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52" r:id="rId2"/>
    <p:sldMasterId id="2147483784" r:id="rId3"/>
    <p:sldMasterId id="2147483809" r:id="rId4"/>
    <p:sldMasterId id="2147483845" r:id="rId5"/>
  </p:sldMasterIdLst>
  <p:notesMasterIdLst>
    <p:notesMasterId r:id="rId40"/>
  </p:notesMasterIdLst>
  <p:sldIdLst>
    <p:sldId id="256" r:id="rId6"/>
    <p:sldId id="301" r:id="rId7"/>
    <p:sldId id="303" r:id="rId8"/>
    <p:sldId id="302" r:id="rId9"/>
    <p:sldId id="284" r:id="rId10"/>
    <p:sldId id="304" r:id="rId11"/>
    <p:sldId id="288" r:id="rId12"/>
    <p:sldId id="263" r:id="rId13"/>
    <p:sldId id="289" r:id="rId14"/>
    <p:sldId id="267" r:id="rId15"/>
    <p:sldId id="271" r:id="rId16"/>
    <p:sldId id="264" r:id="rId17"/>
    <p:sldId id="261" r:id="rId18"/>
    <p:sldId id="296" r:id="rId19"/>
    <p:sldId id="312" r:id="rId20"/>
    <p:sldId id="297" r:id="rId21"/>
    <p:sldId id="306" r:id="rId22"/>
    <p:sldId id="260" r:id="rId23"/>
    <p:sldId id="307" r:id="rId24"/>
    <p:sldId id="308" r:id="rId25"/>
    <p:sldId id="310" r:id="rId26"/>
    <p:sldId id="311" r:id="rId27"/>
    <p:sldId id="278" r:id="rId28"/>
    <p:sldId id="262" r:id="rId29"/>
    <p:sldId id="269" r:id="rId30"/>
    <p:sldId id="277" r:id="rId31"/>
    <p:sldId id="257" r:id="rId32"/>
    <p:sldId id="298" r:id="rId33"/>
    <p:sldId id="272" r:id="rId34"/>
    <p:sldId id="295" r:id="rId35"/>
    <p:sldId id="259" r:id="rId36"/>
    <p:sldId id="315" r:id="rId37"/>
    <p:sldId id="313" r:id="rId38"/>
    <p:sldId id="3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hanh Dat" initials="NTD" lastIdx="3" clrIdx="0">
    <p:extLst>
      <p:ext uri="{19B8F6BF-5375-455C-9EA6-DF929625EA0E}">
        <p15:presenceInfo xmlns:p15="http://schemas.microsoft.com/office/powerpoint/2012/main" userId="e59fee343a5e228b" providerId="Windows Live"/>
      </p:ext>
    </p:extLst>
  </p:cmAuthor>
  <p:cmAuthor id="2" name="Dy Nguyễn Đức" initials="DNĐ" lastIdx="2" clrIdx="1">
    <p:extLst>
      <p:ext uri="{19B8F6BF-5375-455C-9EA6-DF929625EA0E}">
        <p15:presenceInfo xmlns:p15="http://schemas.microsoft.com/office/powerpoint/2012/main" userId="d990285527c3e2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747F83"/>
    <a:srgbClr val="BE8689"/>
    <a:srgbClr val="B6676B"/>
    <a:srgbClr val="63313D"/>
    <a:srgbClr val="6D3639"/>
    <a:srgbClr val="AB7275"/>
    <a:srgbClr val="B07679"/>
    <a:srgbClr val="DEA3A2"/>
    <a:srgbClr val="FE9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9" autoAdjust="0"/>
    <p:restoredTop sz="94660"/>
  </p:normalViewPr>
  <p:slideViewPr>
    <p:cSldViewPr snapToGrid="0" showGuides="1">
      <p:cViewPr varScale="1">
        <p:scale>
          <a:sx n="117" d="100"/>
          <a:sy n="117" d="100"/>
        </p:scale>
        <p:origin x="384" y="138"/>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anh Dat" userId="e59fee343a5e228b" providerId="LiveId" clId="{1BCC66CF-7728-4831-89A3-07759DABC131}"/>
    <pc:docChg chg="custSel modSld">
      <pc:chgData name="Nguyen Thanh Dat" userId="e59fee343a5e228b" providerId="LiveId" clId="{1BCC66CF-7728-4831-89A3-07759DABC131}" dt="2020-12-13T12:09:57.671" v="253" actId="14100"/>
      <pc:docMkLst>
        <pc:docMk/>
      </pc:docMkLst>
      <pc:sldChg chg="delSp modSp delAnim modAnim">
        <pc:chgData name="Nguyen Thanh Dat" userId="e59fee343a5e228b" providerId="LiveId" clId="{1BCC66CF-7728-4831-89A3-07759DABC131}" dt="2020-12-13T12:09:07.826" v="230" actId="1076"/>
        <pc:sldMkLst>
          <pc:docMk/>
          <pc:sldMk cId="1678487205" sldId="256"/>
        </pc:sldMkLst>
        <pc:spChg chg="mod ord">
          <ac:chgData name="Nguyen Thanh Dat" userId="e59fee343a5e228b" providerId="LiveId" clId="{1BCC66CF-7728-4831-89A3-07759DABC131}" dt="2020-12-13T12:02:38.487" v="63" actId="166"/>
          <ac:spMkLst>
            <pc:docMk/>
            <pc:sldMk cId="1678487205" sldId="256"/>
            <ac:spMk id="20" creationId="{C880B1E7-E0C7-441B-A1B0-37D91E6657A7}"/>
          </ac:spMkLst>
        </pc:spChg>
        <pc:spChg chg="mod">
          <ac:chgData name="Nguyen Thanh Dat" userId="e59fee343a5e228b" providerId="LiveId" clId="{1BCC66CF-7728-4831-89A3-07759DABC131}" dt="2020-12-13T12:09:07.826" v="230" actId="1076"/>
          <ac:spMkLst>
            <pc:docMk/>
            <pc:sldMk cId="1678487205" sldId="256"/>
            <ac:spMk id="21" creationId="{4CFAAF4B-2FFA-4F2D-B957-7B470448BAB4}"/>
          </ac:spMkLst>
        </pc:spChg>
        <pc:spChg chg="mod">
          <ac:chgData name="Nguyen Thanh Dat" userId="e59fee343a5e228b" providerId="LiveId" clId="{1BCC66CF-7728-4831-89A3-07759DABC131}" dt="2020-12-13T12:05:37.556" v="78" actId="207"/>
          <ac:spMkLst>
            <pc:docMk/>
            <pc:sldMk cId="1678487205" sldId="256"/>
            <ac:spMk id="22" creationId="{88610859-6548-469C-BDB5-0316398D4EC0}"/>
          </ac:spMkLst>
        </pc:spChg>
        <pc:spChg chg="del mod">
          <ac:chgData name="Nguyen Thanh Dat" userId="e59fee343a5e228b" providerId="LiveId" clId="{1BCC66CF-7728-4831-89A3-07759DABC131}" dt="2020-12-13T12:02:58.400" v="67" actId="478"/>
          <ac:spMkLst>
            <pc:docMk/>
            <pc:sldMk cId="1678487205" sldId="256"/>
            <ac:spMk id="23" creationId="{4E8FE293-10DF-4020-8F95-2760EF9FF7EA}"/>
          </ac:spMkLst>
        </pc:spChg>
        <pc:spChg chg="mod">
          <ac:chgData name="Nguyen Thanh Dat" userId="e59fee343a5e228b" providerId="LiveId" clId="{1BCC66CF-7728-4831-89A3-07759DABC131}" dt="2020-12-13T12:07:23.537" v="123" actId="14100"/>
          <ac:spMkLst>
            <pc:docMk/>
            <pc:sldMk cId="1678487205" sldId="256"/>
            <ac:spMk id="24" creationId="{E3FFA366-D98E-4F1A-B465-87B916C9BEC8}"/>
          </ac:spMkLst>
        </pc:spChg>
        <pc:spChg chg="mod">
          <ac:chgData name="Nguyen Thanh Dat" userId="e59fee343a5e228b" providerId="LiveId" clId="{1BCC66CF-7728-4831-89A3-07759DABC131}" dt="2020-12-13T12:06:40.916" v="87" actId="403"/>
          <ac:spMkLst>
            <pc:docMk/>
            <pc:sldMk cId="1678487205" sldId="256"/>
            <ac:spMk id="28" creationId="{A41B029C-2640-40DE-AC89-9F0706DE6FFE}"/>
          </ac:spMkLst>
        </pc:spChg>
        <pc:spChg chg="del mod">
          <ac:chgData name="Nguyen Thanh Dat" userId="e59fee343a5e228b" providerId="LiveId" clId="{1BCC66CF-7728-4831-89A3-07759DABC131}" dt="2020-12-13T12:06:45.184" v="88" actId="478"/>
          <ac:spMkLst>
            <pc:docMk/>
            <pc:sldMk cId="1678487205" sldId="256"/>
            <ac:spMk id="29" creationId="{92DB296E-FF94-4D95-985C-6130D694A21A}"/>
          </ac:spMkLst>
        </pc:spChg>
      </pc:sldChg>
      <pc:sldChg chg="delSp modSp delAnim modAnim">
        <pc:chgData name="Nguyen Thanh Dat" userId="e59fee343a5e228b" providerId="LiveId" clId="{1BCC66CF-7728-4831-89A3-07759DABC131}" dt="2020-12-13T12:09:57.671" v="253" actId="14100"/>
        <pc:sldMkLst>
          <pc:docMk/>
          <pc:sldMk cId="2605787615" sldId="301"/>
        </pc:sldMkLst>
        <pc:spChg chg="mod">
          <ac:chgData name="Nguyen Thanh Dat" userId="e59fee343a5e228b" providerId="LiveId" clId="{1BCC66CF-7728-4831-89A3-07759DABC131}" dt="2020-12-13T12:09:57.671" v="253" actId="14100"/>
          <ac:spMkLst>
            <pc:docMk/>
            <pc:sldMk cId="2605787615" sldId="301"/>
            <ac:spMk id="4" creationId="{8C26253E-04B3-4FB8-BA57-922CD0C4B4AD}"/>
          </ac:spMkLst>
        </pc:spChg>
        <pc:spChg chg="del">
          <ac:chgData name="Nguyen Thanh Dat" userId="e59fee343a5e228b" providerId="LiveId" clId="{1BCC66CF-7728-4831-89A3-07759DABC131}" dt="2020-12-13T12:09:48.103" v="250" actId="478"/>
          <ac:spMkLst>
            <pc:docMk/>
            <pc:sldMk cId="2605787615" sldId="301"/>
            <ac:spMk id="17" creationId="{31933C6B-B483-4BD7-BEB1-D3EA9DA8F85C}"/>
          </ac:spMkLst>
        </pc:spChg>
        <pc:graphicFrameChg chg="del mod">
          <ac:chgData name="Nguyen Thanh Dat" userId="e59fee343a5e228b" providerId="LiveId" clId="{1BCC66CF-7728-4831-89A3-07759DABC131}" dt="2020-12-13T12:09:45.585" v="249" actId="478"/>
          <ac:graphicFrameMkLst>
            <pc:docMk/>
            <pc:sldMk cId="2605787615" sldId="301"/>
            <ac:graphicFrameMk id="16" creationId="{4FC3546C-B643-4378-8F78-04C4592CB43A}"/>
          </ac:graphicFrameMkLst>
        </pc:graphicFrameChg>
        <pc:cxnChg chg="del mod">
          <ac:chgData name="Nguyen Thanh Dat" userId="e59fee343a5e228b" providerId="LiveId" clId="{1BCC66CF-7728-4831-89A3-07759DABC131}" dt="2020-12-13T12:09:54.552" v="252" actId="478"/>
          <ac:cxnSpMkLst>
            <pc:docMk/>
            <pc:sldMk cId="2605787615" sldId="301"/>
            <ac:cxnSpMk id="5" creationId="{37BBAE81-6516-47BC-BED1-99E78A791E21}"/>
          </ac:cxnSpMkLst>
        </pc:cxnChg>
      </pc:sldChg>
    </pc:docChg>
  </pc:docChgLst>
  <pc:docChgLst>
    <pc:chgData name="Nguyen Thanh Dat" userId="e59fee343a5e228b" providerId="Windows Live" clId="Web-{A03AFE32-45BF-4657-8B67-C64B7989D13B}"/>
    <pc:docChg chg="modSld">
      <pc:chgData name="Nguyen Thanh Dat" userId="e59fee343a5e228b" providerId="Windows Live" clId="Web-{A03AFE32-45BF-4657-8B67-C64B7989D13B}" dt="2020-10-19T01:05:46.709" v="2"/>
      <pc:docMkLst>
        <pc:docMk/>
      </pc:docMkLst>
      <pc:sldChg chg="modTransition">
        <pc:chgData name="Nguyen Thanh Dat" userId="e59fee343a5e228b" providerId="Windows Live" clId="Web-{A03AFE32-45BF-4657-8B67-C64B7989D13B}" dt="2020-10-19T01:04:17.241" v="0"/>
        <pc:sldMkLst>
          <pc:docMk/>
          <pc:sldMk cId="1440361811" sldId="263"/>
        </pc:sldMkLst>
      </pc:sldChg>
      <pc:sldChg chg="modTransition">
        <pc:chgData name="Nguyen Thanh Dat" userId="e59fee343a5e228b" providerId="Windows Live" clId="Web-{A03AFE32-45BF-4657-8B67-C64B7989D13B}" dt="2020-10-19T01:05:46.709" v="2"/>
        <pc:sldMkLst>
          <pc:docMk/>
          <pc:sldMk cId="368243914" sldId="289"/>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E5471-9DFA-42C4-B97C-B1E69284269A}" type="doc">
      <dgm:prSet loTypeId="urn:microsoft.com/office/officeart/2008/layout/VerticalCurvedList" loCatId="list" qsTypeId="urn:microsoft.com/office/officeart/2005/8/quickstyle/simple2" qsCatId="simple" csTypeId="urn:microsoft.com/office/officeart/2005/8/colors/accent3_4" csCatId="accent3" phldr="1"/>
      <dgm:spPr/>
      <dgm:t>
        <a:bodyPr/>
        <a:lstStyle/>
        <a:p>
          <a:endParaRPr lang="en-US"/>
        </a:p>
      </dgm:t>
    </dgm:pt>
    <dgm:pt modelId="{3789589E-3861-4AB2-9298-D8CA0D9BE903}">
      <dgm:prSet phldrT="[Văn bản]" custT="1"/>
      <dgm:spPr/>
      <dgm:t>
        <a:bodyPr/>
        <a:lstStyle/>
        <a:p>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chung,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duy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thời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cổ</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đại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về</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dạng</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thể</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nó</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xem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chúng</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khởi</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nguyên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thế</a:t>
          </a:r>
          <a:r>
            <a:rPr lang="vi-VN"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0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dgm:t>
    </dgm:pt>
    <dgm:pt modelId="{F579A0FC-05C3-4FBB-A579-187175DF4C24}" type="parTrans" cxnId="{B6DA63A0-FE91-4E52-8B31-A8BC9BAF128F}">
      <dgm:prSet/>
      <dgm:spPr/>
      <dgm:t>
        <a:bodyPr/>
        <a:lstStyle/>
        <a:p>
          <a:endParaRPr lang="en-US"/>
        </a:p>
      </dgm:t>
    </dgm:pt>
    <dgm:pt modelId="{D976EA9C-4622-4C31-9CBA-FA3528385BCA}" type="sibTrans" cxnId="{B6DA63A0-FE91-4E52-8B31-A8BC9BAF128F}">
      <dgm:prSet/>
      <dgm:spPr/>
      <dgm:t>
        <a:bodyPr/>
        <a:lstStyle/>
        <a:p>
          <a:endParaRPr lang="en-US"/>
        </a:p>
      </dgm:t>
    </dgm:pt>
    <dgm:pt modelId="{71852EF9-7B6D-4D8B-B440-7992AEAC35DD}">
      <dgm:prSet phldrT="[Văn bản]" custT="1"/>
      <dgm:spPr/>
      <dgm:t>
        <a:bodyPr/>
        <a:lstStyle/>
        <a:p>
          <a:r>
            <a:rPr lang="en-US" sz="2000" dirty="0">
              <a:solidFill>
                <a:sysClr val="windowText" lastClr="000000"/>
              </a:solidFill>
              <a:latin typeface="Times New Roman" panose="02020603050405020304" pitchFamily="18" charset="0"/>
              <a:cs typeface="Times New Roman" panose="02020603050405020304" pitchFamily="18" charset="0"/>
            </a:rPr>
            <a:t>Q</a:t>
          </a:r>
          <a:r>
            <a:rPr lang="vi-VN" sz="2000" dirty="0">
              <a:solidFill>
                <a:sysClr val="windowText" lastClr="000000"/>
              </a:solidFill>
              <a:latin typeface="Times New Roman" panose="02020603050405020304" pitchFamily="18" charset="0"/>
              <a:cs typeface="Times New Roman" panose="02020603050405020304" pitchFamily="18" charset="0"/>
            </a:rPr>
            <a:t>uy </a:t>
          </a:r>
          <a:r>
            <a:rPr lang="vi-VN" sz="2000" dirty="0" err="1">
              <a:solidFill>
                <a:sysClr val="windowText" lastClr="000000"/>
              </a:solidFill>
              <a:latin typeface="Times New Roman" panose="02020603050405020304" pitchFamily="18" charset="0"/>
              <a:cs typeface="Times New Roman" panose="02020603050405020304" pitchFamily="18" charset="0"/>
            </a:rPr>
            <a:t>luật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chất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về</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những</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thể</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hữu</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hình</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cảm</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tính</a:t>
          </a:r>
          <a:r>
            <a:rPr lang="vi-VN" sz="2000" dirty="0">
              <a:solidFill>
                <a:sysClr val="windowText" lastClr="000000"/>
              </a:solidFill>
              <a:latin typeface="Times New Roman" panose="02020603050405020304" pitchFamily="18" charset="0"/>
              <a:cs typeface="Times New Roman" panose="02020603050405020304" pitchFamily="18" charset="0"/>
            </a:rPr>
            <a:t> đang </a:t>
          </a:r>
          <a:r>
            <a:rPr lang="vi-VN" sz="2000" dirty="0" err="1">
              <a:solidFill>
                <a:sysClr val="windowText" lastClr="000000"/>
              </a:solidFill>
              <a:latin typeface="Times New Roman" panose="02020603050405020304" pitchFamily="18" charset="0"/>
              <a:cs typeface="Times New Roman" panose="02020603050405020304" pitchFamily="18" charset="0"/>
            </a:rPr>
            <a:t>tồn</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tại</a:t>
          </a:r>
          <a:r>
            <a:rPr lang="vi-VN" sz="2000" dirty="0">
              <a:solidFill>
                <a:sysClr val="windowText" lastClr="000000"/>
              </a:solidFill>
              <a:latin typeface="Times New Roman" panose="02020603050405020304" pitchFamily="18" charset="0"/>
              <a:cs typeface="Times New Roman" panose="02020603050405020304" pitchFamily="18" charset="0"/>
            </a:rPr>
            <a:t> ở </a:t>
          </a:r>
          <a:r>
            <a:rPr lang="vi-VN" sz="2000" dirty="0" err="1">
              <a:solidFill>
                <a:sysClr val="windowText" lastClr="000000"/>
              </a:solidFill>
              <a:latin typeface="Times New Roman" panose="02020603050405020304" pitchFamily="18" charset="0"/>
              <a:cs typeface="Times New Roman" panose="02020603050405020304" pitchFamily="18" charset="0"/>
            </a:rPr>
            <a:t>thế</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giới</a:t>
          </a:r>
          <a:r>
            <a:rPr lang="vi-VN" sz="2000" dirty="0">
              <a:solidFill>
                <a:sysClr val="windowText" lastClr="000000"/>
              </a:solidFill>
              <a:latin typeface="Times New Roman" panose="02020603050405020304" pitchFamily="18" charset="0"/>
              <a:cs typeface="Times New Roman" panose="02020603050405020304" pitchFamily="18" charset="0"/>
            </a:rPr>
            <a:t> bên </a:t>
          </a:r>
          <a:r>
            <a:rPr lang="vi-VN" sz="2000" dirty="0" err="1">
              <a:solidFill>
                <a:sysClr val="windowText" lastClr="000000"/>
              </a:solidFill>
              <a:latin typeface="Times New Roman" panose="02020603050405020304" pitchFamily="18" charset="0"/>
              <a:cs typeface="Times New Roman" panose="02020603050405020304" pitchFamily="18" charset="0"/>
            </a:rPr>
            <a:t>ngoài</a:t>
          </a:r>
          <a:endParaRPr lang="en-US" sz="2000" dirty="0">
            <a:solidFill>
              <a:sysClr val="windowText" lastClr="000000"/>
            </a:solidFill>
            <a:latin typeface="Times New Roman" panose="02020603050405020304" pitchFamily="18" charset="0"/>
            <a:cs typeface="Times New Roman" panose="02020603050405020304" pitchFamily="18" charset="0"/>
          </a:endParaRPr>
        </a:p>
      </dgm:t>
    </dgm:pt>
    <dgm:pt modelId="{88C610EF-9A0D-43B4-9FC2-551FAC8E0CB5}" type="parTrans" cxnId="{A3E69433-7473-4382-AE1A-D55C56FDDA69}">
      <dgm:prSet/>
      <dgm:spPr/>
      <dgm:t>
        <a:bodyPr/>
        <a:lstStyle/>
        <a:p>
          <a:endParaRPr lang="en-US"/>
        </a:p>
      </dgm:t>
    </dgm:pt>
    <dgm:pt modelId="{922049C4-99D1-4632-B5CA-05B08054F3D3}" type="sibTrans" cxnId="{A3E69433-7473-4382-AE1A-D55C56FDDA69}">
      <dgm:prSet/>
      <dgm:spPr/>
      <dgm:t>
        <a:bodyPr/>
        <a:lstStyle/>
        <a:p>
          <a:endParaRPr lang="en-US"/>
        </a:p>
      </dgm:t>
    </dgm:pt>
    <dgm:pt modelId="{6EA2B74E-0AB4-4948-958A-C2681944ED37}">
      <dgm:prSet phldrT="[Văn bản]" custT="1"/>
      <dgm:spPr/>
      <dgm:t>
        <a:bodyPr/>
        <a:lstStyle/>
        <a:p>
          <a:r>
            <a:rPr lang="en-US" sz="2000" dirty="0">
              <a:solidFill>
                <a:sysClr val="windowText" lastClr="000000"/>
              </a:solidFill>
              <a:latin typeface="Times New Roman" panose="02020603050405020304" pitchFamily="18" charset="0"/>
              <a:cs typeface="Times New Roman" panose="02020603050405020304" pitchFamily="18" charset="0"/>
            </a:rPr>
            <a:t>Q</a:t>
          </a:r>
          <a:r>
            <a:rPr lang="vi-VN" sz="2000" dirty="0">
              <a:solidFill>
                <a:sysClr val="windowText" lastClr="000000"/>
              </a:solidFill>
              <a:latin typeface="Times New Roman" panose="02020603050405020304" pitchFamily="18" charset="0"/>
              <a:cs typeface="Times New Roman" panose="02020603050405020304" pitchFamily="18" charset="0"/>
            </a:rPr>
            <a:t>uy </a:t>
          </a:r>
          <a:r>
            <a:rPr lang="vi-VN" sz="2000" dirty="0" err="1">
              <a:solidFill>
                <a:sysClr val="windowText" lastClr="000000"/>
              </a:solidFill>
              <a:latin typeface="Times New Roman" panose="02020603050405020304" pitchFamily="18" charset="0"/>
              <a:cs typeface="Times New Roman" panose="02020603050405020304" pitchFamily="18" charset="0"/>
            </a:rPr>
            <a:t>luật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chất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về</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những</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vật</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thể</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hữu</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hình</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cảm</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tính</a:t>
          </a:r>
          <a:r>
            <a:rPr lang="vi-VN" sz="2000" dirty="0">
              <a:solidFill>
                <a:sysClr val="windowText" lastClr="000000"/>
              </a:solidFill>
              <a:latin typeface="Times New Roman" panose="02020603050405020304" pitchFamily="18" charset="0"/>
              <a:cs typeface="Times New Roman" panose="02020603050405020304" pitchFamily="18" charset="0"/>
            </a:rPr>
            <a:t> đang </a:t>
          </a:r>
          <a:r>
            <a:rPr lang="vi-VN" sz="2000" dirty="0" err="1">
              <a:solidFill>
                <a:sysClr val="windowText" lastClr="000000"/>
              </a:solidFill>
              <a:latin typeface="Times New Roman" panose="02020603050405020304" pitchFamily="18" charset="0"/>
              <a:cs typeface="Times New Roman" panose="02020603050405020304" pitchFamily="18" charset="0"/>
            </a:rPr>
            <a:t>tồn</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tại</a:t>
          </a:r>
          <a:r>
            <a:rPr lang="vi-VN" sz="2000" dirty="0">
              <a:solidFill>
                <a:sysClr val="windowText" lastClr="000000"/>
              </a:solidFill>
              <a:latin typeface="Times New Roman" panose="02020603050405020304" pitchFamily="18" charset="0"/>
              <a:cs typeface="Times New Roman" panose="02020603050405020304" pitchFamily="18" charset="0"/>
            </a:rPr>
            <a:t> ở </a:t>
          </a:r>
          <a:r>
            <a:rPr lang="vi-VN" sz="2000" dirty="0" err="1">
              <a:solidFill>
                <a:sysClr val="windowText" lastClr="000000"/>
              </a:solidFill>
              <a:latin typeface="Times New Roman" panose="02020603050405020304" pitchFamily="18" charset="0"/>
              <a:cs typeface="Times New Roman" panose="02020603050405020304" pitchFamily="18" charset="0"/>
            </a:rPr>
            <a:t>thế</a:t>
          </a:r>
          <a:r>
            <a:rPr lang="vi-VN" sz="2000" dirty="0">
              <a:solidFill>
                <a:sysClr val="windowText" lastClr="000000"/>
              </a:solidFill>
              <a:latin typeface="Times New Roman" panose="02020603050405020304" pitchFamily="18" charset="0"/>
              <a:cs typeface="Times New Roman" panose="02020603050405020304" pitchFamily="18" charset="0"/>
            </a:rPr>
            <a:t> </a:t>
          </a:r>
          <a:r>
            <a:rPr lang="vi-VN" sz="2000" dirty="0" err="1">
              <a:solidFill>
                <a:sysClr val="windowText" lastClr="000000"/>
              </a:solidFill>
              <a:latin typeface="Times New Roman" panose="02020603050405020304" pitchFamily="18" charset="0"/>
              <a:cs typeface="Times New Roman" panose="02020603050405020304" pitchFamily="18" charset="0"/>
            </a:rPr>
            <a:t>giới</a:t>
          </a:r>
          <a:r>
            <a:rPr lang="vi-VN" sz="2000" dirty="0">
              <a:solidFill>
                <a:sysClr val="windowText" lastClr="000000"/>
              </a:solidFill>
              <a:latin typeface="Times New Roman" panose="02020603050405020304" pitchFamily="18" charset="0"/>
              <a:cs typeface="Times New Roman" panose="02020603050405020304" pitchFamily="18" charset="0"/>
            </a:rPr>
            <a:t> bên </a:t>
          </a:r>
          <a:r>
            <a:rPr lang="vi-VN" sz="2000" dirty="0" err="1">
              <a:solidFill>
                <a:sysClr val="windowText" lastClr="000000"/>
              </a:solidFill>
              <a:latin typeface="Times New Roman" panose="02020603050405020304" pitchFamily="18" charset="0"/>
              <a:cs typeface="Times New Roman" panose="02020603050405020304" pitchFamily="18" charset="0"/>
            </a:rPr>
            <a:t>ngoài</a:t>
          </a:r>
          <a:endParaRPr lang="en-US" sz="2000" dirty="0">
            <a:solidFill>
              <a:sysClr val="windowText" lastClr="000000"/>
            </a:solidFill>
            <a:latin typeface="Times New Roman" panose="02020603050405020304" pitchFamily="18" charset="0"/>
            <a:cs typeface="Times New Roman" panose="02020603050405020304" pitchFamily="18" charset="0"/>
          </a:endParaRPr>
        </a:p>
      </dgm:t>
    </dgm:pt>
    <dgm:pt modelId="{1ECF5D89-BE6B-42BF-B744-2D4706E9F151}" type="parTrans" cxnId="{12B70837-C8A6-47D0-BE7D-DB7E47016A42}">
      <dgm:prSet/>
      <dgm:spPr/>
      <dgm:t>
        <a:bodyPr/>
        <a:lstStyle/>
        <a:p>
          <a:endParaRPr lang="en-US"/>
        </a:p>
      </dgm:t>
    </dgm:pt>
    <dgm:pt modelId="{93AB06C9-63AB-4FAB-97C3-45C3A1C23625}" type="sibTrans" cxnId="{12B70837-C8A6-47D0-BE7D-DB7E47016A42}">
      <dgm:prSet/>
      <dgm:spPr/>
      <dgm:t>
        <a:bodyPr/>
        <a:lstStyle/>
        <a:p>
          <a:endParaRPr lang="en-US"/>
        </a:p>
      </dgm:t>
    </dgm:pt>
    <dgm:pt modelId="{DF071733-1E49-419A-8579-B7443266BD98}" type="pres">
      <dgm:prSet presAssocID="{2E2E5471-9DFA-42C4-B97C-B1E69284269A}" presName="Name0" presStyleCnt="0">
        <dgm:presLayoutVars>
          <dgm:chMax val="7"/>
          <dgm:chPref val="7"/>
          <dgm:dir/>
        </dgm:presLayoutVars>
      </dgm:prSet>
      <dgm:spPr/>
    </dgm:pt>
    <dgm:pt modelId="{BBAB060A-45A2-4F7A-998E-54AD744347C2}" type="pres">
      <dgm:prSet presAssocID="{2E2E5471-9DFA-42C4-B97C-B1E69284269A}" presName="Name1" presStyleCnt="0"/>
      <dgm:spPr/>
    </dgm:pt>
    <dgm:pt modelId="{36B2E4EA-9D40-4DF2-B1B5-2DFDC255A004}" type="pres">
      <dgm:prSet presAssocID="{2E2E5471-9DFA-42C4-B97C-B1E69284269A}" presName="cycle" presStyleCnt="0"/>
      <dgm:spPr/>
    </dgm:pt>
    <dgm:pt modelId="{23C2BF9C-6125-4AFB-BF1E-5BCC3A44BA81}" type="pres">
      <dgm:prSet presAssocID="{2E2E5471-9DFA-42C4-B97C-B1E69284269A}" presName="srcNode" presStyleLbl="node1" presStyleIdx="0" presStyleCnt="3"/>
      <dgm:spPr/>
    </dgm:pt>
    <dgm:pt modelId="{287A6669-362D-4657-8C18-BFDBB3EC04D5}" type="pres">
      <dgm:prSet presAssocID="{2E2E5471-9DFA-42C4-B97C-B1E69284269A}" presName="conn" presStyleLbl="parChTrans1D2" presStyleIdx="0" presStyleCnt="1"/>
      <dgm:spPr/>
    </dgm:pt>
    <dgm:pt modelId="{368ADE3A-B68D-42B5-BD93-DDBB89A02421}" type="pres">
      <dgm:prSet presAssocID="{2E2E5471-9DFA-42C4-B97C-B1E69284269A}" presName="extraNode" presStyleLbl="node1" presStyleIdx="0" presStyleCnt="3"/>
      <dgm:spPr/>
    </dgm:pt>
    <dgm:pt modelId="{03414148-330D-43FB-9137-C7FD1BF5F29F}" type="pres">
      <dgm:prSet presAssocID="{2E2E5471-9DFA-42C4-B97C-B1E69284269A}" presName="dstNode" presStyleLbl="node1" presStyleIdx="0" presStyleCnt="3"/>
      <dgm:spPr/>
    </dgm:pt>
    <dgm:pt modelId="{8BD22C4B-E3AB-45C1-B0D9-A839679459EC}" type="pres">
      <dgm:prSet presAssocID="{3789589E-3861-4AB2-9298-D8CA0D9BE903}" presName="text_1" presStyleLbl="node1" presStyleIdx="0" presStyleCnt="3">
        <dgm:presLayoutVars>
          <dgm:bulletEnabled val="1"/>
        </dgm:presLayoutVars>
      </dgm:prSet>
      <dgm:spPr/>
    </dgm:pt>
    <dgm:pt modelId="{FBA737E6-2475-4650-A141-6F4EABC306DF}" type="pres">
      <dgm:prSet presAssocID="{3789589E-3861-4AB2-9298-D8CA0D9BE903}" presName="accent_1" presStyleCnt="0"/>
      <dgm:spPr/>
    </dgm:pt>
    <dgm:pt modelId="{D7C652E7-0241-498B-B0D0-687AFB768558}" type="pres">
      <dgm:prSet presAssocID="{3789589E-3861-4AB2-9298-D8CA0D9BE903}" presName="accentRepeatNode" presStyleLbl="solidFgAcc1" presStyleIdx="0" presStyleCnt="3"/>
      <dgm:spPr>
        <a:solidFill>
          <a:schemeClr val="tx2">
            <a:lumMod val="25000"/>
          </a:schemeClr>
        </a:solidFill>
      </dgm:spPr>
    </dgm:pt>
    <dgm:pt modelId="{52B19AFD-424B-44AA-9540-0FB2DC312C90}" type="pres">
      <dgm:prSet presAssocID="{71852EF9-7B6D-4D8B-B440-7992AEAC35DD}" presName="text_2" presStyleLbl="node1" presStyleIdx="1" presStyleCnt="3">
        <dgm:presLayoutVars>
          <dgm:bulletEnabled val="1"/>
        </dgm:presLayoutVars>
      </dgm:prSet>
      <dgm:spPr/>
    </dgm:pt>
    <dgm:pt modelId="{5412F7F5-4F9A-46A6-AE93-A3DA0D8C0B76}" type="pres">
      <dgm:prSet presAssocID="{71852EF9-7B6D-4D8B-B440-7992AEAC35DD}" presName="accent_2" presStyleCnt="0"/>
      <dgm:spPr/>
    </dgm:pt>
    <dgm:pt modelId="{10DEEA88-2530-453E-8237-E47966B4754D}" type="pres">
      <dgm:prSet presAssocID="{71852EF9-7B6D-4D8B-B440-7992AEAC35DD}" presName="accentRepeatNode" presStyleLbl="solidFgAcc1" presStyleIdx="1" presStyleCnt="3"/>
      <dgm:spPr>
        <a:solidFill>
          <a:schemeClr val="tx2">
            <a:lumMod val="50000"/>
          </a:schemeClr>
        </a:solidFill>
      </dgm:spPr>
    </dgm:pt>
    <dgm:pt modelId="{A09E0070-00F7-4784-981A-4B256859FA53}" type="pres">
      <dgm:prSet presAssocID="{6EA2B74E-0AB4-4948-958A-C2681944ED37}" presName="text_3" presStyleLbl="node1" presStyleIdx="2" presStyleCnt="3">
        <dgm:presLayoutVars>
          <dgm:bulletEnabled val="1"/>
        </dgm:presLayoutVars>
      </dgm:prSet>
      <dgm:spPr/>
    </dgm:pt>
    <dgm:pt modelId="{EDEBE6D9-0B6A-49A2-A512-844F5DFF6587}" type="pres">
      <dgm:prSet presAssocID="{6EA2B74E-0AB4-4948-958A-C2681944ED37}" presName="accent_3" presStyleCnt="0"/>
      <dgm:spPr/>
    </dgm:pt>
    <dgm:pt modelId="{3BF166D8-075D-49FC-A0F2-33ABD07C28A5}" type="pres">
      <dgm:prSet presAssocID="{6EA2B74E-0AB4-4948-958A-C2681944ED37}" presName="accentRepeatNode" presStyleLbl="solidFgAcc1" presStyleIdx="2" presStyleCnt="3"/>
      <dgm:spPr>
        <a:solidFill>
          <a:schemeClr val="tx2">
            <a:lumMod val="75000"/>
          </a:schemeClr>
        </a:solidFill>
      </dgm:spPr>
    </dgm:pt>
  </dgm:ptLst>
  <dgm:cxnLst>
    <dgm:cxn modelId="{6AA7A805-F36A-4815-A643-64DEBE45A4CE}" type="presOf" srcId="{71852EF9-7B6D-4D8B-B440-7992AEAC35DD}" destId="{52B19AFD-424B-44AA-9540-0FB2DC312C90}" srcOrd="0" destOrd="0" presId="urn:microsoft.com/office/officeart/2008/layout/VerticalCurvedList"/>
    <dgm:cxn modelId="{51407E31-596B-4D43-93C5-C2C7EA8248B0}" type="presOf" srcId="{2E2E5471-9DFA-42C4-B97C-B1E69284269A}" destId="{DF071733-1E49-419A-8579-B7443266BD98}" srcOrd="0" destOrd="0" presId="urn:microsoft.com/office/officeart/2008/layout/VerticalCurvedList"/>
    <dgm:cxn modelId="{A3E69433-7473-4382-AE1A-D55C56FDDA69}" srcId="{2E2E5471-9DFA-42C4-B97C-B1E69284269A}" destId="{71852EF9-7B6D-4D8B-B440-7992AEAC35DD}" srcOrd="1" destOrd="0" parTransId="{88C610EF-9A0D-43B4-9FC2-551FAC8E0CB5}" sibTransId="{922049C4-99D1-4632-B5CA-05B08054F3D3}"/>
    <dgm:cxn modelId="{12B70837-C8A6-47D0-BE7D-DB7E47016A42}" srcId="{2E2E5471-9DFA-42C4-B97C-B1E69284269A}" destId="{6EA2B74E-0AB4-4948-958A-C2681944ED37}" srcOrd="2" destOrd="0" parTransId="{1ECF5D89-BE6B-42BF-B744-2D4706E9F151}" sibTransId="{93AB06C9-63AB-4FAB-97C3-45C3A1C23625}"/>
    <dgm:cxn modelId="{BD1B2450-4D41-4613-A5A9-3C9BD1ADBA70}" type="presOf" srcId="{6EA2B74E-0AB4-4948-958A-C2681944ED37}" destId="{A09E0070-00F7-4784-981A-4B256859FA53}" srcOrd="0" destOrd="0" presId="urn:microsoft.com/office/officeart/2008/layout/VerticalCurvedList"/>
    <dgm:cxn modelId="{994E8888-936E-4351-B458-C8BCD5203AFB}" type="presOf" srcId="{3789589E-3861-4AB2-9298-D8CA0D9BE903}" destId="{8BD22C4B-E3AB-45C1-B0D9-A839679459EC}" srcOrd="0" destOrd="0" presId="urn:microsoft.com/office/officeart/2008/layout/VerticalCurvedList"/>
    <dgm:cxn modelId="{B6DA63A0-FE91-4E52-8B31-A8BC9BAF128F}" srcId="{2E2E5471-9DFA-42C4-B97C-B1E69284269A}" destId="{3789589E-3861-4AB2-9298-D8CA0D9BE903}" srcOrd="0" destOrd="0" parTransId="{F579A0FC-05C3-4FBB-A579-187175DF4C24}" sibTransId="{D976EA9C-4622-4C31-9CBA-FA3528385BCA}"/>
    <dgm:cxn modelId="{459CABF1-81CA-4D09-8B42-FE6708910757}" type="presOf" srcId="{D976EA9C-4622-4C31-9CBA-FA3528385BCA}" destId="{287A6669-362D-4657-8C18-BFDBB3EC04D5}" srcOrd="0" destOrd="0" presId="urn:microsoft.com/office/officeart/2008/layout/VerticalCurvedList"/>
    <dgm:cxn modelId="{6B3FD3BB-CF4D-48B1-A4E5-DB75B3279DBD}" type="presParOf" srcId="{DF071733-1E49-419A-8579-B7443266BD98}" destId="{BBAB060A-45A2-4F7A-998E-54AD744347C2}" srcOrd="0" destOrd="0" presId="urn:microsoft.com/office/officeart/2008/layout/VerticalCurvedList"/>
    <dgm:cxn modelId="{09CE2E5D-BD72-426D-B5F5-28DEA270ACD6}" type="presParOf" srcId="{BBAB060A-45A2-4F7A-998E-54AD744347C2}" destId="{36B2E4EA-9D40-4DF2-B1B5-2DFDC255A004}" srcOrd="0" destOrd="0" presId="urn:microsoft.com/office/officeart/2008/layout/VerticalCurvedList"/>
    <dgm:cxn modelId="{4E65BDD6-2347-46B0-9926-B29960D4B435}" type="presParOf" srcId="{36B2E4EA-9D40-4DF2-B1B5-2DFDC255A004}" destId="{23C2BF9C-6125-4AFB-BF1E-5BCC3A44BA81}" srcOrd="0" destOrd="0" presId="urn:microsoft.com/office/officeart/2008/layout/VerticalCurvedList"/>
    <dgm:cxn modelId="{4A64A7B1-92FA-4582-89A0-DA22BD95425F}" type="presParOf" srcId="{36B2E4EA-9D40-4DF2-B1B5-2DFDC255A004}" destId="{287A6669-362D-4657-8C18-BFDBB3EC04D5}" srcOrd="1" destOrd="0" presId="urn:microsoft.com/office/officeart/2008/layout/VerticalCurvedList"/>
    <dgm:cxn modelId="{56AB75C1-1CFD-4C7B-900F-56279231F0C6}" type="presParOf" srcId="{36B2E4EA-9D40-4DF2-B1B5-2DFDC255A004}" destId="{368ADE3A-B68D-42B5-BD93-DDBB89A02421}" srcOrd="2" destOrd="0" presId="urn:microsoft.com/office/officeart/2008/layout/VerticalCurvedList"/>
    <dgm:cxn modelId="{E940A9AC-EF99-4335-8655-AD8ECA650FE8}" type="presParOf" srcId="{36B2E4EA-9D40-4DF2-B1B5-2DFDC255A004}" destId="{03414148-330D-43FB-9137-C7FD1BF5F29F}" srcOrd="3" destOrd="0" presId="urn:microsoft.com/office/officeart/2008/layout/VerticalCurvedList"/>
    <dgm:cxn modelId="{5DD42B2B-7458-4501-AEFC-89515832E2F2}" type="presParOf" srcId="{BBAB060A-45A2-4F7A-998E-54AD744347C2}" destId="{8BD22C4B-E3AB-45C1-B0D9-A839679459EC}" srcOrd="1" destOrd="0" presId="urn:microsoft.com/office/officeart/2008/layout/VerticalCurvedList"/>
    <dgm:cxn modelId="{981DAA30-330B-4FA1-A71B-E52402E66286}" type="presParOf" srcId="{BBAB060A-45A2-4F7A-998E-54AD744347C2}" destId="{FBA737E6-2475-4650-A141-6F4EABC306DF}" srcOrd="2" destOrd="0" presId="urn:microsoft.com/office/officeart/2008/layout/VerticalCurvedList"/>
    <dgm:cxn modelId="{2EDD876F-D5EB-45A9-8B8C-943609B26B80}" type="presParOf" srcId="{FBA737E6-2475-4650-A141-6F4EABC306DF}" destId="{D7C652E7-0241-498B-B0D0-687AFB768558}" srcOrd="0" destOrd="0" presId="urn:microsoft.com/office/officeart/2008/layout/VerticalCurvedList"/>
    <dgm:cxn modelId="{B1D7A716-6FCC-4EF1-8AAC-80D7249AAEBA}" type="presParOf" srcId="{BBAB060A-45A2-4F7A-998E-54AD744347C2}" destId="{52B19AFD-424B-44AA-9540-0FB2DC312C90}" srcOrd="3" destOrd="0" presId="urn:microsoft.com/office/officeart/2008/layout/VerticalCurvedList"/>
    <dgm:cxn modelId="{80279235-E8EA-4055-905D-90DDB925BA92}" type="presParOf" srcId="{BBAB060A-45A2-4F7A-998E-54AD744347C2}" destId="{5412F7F5-4F9A-46A6-AE93-A3DA0D8C0B76}" srcOrd="4" destOrd="0" presId="urn:microsoft.com/office/officeart/2008/layout/VerticalCurvedList"/>
    <dgm:cxn modelId="{BC522838-6AFA-46C0-8901-3F5CED33FD36}" type="presParOf" srcId="{5412F7F5-4F9A-46A6-AE93-A3DA0D8C0B76}" destId="{10DEEA88-2530-453E-8237-E47966B4754D}" srcOrd="0" destOrd="0" presId="urn:microsoft.com/office/officeart/2008/layout/VerticalCurvedList"/>
    <dgm:cxn modelId="{68DEA7D5-AF3C-4030-853A-23F9CD031AA3}" type="presParOf" srcId="{BBAB060A-45A2-4F7A-998E-54AD744347C2}" destId="{A09E0070-00F7-4784-981A-4B256859FA53}" srcOrd="5" destOrd="0" presId="urn:microsoft.com/office/officeart/2008/layout/VerticalCurvedList"/>
    <dgm:cxn modelId="{8E641FA7-CCF7-4EFC-82CF-50A2AA806398}" type="presParOf" srcId="{BBAB060A-45A2-4F7A-998E-54AD744347C2}" destId="{EDEBE6D9-0B6A-49A2-A512-844F5DFF6587}" srcOrd="6" destOrd="0" presId="urn:microsoft.com/office/officeart/2008/layout/VerticalCurvedList"/>
    <dgm:cxn modelId="{98FD31B4-CC14-4B39-8A4A-C2EA3CCBD3AE}" type="presParOf" srcId="{EDEBE6D9-0B6A-49A2-A512-844F5DFF6587}" destId="{3BF166D8-075D-49FC-A0F2-33ABD07C28A5}"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E2E5471-9DFA-42C4-B97C-B1E69284269A}" type="doc">
      <dgm:prSet loTypeId="urn:microsoft.com/office/officeart/2005/8/layout/vList2" loCatId="list" qsTypeId="urn:microsoft.com/office/officeart/2005/8/quickstyle/simple2" qsCatId="simple" csTypeId="urn:microsoft.com/office/officeart/2005/8/colors/accent3_1" csCatId="accent3" phldr="1"/>
      <dgm:spPr/>
      <dgm:t>
        <a:bodyPr/>
        <a:lstStyle/>
        <a:p>
          <a:endParaRPr lang="en-US"/>
        </a:p>
      </dgm:t>
    </dgm:pt>
    <dgm:pt modelId="{3789589E-3861-4AB2-9298-D8CA0D9BE903}">
      <dgm:prSet phldrT="[Văn bản]" custT="1"/>
      <dgm:spPr/>
      <dgm:t>
        <a:bodyPr/>
        <a:lstStyle/>
        <a:p>
          <a:r>
            <a:rPr lang="en-US" sz="2000"/>
            <a:t>Ở thời kỳ cổ đại các nhà triết học chưa nêu ra được định nghĩa khái quát về phạm trù vật chất mà thường đồng nhất vật chất nói chung với một dạng.</a:t>
          </a:r>
          <a:endPar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F579A0FC-05C3-4FBB-A579-187175DF4C24}" type="parTrans" cxnId="{B6DA63A0-FE91-4E52-8B31-A8BC9BAF128F}">
      <dgm:prSet/>
      <dgm:spPr/>
      <dgm:t>
        <a:bodyPr/>
        <a:lstStyle/>
        <a:p>
          <a:endParaRPr lang="en-US"/>
        </a:p>
      </dgm:t>
    </dgm:pt>
    <dgm:pt modelId="{D976EA9C-4622-4C31-9CBA-FA3528385BCA}" type="sibTrans" cxnId="{B6DA63A0-FE91-4E52-8B31-A8BC9BAF128F}">
      <dgm:prSet/>
      <dgm:spPr/>
      <dgm:t>
        <a:bodyPr/>
        <a:lstStyle/>
        <a:p>
          <a:endParaRPr lang="en-US"/>
        </a:p>
      </dgm:t>
    </dgm:pt>
    <dgm:pt modelId="{71852EF9-7B6D-4D8B-B440-7992AEAC35DD}">
      <dgm:prSet phldrT="[Văn bản]" custT="1"/>
      <dgm:spPr/>
      <dgm:t>
        <a:bodyPr/>
        <a:lstStyle/>
        <a:p>
          <a:r>
            <a:rPr lang="en-US" sz="2000"/>
            <a:t>Họ nhận thấy thế giới bao gồm vô vàn các sự vật khác nhau, biến đổi không ngừng, nhưng vẫn thống nhất với nhau, và họ tìm cách giải thích thế giới các sự vật đa dạng đó ở cơ sở đầu tiên (yếu tố khởi nguyên). </a:t>
          </a:r>
          <a:endParaRPr lang="en-US" sz="2000" dirty="0">
            <a:latin typeface="Times New Roman" panose="02020603050405020304" pitchFamily="18" charset="0"/>
            <a:cs typeface="Times New Roman" panose="02020603050405020304" pitchFamily="18" charset="0"/>
          </a:endParaRPr>
        </a:p>
      </dgm:t>
    </dgm:pt>
    <dgm:pt modelId="{88C610EF-9A0D-43B4-9FC2-551FAC8E0CB5}" type="parTrans" cxnId="{A3E69433-7473-4382-AE1A-D55C56FDDA69}">
      <dgm:prSet/>
      <dgm:spPr/>
      <dgm:t>
        <a:bodyPr/>
        <a:lstStyle/>
        <a:p>
          <a:endParaRPr lang="en-US"/>
        </a:p>
      </dgm:t>
    </dgm:pt>
    <dgm:pt modelId="{922049C4-99D1-4632-B5CA-05B08054F3D3}" type="sibTrans" cxnId="{A3E69433-7473-4382-AE1A-D55C56FDDA69}">
      <dgm:prSet/>
      <dgm:spPr/>
      <dgm:t>
        <a:bodyPr/>
        <a:lstStyle/>
        <a:p>
          <a:endParaRPr lang="en-US"/>
        </a:p>
      </dgm:t>
    </dgm:pt>
    <dgm:pt modelId="{6EA2B74E-0AB4-4948-958A-C2681944ED37}">
      <dgm:prSet phldrT="[Văn bản]" custT="1"/>
      <dgm:spPr/>
      <dgm:t>
        <a:bodyPr/>
        <a:lstStyle/>
        <a:p>
          <a:r>
            <a:rPr lang="en-US" sz="2000" dirty="0" err="1"/>
            <a:t>Tính</a:t>
          </a:r>
          <a:r>
            <a:rPr lang="en-US" sz="2000" dirty="0"/>
            <a:t> </a:t>
          </a:r>
          <a:r>
            <a:rPr lang="en-US" sz="2000" dirty="0" err="1"/>
            <a:t>chất</a:t>
          </a:r>
          <a:r>
            <a:rPr lang="en-US" sz="2000" dirty="0"/>
            <a:t> </a:t>
          </a:r>
          <a:r>
            <a:rPr lang="en-US" sz="2000" dirty="0" err="1"/>
            <a:t>cảm</a:t>
          </a:r>
          <a:r>
            <a:rPr lang="en-US" sz="2000" dirty="0"/>
            <a:t> </a:t>
          </a:r>
          <a:r>
            <a:rPr lang="en-US" sz="2000" dirty="0" err="1"/>
            <a:t>tính</a:t>
          </a:r>
          <a:r>
            <a:rPr lang="en-US" sz="2000" dirty="0"/>
            <a:t> </a:t>
          </a:r>
          <a:r>
            <a:rPr lang="en-US" sz="2000" dirty="0" err="1"/>
            <a:t>trong</a:t>
          </a:r>
          <a:r>
            <a:rPr lang="en-US" sz="2000" dirty="0"/>
            <a:t> </a:t>
          </a:r>
          <a:r>
            <a:rPr lang="en-US" sz="2000" dirty="0" err="1"/>
            <a:t>quan</a:t>
          </a:r>
          <a:r>
            <a:rPr lang="en-US" sz="2000" dirty="0"/>
            <a:t> </a:t>
          </a:r>
          <a:r>
            <a:rPr lang="en-US" sz="2000" dirty="0" err="1"/>
            <a:t>niệm</a:t>
          </a:r>
          <a:r>
            <a:rPr lang="en-US" sz="2000" dirty="0"/>
            <a:t> </a:t>
          </a:r>
          <a:r>
            <a:rPr lang="en-US" sz="2000" dirty="0" err="1"/>
            <a:t>về</a:t>
          </a:r>
          <a:r>
            <a:rPr lang="en-US" sz="2000" dirty="0"/>
            <a:t> </a:t>
          </a:r>
          <a:r>
            <a:rPr lang="en-US" sz="2000" dirty="0" err="1"/>
            <a:t>vật</a:t>
          </a:r>
          <a:r>
            <a:rPr lang="en-US" sz="2000" dirty="0"/>
            <a:t> </a:t>
          </a:r>
          <a:r>
            <a:rPr lang="en-US" sz="2000" dirty="0" err="1"/>
            <a:t>chất</a:t>
          </a:r>
          <a:r>
            <a:rPr lang="en-US" sz="2000" dirty="0"/>
            <a:t> </a:t>
          </a:r>
          <a:r>
            <a:rPr lang="en-US" sz="2000" dirty="0" err="1"/>
            <a:t>của</a:t>
          </a:r>
          <a:r>
            <a:rPr lang="en-US" sz="2000" dirty="0"/>
            <a:t> </a:t>
          </a:r>
          <a:r>
            <a:rPr lang="en-US" sz="2000" dirty="0" err="1"/>
            <a:t>thời</a:t>
          </a:r>
          <a:r>
            <a:rPr lang="en-US" sz="2000" dirty="0"/>
            <a:t> </a:t>
          </a:r>
          <a:r>
            <a:rPr lang="en-US" sz="2000" dirty="0" err="1"/>
            <a:t>kỳ</a:t>
          </a:r>
          <a:r>
            <a:rPr lang="en-US" sz="2000" dirty="0"/>
            <a:t> </a:t>
          </a:r>
          <a:r>
            <a:rPr lang="en-US" sz="2000" dirty="0" err="1"/>
            <a:t>cổ</a:t>
          </a:r>
          <a:r>
            <a:rPr lang="en-US" sz="2000" dirty="0"/>
            <a:t> </a:t>
          </a:r>
          <a:r>
            <a:rPr lang="en-US" sz="2000" dirty="0" err="1"/>
            <a:t>đại</a:t>
          </a:r>
          <a:r>
            <a:rPr lang="en-US" sz="2000" dirty="0"/>
            <a:t> </a:t>
          </a:r>
          <a:r>
            <a:rPr lang="en-US" sz="2000" dirty="0" err="1"/>
            <a:t>thế</a:t>
          </a:r>
          <a:r>
            <a:rPr lang="en-US" sz="2000" dirty="0"/>
            <a:t> </a:t>
          </a:r>
          <a:r>
            <a:rPr lang="en-US" sz="2000" dirty="0" err="1"/>
            <a:t>hiện</a:t>
          </a:r>
          <a:r>
            <a:rPr lang="en-US" sz="2000" dirty="0"/>
            <a:t> ở </a:t>
          </a:r>
          <a:r>
            <a:rPr lang="en-US" sz="2000" dirty="0" err="1"/>
            <a:t>chỗ</a:t>
          </a:r>
          <a:r>
            <a:rPr lang="en-US" sz="2000" dirty="0"/>
            <a:t> </a:t>
          </a:r>
          <a:r>
            <a:rPr lang="en-US" sz="2000" dirty="0" err="1"/>
            <a:t>mỗi</a:t>
          </a:r>
          <a:r>
            <a:rPr lang="en-US" sz="2000" dirty="0"/>
            <a:t> </a:t>
          </a:r>
          <a:r>
            <a:rPr lang="en-US" sz="2000" dirty="0" err="1"/>
            <a:t>nhà</a:t>
          </a:r>
          <a:r>
            <a:rPr lang="en-US" sz="2000" dirty="0"/>
            <a:t> </a:t>
          </a:r>
          <a:r>
            <a:rPr lang="en-US" sz="2000" dirty="0" err="1"/>
            <a:t>triết</a:t>
          </a:r>
          <a:r>
            <a:rPr lang="en-US" sz="2000" dirty="0"/>
            <a:t> </a:t>
          </a:r>
          <a:r>
            <a:rPr lang="en-US" sz="2000" dirty="0" err="1"/>
            <a:t>học</a:t>
          </a:r>
          <a:r>
            <a:rPr lang="en-US" sz="2000" dirty="0"/>
            <a:t> </a:t>
          </a:r>
          <a:r>
            <a:rPr lang="en-US" sz="2000" dirty="0" err="1"/>
            <a:t>lại</a:t>
          </a:r>
          <a:r>
            <a:rPr lang="en-US" sz="2000" dirty="0"/>
            <a:t> </a:t>
          </a:r>
          <a:r>
            <a:rPr lang="en-US" sz="2000" dirty="0" err="1"/>
            <a:t>đưa</a:t>
          </a:r>
          <a:r>
            <a:rPr lang="en-US" sz="2000" dirty="0"/>
            <a:t> ra </a:t>
          </a:r>
          <a:r>
            <a:rPr lang="en-US" sz="2000" dirty="0" err="1"/>
            <a:t>quan</a:t>
          </a:r>
          <a:r>
            <a:rPr lang="en-US" sz="2000" dirty="0"/>
            <a:t> </a:t>
          </a:r>
          <a:r>
            <a:rPr lang="en-US" sz="2000" dirty="0" err="1"/>
            <a:t>niệm</a:t>
          </a:r>
          <a:r>
            <a:rPr lang="en-US" sz="2000" dirty="0"/>
            <a:t> </a:t>
          </a:r>
          <a:r>
            <a:rPr lang="en-US" sz="2000" dirty="0" err="1"/>
            <a:t>khác</a:t>
          </a:r>
          <a:r>
            <a:rPr lang="en-US" sz="2000" dirty="0"/>
            <a:t> </a:t>
          </a:r>
          <a:r>
            <a:rPr lang="en-US" sz="2000" dirty="0" err="1"/>
            <a:t>nhau</a:t>
          </a:r>
          <a:r>
            <a:rPr lang="en-US" sz="2000" dirty="0"/>
            <a:t> </a:t>
          </a:r>
          <a:r>
            <a:rPr lang="en-US" sz="2000" dirty="0" err="1"/>
            <a:t>về</a:t>
          </a:r>
          <a:r>
            <a:rPr lang="en-US" sz="2000" dirty="0"/>
            <a:t> </a:t>
          </a:r>
          <a:r>
            <a:rPr lang="en-US" sz="2000" dirty="0" err="1"/>
            <a:t>yếu</a:t>
          </a:r>
          <a:r>
            <a:rPr lang="en-US" sz="2000" dirty="0"/>
            <a:t> </a:t>
          </a:r>
          <a:r>
            <a:rPr lang="en-US" sz="2000" dirty="0" err="1"/>
            <a:t>tố</a:t>
          </a:r>
          <a:r>
            <a:rPr lang="en-US" sz="2000" dirty="0"/>
            <a:t> </a:t>
          </a:r>
          <a:r>
            <a:rPr lang="en-US" sz="2000" dirty="0" err="1"/>
            <a:t>khởi</a:t>
          </a:r>
          <a:r>
            <a:rPr lang="en-US" sz="2000" dirty="0"/>
            <a:t> </a:t>
          </a:r>
          <a:r>
            <a:rPr lang="en-US" sz="2000" dirty="0" err="1"/>
            <a:t>nguyên</a:t>
          </a:r>
          <a:r>
            <a:rPr lang="en-US" sz="2000" dirty="0"/>
            <a:t>.</a:t>
          </a:r>
          <a:endParaRPr lang="en-US" sz="2000" dirty="0">
            <a:latin typeface="Times New Roman" panose="02020603050405020304" pitchFamily="18" charset="0"/>
            <a:cs typeface="Times New Roman" panose="02020603050405020304" pitchFamily="18" charset="0"/>
          </a:endParaRPr>
        </a:p>
      </dgm:t>
    </dgm:pt>
    <dgm:pt modelId="{1ECF5D89-BE6B-42BF-B744-2D4706E9F151}" type="parTrans" cxnId="{12B70837-C8A6-47D0-BE7D-DB7E47016A42}">
      <dgm:prSet/>
      <dgm:spPr/>
      <dgm:t>
        <a:bodyPr/>
        <a:lstStyle/>
        <a:p>
          <a:endParaRPr lang="en-US"/>
        </a:p>
      </dgm:t>
    </dgm:pt>
    <dgm:pt modelId="{93AB06C9-63AB-4FAB-97C3-45C3A1C23625}" type="sibTrans" cxnId="{12B70837-C8A6-47D0-BE7D-DB7E47016A42}">
      <dgm:prSet/>
      <dgm:spPr/>
      <dgm:t>
        <a:bodyPr/>
        <a:lstStyle/>
        <a:p>
          <a:endParaRPr lang="en-US"/>
        </a:p>
      </dgm:t>
    </dgm:pt>
    <dgm:pt modelId="{DD738B15-3728-4B44-A886-0B31136F145A}" type="pres">
      <dgm:prSet presAssocID="{2E2E5471-9DFA-42C4-B97C-B1E69284269A}" presName="linear" presStyleCnt="0">
        <dgm:presLayoutVars>
          <dgm:animLvl val="lvl"/>
          <dgm:resizeHandles val="exact"/>
        </dgm:presLayoutVars>
      </dgm:prSet>
      <dgm:spPr/>
    </dgm:pt>
    <dgm:pt modelId="{19D484BE-7C25-413B-BC14-F99ED95CD423}" type="pres">
      <dgm:prSet presAssocID="{3789589E-3861-4AB2-9298-D8CA0D9BE903}" presName="parentText" presStyleLbl="node1" presStyleIdx="0" presStyleCnt="3">
        <dgm:presLayoutVars>
          <dgm:chMax val="0"/>
          <dgm:bulletEnabled val="1"/>
        </dgm:presLayoutVars>
      </dgm:prSet>
      <dgm:spPr/>
    </dgm:pt>
    <dgm:pt modelId="{F8E5C742-44EA-42FD-8E8D-5362AC4A8EAD}" type="pres">
      <dgm:prSet presAssocID="{D976EA9C-4622-4C31-9CBA-FA3528385BCA}" presName="spacer" presStyleCnt="0"/>
      <dgm:spPr/>
    </dgm:pt>
    <dgm:pt modelId="{F46BF709-1FA7-4373-86B6-DA9C6F20D86A}" type="pres">
      <dgm:prSet presAssocID="{71852EF9-7B6D-4D8B-B440-7992AEAC35DD}" presName="parentText" presStyleLbl="node1" presStyleIdx="1" presStyleCnt="3">
        <dgm:presLayoutVars>
          <dgm:chMax val="0"/>
          <dgm:bulletEnabled val="1"/>
        </dgm:presLayoutVars>
      </dgm:prSet>
      <dgm:spPr/>
    </dgm:pt>
    <dgm:pt modelId="{D63B46F6-45ED-4E06-B846-73EFE38B6AC4}" type="pres">
      <dgm:prSet presAssocID="{922049C4-99D1-4632-B5CA-05B08054F3D3}" presName="spacer" presStyleCnt="0"/>
      <dgm:spPr/>
    </dgm:pt>
    <dgm:pt modelId="{04B8BC34-2B03-4E2D-9E8F-5D4C587B744D}" type="pres">
      <dgm:prSet presAssocID="{6EA2B74E-0AB4-4948-958A-C2681944ED37}" presName="parentText" presStyleLbl="node1" presStyleIdx="2" presStyleCnt="3">
        <dgm:presLayoutVars>
          <dgm:chMax val="0"/>
          <dgm:bulletEnabled val="1"/>
        </dgm:presLayoutVars>
      </dgm:prSet>
      <dgm:spPr/>
    </dgm:pt>
  </dgm:ptLst>
  <dgm:cxnLst>
    <dgm:cxn modelId="{F5130528-6B31-4951-A39F-AF22347FEC91}" type="presOf" srcId="{6EA2B74E-0AB4-4948-958A-C2681944ED37}" destId="{04B8BC34-2B03-4E2D-9E8F-5D4C587B744D}" srcOrd="0" destOrd="0" presId="urn:microsoft.com/office/officeart/2005/8/layout/vList2"/>
    <dgm:cxn modelId="{A3E69433-7473-4382-AE1A-D55C56FDDA69}" srcId="{2E2E5471-9DFA-42C4-B97C-B1E69284269A}" destId="{71852EF9-7B6D-4D8B-B440-7992AEAC35DD}" srcOrd="1" destOrd="0" parTransId="{88C610EF-9A0D-43B4-9FC2-551FAC8E0CB5}" sibTransId="{922049C4-99D1-4632-B5CA-05B08054F3D3}"/>
    <dgm:cxn modelId="{12B70837-C8A6-47D0-BE7D-DB7E47016A42}" srcId="{2E2E5471-9DFA-42C4-B97C-B1E69284269A}" destId="{6EA2B74E-0AB4-4948-958A-C2681944ED37}" srcOrd="2" destOrd="0" parTransId="{1ECF5D89-BE6B-42BF-B744-2D4706E9F151}" sibTransId="{93AB06C9-63AB-4FAB-97C3-45C3A1C23625}"/>
    <dgm:cxn modelId="{CE173A44-69B3-4A72-BC0A-270AF9808F5D}" type="presOf" srcId="{71852EF9-7B6D-4D8B-B440-7992AEAC35DD}" destId="{F46BF709-1FA7-4373-86B6-DA9C6F20D86A}" srcOrd="0" destOrd="0" presId="urn:microsoft.com/office/officeart/2005/8/layout/vList2"/>
    <dgm:cxn modelId="{9216067D-5604-46B3-9E65-BEC5FB6C2E93}" type="presOf" srcId="{3789589E-3861-4AB2-9298-D8CA0D9BE903}" destId="{19D484BE-7C25-413B-BC14-F99ED95CD423}" srcOrd="0" destOrd="0" presId="urn:microsoft.com/office/officeart/2005/8/layout/vList2"/>
    <dgm:cxn modelId="{CFB52198-AADC-4DA4-8BFC-DEE3CB30DE2A}" type="presOf" srcId="{2E2E5471-9DFA-42C4-B97C-B1E69284269A}" destId="{DD738B15-3728-4B44-A886-0B31136F145A}" srcOrd="0" destOrd="0" presId="urn:microsoft.com/office/officeart/2005/8/layout/vList2"/>
    <dgm:cxn modelId="{B6DA63A0-FE91-4E52-8B31-A8BC9BAF128F}" srcId="{2E2E5471-9DFA-42C4-B97C-B1E69284269A}" destId="{3789589E-3861-4AB2-9298-D8CA0D9BE903}" srcOrd="0" destOrd="0" parTransId="{F579A0FC-05C3-4FBB-A579-187175DF4C24}" sibTransId="{D976EA9C-4622-4C31-9CBA-FA3528385BCA}"/>
    <dgm:cxn modelId="{451385D9-7FCB-4B59-A583-F4F881C97FAC}" type="presParOf" srcId="{DD738B15-3728-4B44-A886-0B31136F145A}" destId="{19D484BE-7C25-413B-BC14-F99ED95CD423}" srcOrd="0" destOrd="0" presId="urn:microsoft.com/office/officeart/2005/8/layout/vList2"/>
    <dgm:cxn modelId="{8CB9B373-5BFE-46A5-A007-C32D0527797C}" type="presParOf" srcId="{DD738B15-3728-4B44-A886-0B31136F145A}" destId="{F8E5C742-44EA-42FD-8E8D-5362AC4A8EAD}" srcOrd="1" destOrd="0" presId="urn:microsoft.com/office/officeart/2005/8/layout/vList2"/>
    <dgm:cxn modelId="{3924B9DD-6D55-4C4D-A690-38F0762AF7BF}" type="presParOf" srcId="{DD738B15-3728-4B44-A886-0B31136F145A}" destId="{F46BF709-1FA7-4373-86B6-DA9C6F20D86A}" srcOrd="2" destOrd="0" presId="urn:microsoft.com/office/officeart/2005/8/layout/vList2"/>
    <dgm:cxn modelId="{95BD78A2-3C52-41F7-850D-FBC44DD87486}" type="presParOf" srcId="{DD738B15-3728-4B44-A886-0B31136F145A}" destId="{D63B46F6-45ED-4E06-B846-73EFE38B6AC4}" srcOrd="3" destOrd="0" presId="urn:microsoft.com/office/officeart/2005/8/layout/vList2"/>
    <dgm:cxn modelId="{B4E70ECE-D489-4C74-B6C2-84C3AE95AB4E}" type="presParOf" srcId="{DD738B15-3728-4B44-A886-0B31136F145A}" destId="{04B8BC34-2B03-4E2D-9E8F-5D4C587B744D}" srcOrd="4"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6A2FB7B-D710-4BCA-BE3B-16BD451B8062}"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3DF0A4AA-B1DF-4A9F-B15B-B3E4B6689AEE}">
      <dgm:prSet custT="1"/>
      <dgm:spPr/>
      <dgm:t>
        <a:bodyPr/>
        <a:lstStyle/>
        <a:p>
          <a:r>
            <a:rPr lang="en-US" sz="1600" dirty="0" err="1">
              <a:latin typeface="Times New Roman" panose="02020603050405020304" pitchFamily="18" charset="0"/>
              <a:cs typeface="Times New Roman" panose="02020603050405020304" pitchFamily="18" charset="0"/>
            </a:rPr>
            <a:t>Thứ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thực</a:t>
          </a:r>
          <a:r>
            <a:rPr lang="en-US" sz="1600" b="1" i="1"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chất</a:t>
          </a:r>
          <a:r>
            <a:rPr lang="en-US" sz="1600" b="1" i="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dgm:t>
    </dgm:pt>
    <dgm:pt modelId="{A8FFF875-3F9E-4DEC-8B2A-52DD79928A3B}" type="parTrans" cxnId="{5EAD59FD-C445-497D-9EAE-83D06BC4A0FB}">
      <dgm:prSet/>
      <dgm:spPr/>
      <dgm:t>
        <a:bodyPr/>
        <a:lstStyle/>
        <a:p>
          <a:endParaRPr lang="en-US"/>
        </a:p>
      </dgm:t>
    </dgm:pt>
    <dgm:pt modelId="{9AF482B6-F037-46E6-BF82-FA98C1D163B1}" type="sibTrans" cxnId="{5EAD59FD-C445-497D-9EAE-83D06BC4A0FB}">
      <dgm:prSet/>
      <dgm:spPr/>
      <dgm:t>
        <a:bodyPr/>
        <a:lstStyle/>
        <a:p>
          <a:endParaRPr lang="en-US"/>
        </a:p>
      </dgm:t>
    </dgm:pt>
    <dgm:pt modelId="{9009BE05-012E-4F81-B5A5-9852B6C98C49}">
      <dgm:prSet custT="1"/>
      <dgm:spPr/>
      <dgm:t>
        <a:bodyPr/>
        <a:lstStyle/>
        <a:p>
          <a:r>
            <a:rPr lang="en-US" sz="1600" i="0" dirty="0" err="1">
              <a:latin typeface="Times New Roman" panose="02020603050405020304" pitchFamily="18" charset="0"/>
              <a:cs typeface="Times New Roman" panose="02020603050405020304" pitchFamily="18" charset="0"/>
            </a:rPr>
            <a:t>Thứ</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hai</a:t>
          </a:r>
          <a:r>
            <a:rPr lang="en-US" sz="1600" i="0"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nguyên</a:t>
          </a:r>
          <a:r>
            <a:rPr lang="en-US" sz="1600" b="1" i="1" dirty="0">
              <a:latin typeface="Times New Roman" panose="02020603050405020304" pitchFamily="18" charset="0"/>
              <a:cs typeface="Times New Roman" panose="02020603050405020304" pitchFamily="18" charset="0"/>
            </a:rPr>
            <a:t> </a:t>
          </a:r>
          <a:r>
            <a:rPr lang="en-US" sz="1600" b="1" i="1" dirty="0" err="1">
              <a:latin typeface="Times New Roman" panose="02020603050405020304" pitchFamily="18" charset="0"/>
              <a:cs typeface="Times New Roman" panose="02020603050405020304" pitchFamily="18" charset="0"/>
            </a:rPr>
            <a:t>nhân</a:t>
          </a:r>
          <a:r>
            <a:rPr lang="en-US" sz="1600" b="1" i="1"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sự</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khủng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hoảng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nằm</a:t>
          </a:r>
          <a:r>
            <a:rPr lang="en-US" sz="1600" i="0" dirty="0">
              <a:latin typeface="Times New Roman" panose="02020603050405020304" pitchFamily="18" charset="0"/>
              <a:cs typeface="Times New Roman" panose="02020603050405020304" pitchFamily="18" charset="0"/>
            </a:rPr>
            <a:t> nay </a:t>
          </a:r>
          <a:r>
            <a:rPr lang="en-US" sz="1600" i="0" dirty="0" err="1">
              <a:latin typeface="Times New Roman" panose="02020603050405020304" pitchFamily="18" charset="0"/>
              <a:cs typeface="Times New Roman" panose="02020603050405020304" pitchFamily="18" charset="0"/>
            </a:rPr>
            <a:t>trong</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bước</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nhảy</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vọt</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nhận</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thức</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của</a:t>
          </a:r>
          <a:r>
            <a:rPr lang="en-US" sz="1600" i="0" dirty="0">
              <a:latin typeface="Times New Roman" panose="02020603050405020304" pitchFamily="18" charset="0"/>
              <a:cs typeface="Times New Roman" panose="02020603050405020304" pitchFamily="18" charset="0"/>
            </a:rPr>
            <a:t> </a:t>
          </a:r>
          <a:r>
            <a:rPr lang="en-US" sz="1600" i="0" dirty="0" err="1">
              <a:latin typeface="Times New Roman" panose="02020603050405020304" pitchFamily="18" charset="0"/>
              <a:cs typeface="Times New Roman" panose="02020603050405020304" pitchFamily="18" charset="0"/>
            </a:rPr>
            <a:t>người</a:t>
          </a:r>
          <a:br>
            <a:rPr lang="en-US" sz="1600" dirty="0"/>
          </a:br>
          <a:r>
            <a:rPr lang="en-US" sz="1600" dirty="0"/>
            <a:t> </a:t>
          </a:r>
        </a:p>
      </dgm:t>
    </dgm:pt>
    <dgm:pt modelId="{87948CAA-96A0-48E9-9409-1615DD02FBA2}" type="parTrans" cxnId="{7F5D22EE-F84B-4080-A89A-74082E0C1E6B}">
      <dgm:prSet/>
      <dgm:spPr/>
      <dgm:t>
        <a:bodyPr/>
        <a:lstStyle/>
        <a:p>
          <a:endParaRPr lang="en-US"/>
        </a:p>
      </dgm:t>
    </dgm:pt>
    <dgm:pt modelId="{AD62CEB4-37E0-43B9-BEE4-AE71555FEB14}" type="sibTrans" cxnId="{7F5D22EE-F84B-4080-A89A-74082E0C1E6B}">
      <dgm:prSet/>
      <dgm:spPr/>
      <dgm:t>
        <a:bodyPr/>
        <a:lstStyle/>
        <a:p>
          <a:endParaRPr lang="en-US"/>
        </a:p>
      </dgm:t>
    </dgm:pt>
    <dgm:pt modelId="{3B23837C-FD64-4A15-BC2F-712C2ACAD385}">
      <dgm:prSet custT="1"/>
      <dgm:spPr/>
      <dgm:t>
        <a:bodyPr/>
        <a:lstStyle/>
        <a:p>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Lenin </a:t>
          </a:r>
          <a:r>
            <a:rPr lang="en-US" sz="1600" dirty="0" err="1">
              <a:latin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rằng</a:t>
          </a:r>
          <a:r>
            <a:rPr lang="en-US" sz="1600"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con </a:t>
          </a:r>
          <a:r>
            <a:rPr lang="en-US" sz="1600" b="1" i="1" dirty="0" err="1">
              <a:latin typeface="Times New Roman" panose="02020603050405020304" pitchFamily="18" charset="0"/>
              <a:cs typeface="Times New Roman" panose="02020603050405020304" pitchFamily="18" charset="0"/>
            </a:rPr>
            <a:t>đường</a:t>
          </a:r>
          <a:r>
            <a:rPr lang="en-US" sz="1600" b="1" i="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thoát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thoát</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khỏi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khủng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CNDVSH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CNDVBC</a:t>
          </a:r>
        </a:p>
      </dgm:t>
    </dgm:pt>
    <dgm:pt modelId="{FB7F61B2-5339-4615-8B86-CFA3DF758ED0}" type="parTrans" cxnId="{2EEA5C9A-51FA-4F97-BBCC-DB13A47B92C0}">
      <dgm:prSet/>
      <dgm:spPr/>
      <dgm:t>
        <a:bodyPr/>
        <a:lstStyle/>
        <a:p>
          <a:endParaRPr lang="en-US"/>
        </a:p>
      </dgm:t>
    </dgm:pt>
    <dgm:pt modelId="{0ACA01C0-7467-4AD5-9124-CFFACDA629E7}" type="sibTrans" cxnId="{2EEA5C9A-51FA-4F97-BBCC-DB13A47B92C0}">
      <dgm:prSet/>
      <dgm:spPr/>
      <dgm:t>
        <a:bodyPr/>
        <a:lstStyle/>
        <a:p>
          <a:endParaRPr lang="en-US"/>
        </a:p>
      </dgm:t>
    </dgm:pt>
    <dgm:pt modelId="{19E3EFB8-E3A9-4843-95C9-3705CAFD08BB}" type="pres">
      <dgm:prSet presAssocID="{56A2FB7B-D710-4BCA-BE3B-16BD451B8062}" presName="linearFlow" presStyleCnt="0">
        <dgm:presLayoutVars>
          <dgm:dir/>
          <dgm:resizeHandles val="exact"/>
        </dgm:presLayoutVars>
      </dgm:prSet>
      <dgm:spPr/>
    </dgm:pt>
    <dgm:pt modelId="{A92ABEAC-6C3A-4A51-A545-131854E1024B}" type="pres">
      <dgm:prSet presAssocID="{3DF0A4AA-B1DF-4A9F-B15B-B3E4B6689AEE}" presName="composite" presStyleCnt="0"/>
      <dgm:spPr/>
    </dgm:pt>
    <dgm:pt modelId="{B52FA0F8-B088-46FE-9CFA-8B67A0CD4008}" type="pres">
      <dgm:prSet presAssocID="{3DF0A4AA-B1DF-4A9F-B15B-B3E4B6689AEE}" presName="imgShp" presStyleLbl="fgImgPlace1" presStyleIdx="0" presStyleCnt="3" custLinFactNeighborX="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llision"/>
        </a:ext>
      </dgm:extLst>
    </dgm:pt>
    <dgm:pt modelId="{49014E1D-2618-4964-8DB7-3C80CBA505C1}" type="pres">
      <dgm:prSet presAssocID="{3DF0A4AA-B1DF-4A9F-B15B-B3E4B6689AEE}" presName="txShp" presStyleLbl="node1" presStyleIdx="0" presStyleCnt="3" custScaleX="98881">
        <dgm:presLayoutVars>
          <dgm:bulletEnabled val="1"/>
        </dgm:presLayoutVars>
      </dgm:prSet>
      <dgm:spPr/>
    </dgm:pt>
    <dgm:pt modelId="{65FE09A9-E249-4EBF-8966-6CD5BF8470D7}" type="pres">
      <dgm:prSet presAssocID="{9AF482B6-F037-46E6-BF82-FA98C1D163B1}" presName="spacing" presStyleCnt="0"/>
      <dgm:spPr/>
    </dgm:pt>
    <dgm:pt modelId="{5424A297-C37D-40C5-A487-8302E711DAC9}" type="pres">
      <dgm:prSet presAssocID="{9009BE05-012E-4F81-B5A5-9852B6C98C49}" presName="composite" presStyleCnt="0"/>
      <dgm:spPr/>
    </dgm:pt>
    <dgm:pt modelId="{7F9EF196-4523-4C98-977A-E14DCA9F5021}" type="pres">
      <dgm:prSet presAssocID="{9009BE05-012E-4F81-B5A5-9852B6C98C49}"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tificial Intelligence"/>
        </a:ext>
      </dgm:extLst>
    </dgm:pt>
    <dgm:pt modelId="{C5E9BFB6-E6C5-48B6-B23F-F5FFFF431C5D}" type="pres">
      <dgm:prSet presAssocID="{9009BE05-012E-4F81-B5A5-9852B6C98C49}" presName="txShp" presStyleLbl="node1" presStyleIdx="1" presStyleCnt="3">
        <dgm:presLayoutVars>
          <dgm:bulletEnabled val="1"/>
        </dgm:presLayoutVars>
      </dgm:prSet>
      <dgm:spPr/>
    </dgm:pt>
    <dgm:pt modelId="{D9DE07EA-FE28-4502-B5B9-25BF5B95AEE4}" type="pres">
      <dgm:prSet presAssocID="{AD62CEB4-37E0-43B9-BEE4-AE71555FEB14}" presName="spacing" presStyleCnt="0"/>
      <dgm:spPr/>
    </dgm:pt>
    <dgm:pt modelId="{BF2D17B2-6170-42DE-8405-4F1A1D540E94}" type="pres">
      <dgm:prSet presAssocID="{3B23837C-FD64-4A15-BC2F-712C2ACAD385}" presName="composite" presStyleCnt="0"/>
      <dgm:spPr/>
    </dgm:pt>
    <dgm:pt modelId="{2374DA3F-F469-48B4-BF2D-3DDA35928B8D}" type="pres">
      <dgm:prSet presAssocID="{3B23837C-FD64-4A15-BC2F-712C2ACAD385}"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Tick1"/>
        </a:ext>
      </dgm:extLst>
    </dgm:pt>
    <dgm:pt modelId="{E80E3C2B-2526-4E6D-8857-90E6B6916186}" type="pres">
      <dgm:prSet presAssocID="{3B23837C-FD64-4A15-BC2F-712C2ACAD385}" presName="txShp" presStyleLbl="node1" presStyleIdx="2" presStyleCnt="3">
        <dgm:presLayoutVars>
          <dgm:bulletEnabled val="1"/>
        </dgm:presLayoutVars>
      </dgm:prSet>
      <dgm:spPr/>
    </dgm:pt>
  </dgm:ptLst>
  <dgm:cxnLst>
    <dgm:cxn modelId="{F0A59C2A-E6B4-4DCB-B60B-0D39A68094A3}" type="presOf" srcId="{56A2FB7B-D710-4BCA-BE3B-16BD451B8062}" destId="{19E3EFB8-E3A9-4843-95C9-3705CAFD08BB}" srcOrd="0" destOrd="0" presId="urn:microsoft.com/office/officeart/2005/8/layout/vList3"/>
    <dgm:cxn modelId="{84C09E59-8301-4792-A206-9B519CC4C766}" type="presOf" srcId="{3DF0A4AA-B1DF-4A9F-B15B-B3E4B6689AEE}" destId="{49014E1D-2618-4964-8DB7-3C80CBA505C1}" srcOrd="0" destOrd="0" presId="urn:microsoft.com/office/officeart/2005/8/layout/vList3"/>
    <dgm:cxn modelId="{6C62157A-6532-4EEE-89C3-F23CAE73D400}" type="presOf" srcId="{9009BE05-012E-4F81-B5A5-9852B6C98C49}" destId="{C5E9BFB6-E6C5-48B6-B23F-F5FFFF431C5D}" srcOrd="0" destOrd="0" presId="urn:microsoft.com/office/officeart/2005/8/layout/vList3"/>
    <dgm:cxn modelId="{2EEA5C9A-51FA-4F97-BBCC-DB13A47B92C0}" srcId="{56A2FB7B-D710-4BCA-BE3B-16BD451B8062}" destId="{3B23837C-FD64-4A15-BC2F-712C2ACAD385}" srcOrd="2" destOrd="0" parTransId="{FB7F61B2-5339-4615-8B86-CFA3DF758ED0}" sibTransId="{0ACA01C0-7467-4AD5-9124-CFFACDA629E7}"/>
    <dgm:cxn modelId="{0CDE9ACD-06C4-44FC-980B-8B5B3FC6898F}" type="presOf" srcId="{3B23837C-FD64-4A15-BC2F-712C2ACAD385}" destId="{E80E3C2B-2526-4E6D-8857-90E6B6916186}" srcOrd="0" destOrd="0" presId="urn:microsoft.com/office/officeart/2005/8/layout/vList3"/>
    <dgm:cxn modelId="{7F5D22EE-F84B-4080-A89A-74082E0C1E6B}" srcId="{56A2FB7B-D710-4BCA-BE3B-16BD451B8062}" destId="{9009BE05-012E-4F81-B5A5-9852B6C98C49}" srcOrd="1" destOrd="0" parTransId="{87948CAA-96A0-48E9-9409-1615DD02FBA2}" sibTransId="{AD62CEB4-37E0-43B9-BEE4-AE71555FEB14}"/>
    <dgm:cxn modelId="{5EAD59FD-C445-497D-9EAE-83D06BC4A0FB}" srcId="{56A2FB7B-D710-4BCA-BE3B-16BD451B8062}" destId="{3DF0A4AA-B1DF-4A9F-B15B-B3E4B6689AEE}" srcOrd="0" destOrd="0" parTransId="{A8FFF875-3F9E-4DEC-8B2A-52DD79928A3B}" sibTransId="{9AF482B6-F037-46E6-BF82-FA98C1D163B1}"/>
    <dgm:cxn modelId="{44F7ED8B-23B4-444D-9519-553BC47E578A}" type="presParOf" srcId="{19E3EFB8-E3A9-4843-95C9-3705CAFD08BB}" destId="{A92ABEAC-6C3A-4A51-A545-131854E1024B}" srcOrd="0" destOrd="0" presId="urn:microsoft.com/office/officeart/2005/8/layout/vList3"/>
    <dgm:cxn modelId="{F3EAA2A1-D8F6-495C-B1D4-A626781FA5EC}" type="presParOf" srcId="{A92ABEAC-6C3A-4A51-A545-131854E1024B}" destId="{B52FA0F8-B088-46FE-9CFA-8B67A0CD4008}" srcOrd="0" destOrd="0" presId="urn:microsoft.com/office/officeart/2005/8/layout/vList3"/>
    <dgm:cxn modelId="{96856C90-C734-4FF1-8FAF-8CC5E36BF466}" type="presParOf" srcId="{A92ABEAC-6C3A-4A51-A545-131854E1024B}" destId="{49014E1D-2618-4964-8DB7-3C80CBA505C1}" srcOrd="1" destOrd="0" presId="urn:microsoft.com/office/officeart/2005/8/layout/vList3"/>
    <dgm:cxn modelId="{22849516-C6AF-440F-B475-CA48A8A49A2B}" type="presParOf" srcId="{19E3EFB8-E3A9-4843-95C9-3705CAFD08BB}" destId="{65FE09A9-E249-4EBF-8966-6CD5BF8470D7}" srcOrd="1" destOrd="0" presId="urn:microsoft.com/office/officeart/2005/8/layout/vList3"/>
    <dgm:cxn modelId="{2A0641C7-D544-4CCB-A992-975F094DCBBA}" type="presParOf" srcId="{19E3EFB8-E3A9-4843-95C9-3705CAFD08BB}" destId="{5424A297-C37D-40C5-A487-8302E711DAC9}" srcOrd="2" destOrd="0" presId="urn:microsoft.com/office/officeart/2005/8/layout/vList3"/>
    <dgm:cxn modelId="{21DFB299-FA4E-4F6D-A232-FEF791A38AAA}" type="presParOf" srcId="{5424A297-C37D-40C5-A487-8302E711DAC9}" destId="{7F9EF196-4523-4C98-977A-E14DCA9F5021}" srcOrd="0" destOrd="0" presId="urn:microsoft.com/office/officeart/2005/8/layout/vList3"/>
    <dgm:cxn modelId="{04455454-9D52-4200-804D-AB681FFCA981}" type="presParOf" srcId="{5424A297-C37D-40C5-A487-8302E711DAC9}" destId="{C5E9BFB6-E6C5-48B6-B23F-F5FFFF431C5D}" srcOrd="1" destOrd="0" presId="urn:microsoft.com/office/officeart/2005/8/layout/vList3"/>
    <dgm:cxn modelId="{64B056F3-5E44-4C0C-9453-BD0C67830F31}" type="presParOf" srcId="{19E3EFB8-E3A9-4843-95C9-3705CAFD08BB}" destId="{D9DE07EA-FE28-4502-B5B9-25BF5B95AEE4}" srcOrd="3" destOrd="0" presId="urn:microsoft.com/office/officeart/2005/8/layout/vList3"/>
    <dgm:cxn modelId="{2FECE4C8-1F18-43F6-B95F-56B4FB7C5BB1}" type="presParOf" srcId="{19E3EFB8-E3A9-4843-95C9-3705CAFD08BB}" destId="{BF2D17B2-6170-42DE-8405-4F1A1D540E94}" srcOrd="4" destOrd="0" presId="urn:microsoft.com/office/officeart/2005/8/layout/vList3"/>
    <dgm:cxn modelId="{9E07FDE0-EF3D-4B6E-A0AE-6A0877FF2413}" type="presParOf" srcId="{BF2D17B2-6170-42DE-8405-4F1A1D540E94}" destId="{2374DA3F-F469-48B4-BF2D-3DDA35928B8D}" srcOrd="0" destOrd="0" presId="urn:microsoft.com/office/officeart/2005/8/layout/vList3"/>
    <dgm:cxn modelId="{2E4D5201-9679-4D95-AAA5-0A802CB8D322}" type="presParOf" srcId="{BF2D17B2-6170-42DE-8405-4F1A1D540E94}" destId="{E80E3C2B-2526-4E6D-8857-90E6B691618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A6669-362D-4657-8C18-BFDBB3EC04D5}">
      <dsp:nvSpPr>
        <dsp:cNvPr id="0" name=""/>
        <dsp:cNvSpPr/>
      </dsp:nvSpPr>
      <dsp:spPr>
        <a:xfrm>
          <a:off x="-4642793" y="-711774"/>
          <a:ext cx="5530380" cy="5530380"/>
        </a:xfrm>
        <a:prstGeom prst="blockArc">
          <a:avLst>
            <a:gd name="adj1" fmla="val 18900000"/>
            <a:gd name="adj2" fmla="val 2700000"/>
            <a:gd name="adj3" fmla="val 391"/>
          </a:avLst>
        </a:prstGeom>
        <a:noFill/>
        <a:ln w="254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22C4B-E3AB-45C1-B0D9-A839679459EC}">
      <dsp:nvSpPr>
        <dsp:cNvPr id="0" name=""/>
        <dsp:cNvSpPr/>
      </dsp:nvSpPr>
      <dsp:spPr>
        <a:xfrm>
          <a:off x="570839" y="410683"/>
          <a:ext cx="10084026" cy="821366"/>
        </a:xfrm>
        <a:prstGeom prst="rect">
          <a:avLst/>
        </a:prstGeom>
        <a:solidFill>
          <a:schemeClr val="accent3">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Nhìn</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chung,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duy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thời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cổ</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đại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vật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về</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dạng</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thể</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nó</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xem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chúng</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khởi</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nguyên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thế</a:t>
          </a:r>
          <a:r>
            <a:rPr lang="vi-VN"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sz="2000" b="0" kern="1200" cap="none" spc="0" dirty="0" err="1">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giới</a:t>
          </a:r>
          <a:r>
            <a:rPr lang="en-US" sz="20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dsp:txBody>
      <dsp:txXfrm>
        <a:off x="570839" y="410683"/>
        <a:ext cx="10084026" cy="821366"/>
      </dsp:txXfrm>
    </dsp:sp>
    <dsp:sp modelId="{D7C652E7-0241-498B-B0D0-687AFB768558}">
      <dsp:nvSpPr>
        <dsp:cNvPr id="0" name=""/>
        <dsp:cNvSpPr/>
      </dsp:nvSpPr>
      <dsp:spPr>
        <a:xfrm>
          <a:off x="57485" y="308012"/>
          <a:ext cx="1026707" cy="1026707"/>
        </a:xfrm>
        <a:prstGeom prst="ellipse">
          <a:avLst/>
        </a:prstGeom>
        <a:solidFill>
          <a:schemeClr val="tx2">
            <a:lumMod val="2500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B19AFD-424B-44AA-9540-0FB2DC312C90}">
      <dsp:nvSpPr>
        <dsp:cNvPr id="0" name=""/>
        <dsp:cNvSpPr/>
      </dsp:nvSpPr>
      <dsp:spPr>
        <a:xfrm>
          <a:off x="869405" y="1642732"/>
          <a:ext cx="9785459" cy="821366"/>
        </a:xfrm>
        <a:prstGeom prst="rect">
          <a:avLst/>
        </a:prstGeom>
        <a:solidFill>
          <a:schemeClr val="accent3">
            <a:shade val="50000"/>
            <a:hueOff val="0"/>
            <a:satOff val="0"/>
            <a:lumOff val="239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cs typeface="Times New Roman" panose="02020603050405020304" pitchFamily="18" charset="0"/>
            </a:rPr>
            <a:t>Q</a:t>
          </a:r>
          <a:r>
            <a:rPr lang="vi-VN" sz="2000" kern="1200" dirty="0">
              <a:solidFill>
                <a:sysClr val="windowText" lastClr="000000"/>
              </a:solidFill>
              <a:latin typeface="Times New Roman" panose="02020603050405020304" pitchFamily="18" charset="0"/>
              <a:cs typeface="Times New Roman" panose="02020603050405020304" pitchFamily="18" charset="0"/>
            </a:rPr>
            <a:t>uy </a:t>
          </a:r>
          <a:r>
            <a:rPr lang="vi-VN" sz="2000" kern="1200" dirty="0" err="1">
              <a:solidFill>
                <a:sysClr val="windowText" lastClr="000000"/>
              </a:solidFill>
              <a:latin typeface="Times New Roman" panose="02020603050405020304" pitchFamily="18" charset="0"/>
              <a:cs typeface="Times New Roman" panose="02020603050405020304" pitchFamily="18" charset="0"/>
            </a:rPr>
            <a:t>luật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chất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về</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những</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thể</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hữu</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hình</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cảm</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tính</a:t>
          </a:r>
          <a:r>
            <a:rPr lang="vi-VN" sz="2000" kern="1200" dirty="0">
              <a:solidFill>
                <a:sysClr val="windowText" lastClr="000000"/>
              </a:solidFill>
              <a:latin typeface="Times New Roman" panose="02020603050405020304" pitchFamily="18" charset="0"/>
              <a:cs typeface="Times New Roman" panose="02020603050405020304" pitchFamily="18" charset="0"/>
            </a:rPr>
            <a:t> đang </a:t>
          </a:r>
          <a:r>
            <a:rPr lang="vi-VN" sz="2000" kern="1200" dirty="0" err="1">
              <a:solidFill>
                <a:sysClr val="windowText" lastClr="000000"/>
              </a:solidFill>
              <a:latin typeface="Times New Roman" panose="02020603050405020304" pitchFamily="18" charset="0"/>
              <a:cs typeface="Times New Roman" panose="02020603050405020304" pitchFamily="18" charset="0"/>
            </a:rPr>
            <a:t>tồn</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tại</a:t>
          </a:r>
          <a:r>
            <a:rPr lang="vi-VN" sz="2000" kern="1200" dirty="0">
              <a:solidFill>
                <a:sysClr val="windowText" lastClr="000000"/>
              </a:solidFill>
              <a:latin typeface="Times New Roman" panose="02020603050405020304" pitchFamily="18" charset="0"/>
              <a:cs typeface="Times New Roman" panose="02020603050405020304" pitchFamily="18" charset="0"/>
            </a:rPr>
            <a:t> ở </a:t>
          </a:r>
          <a:r>
            <a:rPr lang="vi-VN" sz="2000" kern="1200" dirty="0" err="1">
              <a:solidFill>
                <a:sysClr val="windowText" lastClr="000000"/>
              </a:solidFill>
              <a:latin typeface="Times New Roman" panose="02020603050405020304" pitchFamily="18" charset="0"/>
              <a:cs typeface="Times New Roman" panose="02020603050405020304" pitchFamily="18" charset="0"/>
            </a:rPr>
            <a:t>thế</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giới</a:t>
          </a:r>
          <a:r>
            <a:rPr lang="vi-VN" sz="2000" kern="1200" dirty="0">
              <a:solidFill>
                <a:sysClr val="windowText" lastClr="000000"/>
              </a:solidFill>
              <a:latin typeface="Times New Roman" panose="02020603050405020304" pitchFamily="18" charset="0"/>
              <a:cs typeface="Times New Roman" panose="02020603050405020304" pitchFamily="18" charset="0"/>
            </a:rPr>
            <a:t> bên </a:t>
          </a:r>
          <a:r>
            <a:rPr lang="vi-VN" sz="2000" kern="1200" dirty="0" err="1">
              <a:solidFill>
                <a:sysClr val="windowText" lastClr="000000"/>
              </a:solidFill>
              <a:latin typeface="Times New Roman" panose="02020603050405020304" pitchFamily="18" charset="0"/>
              <a:cs typeface="Times New Roman" panose="02020603050405020304" pitchFamily="18" charset="0"/>
            </a:rPr>
            <a:t>ngoài</a:t>
          </a:r>
          <a:endParaRPr lang="en-US" sz="2000" kern="1200" dirty="0">
            <a:solidFill>
              <a:sysClr val="windowText" lastClr="000000"/>
            </a:solidFill>
            <a:latin typeface="Times New Roman" panose="02020603050405020304" pitchFamily="18" charset="0"/>
            <a:cs typeface="Times New Roman" panose="02020603050405020304" pitchFamily="18" charset="0"/>
          </a:endParaRPr>
        </a:p>
      </dsp:txBody>
      <dsp:txXfrm>
        <a:off x="869405" y="1642732"/>
        <a:ext cx="9785459" cy="821366"/>
      </dsp:txXfrm>
    </dsp:sp>
    <dsp:sp modelId="{10DEEA88-2530-453E-8237-E47966B4754D}">
      <dsp:nvSpPr>
        <dsp:cNvPr id="0" name=""/>
        <dsp:cNvSpPr/>
      </dsp:nvSpPr>
      <dsp:spPr>
        <a:xfrm>
          <a:off x="356052" y="1540061"/>
          <a:ext cx="1026707" cy="1026707"/>
        </a:xfrm>
        <a:prstGeom prst="ellipse">
          <a:avLst/>
        </a:prstGeom>
        <a:solidFill>
          <a:schemeClr val="tx2">
            <a:lumMod val="50000"/>
          </a:schemeClr>
        </a:solidFill>
        <a:ln w="25400" cap="flat" cmpd="sng" algn="ctr">
          <a:solidFill>
            <a:schemeClr val="accent3">
              <a:shade val="50000"/>
              <a:hueOff val="0"/>
              <a:satOff val="0"/>
              <a:lumOff val="23975"/>
              <a:alphaOff val="0"/>
            </a:schemeClr>
          </a:solidFill>
          <a:prstDash val="solid"/>
        </a:ln>
        <a:effectLst/>
      </dsp:spPr>
      <dsp:style>
        <a:lnRef idx="2">
          <a:scrgbClr r="0" g="0" b="0"/>
        </a:lnRef>
        <a:fillRef idx="1">
          <a:scrgbClr r="0" g="0" b="0"/>
        </a:fillRef>
        <a:effectRef idx="0">
          <a:scrgbClr r="0" g="0" b="0"/>
        </a:effectRef>
        <a:fontRef idx="minor"/>
      </dsp:style>
    </dsp:sp>
    <dsp:sp modelId="{A09E0070-00F7-4784-981A-4B256859FA53}">
      <dsp:nvSpPr>
        <dsp:cNvPr id="0" name=""/>
        <dsp:cNvSpPr/>
      </dsp:nvSpPr>
      <dsp:spPr>
        <a:xfrm>
          <a:off x="570839" y="2874781"/>
          <a:ext cx="10084026" cy="821366"/>
        </a:xfrm>
        <a:prstGeom prst="rect">
          <a:avLst/>
        </a:prstGeom>
        <a:solidFill>
          <a:schemeClr val="accent3">
            <a:shade val="50000"/>
            <a:hueOff val="0"/>
            <a:satOff val="0"/>
            <a:lumOff val="239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5195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cs typeface="Times New Roman" panose="02020603050405020304" pitchFamily="18" charset="0"/>
            </a:rPr>
            <a:t>Q</a:t>
          </a:r>
          <a:r>
            <a:rPr lang="vi-VN" sz="2000" kern="1200" dirty="0">
              <a:solidFill>
                <a:sysClr val="windowText" lastClr="000000"/>
              </a:solidFill>
              <a:latin typeface="Times New Roman" panose="02020603050405020304" pitchFamily="18" charset="0"/>
              <a:cs typeface="Times New Roman" panose="02020603050405020304" pitchFamily="18" charset="0"/>
            </a:rPr>
            <a:t>uy </a:t>
          </a:r>
          <a:r>
            <a:rPr lang="vi-VN" sz="2000" kern="1200" dirty="0" err="1">
              <a:solidFill>
                <a:sysClr val="windowText" lastClr="000000"/>
              </a:solidFill>
              <a:latin typeface="Times New Roman" panose="02020603050405020304" pitchFamily="18" charset="0"/>
              <a:cs typeface="Times New Roman" panose="02020603050405020304" pitchFamily="18" charset="0"/>
            </a:rPr>
            <a:t>luật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chất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về</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những</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vật</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thể</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hữu</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hình</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cảm</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tính</a:t>
          </a:r>
          <a:r>
            <a:rPr lang="vi-VN" sz="2000" kern="1200" dirty="0">
              <a:solidFill>
                <a:sysClr val="windowText" lastClr="000000"/>
              </a:solidFill>
              <a:latin typeface="Times New Roman" panose="02020603050405020304" pitchFamily="18" charset="0"/>
              <a:cs typeface="Times New Roman" panose="02020603050405020304" pitchFamily="18" charset="0"/>
            </a:rPr>
            <a:t> đang </a:t>
          </a:r>
          <a:r>
            <a:rPr lang="vi-VN" sz="2000" kern="1200" dirty="0" err="1">
              <a:solidFill>
                <a:sysClr val="windowText" lastClr="000000"/>
              </a:solidFill>
              <a:latin typeface="Times New Roman" panose="02020603050405020304" pitchFamily="18" charset="0"/>
              <a:cs typeface="Times New Roman" panose="02020603050405020304" pitchFamily="18" charset="0"/>
            </a:rPr>
            <a:t>tồn</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tại</a:t>
          </a:r>
          <a:r>
            <a:rPr lang="vi-VN" sz="2000" kern="1200" dirty="0">
              <a:solidFill>
                <a:sysClr val="windowText" lastClr="000000"/>
              </a:solidFill>
              <a:latin typeface="Times New Roman" panose="02020603050405020304" pitchFamily="18" charset="0"/>
              <a:cs typeface="Times New Roman" panose="02020603050405020304" pitchFamily="18" charset="0"/>
            </a:rPr>
            <a:t> ở </a:t>
          </a:r>
          <a:r>
            <a:rPr lang="vi-VN" sz="2000" kern="1200" dirty="0" err="1">
              <a:solidFill>
                <a:sysClr val="windowText" lastClr="000000"/>
              </a:solidFill>
              <a:latin typeface="Times New Roman" panose="02020603050405020304" pitchFamily="18" charset="0"/>
              <a:cs typeface="Times New Roman" panose="02020603050405020304" pitchFamily="18" charset="0"/>
            </a:rPr>
            <a:t>thế</a:t>
          </a:r>
          <a:r>
            <a:rPr lang="vi-VN" sz="2000" kern="1200" dirty="0">
              <a:solidFill>
                <a:sysClr val="windowText" lastClr="000000"/>
              </a:solidFill>
              <a:latin typeface="Times New Roman" panose="02020603050405020304" pitchFamily="18" charset="0"/>
              <a:cs typeface="Times New Roman" panose="02020603050405020304" pitchFamily="18" charset="0"/>
            </a:rPr>
            <a:t> </a:t>
          </a:r>
          <a:r>
            <a:rPr lang="vi-VN" sz="2000" kern="1200" dirty="0" err="1">
              <a:solidFill>
                <a:sysClr val="windowText" lastClr="000000"/>
              </a:solidFill>
              <a:latin typeface="Times New Roman" panose="02020603050405020304" pitchFamily="18" charset="0"/>
              <a:cs typeface="Times New Roman" panose="02020603050405020304" pitchFamily="18" charset="0"/>
            </a:rPr>
            <a:t>giới</a:t>
          </a:r>
          <a:r>
            <a:rPr lang="vi-VN" sz="2000" kern="1200" dirty="0">
              <a:solidFill>
                <a:sysClr val="windowText" lastClr="000000"/>
              </a:solidFill>
              <a:latin typeface="Times New Roman" panose="02020603050405020304" pitchFamily="18" charset="0"/>
              <a:cs typeface="Times New Roman" panose="02020603050405020304" pitchFamily="18" charset="0"/>
            </a:rPr>
            <a:t> bên </a:t>
          </a:r>
          <a:r>
            <a:rPr lang="vi-VN" sz="2000" kern="1200" dirty="0" err="1">
              <a:solidFill>
                <a:sysClr val="windowText" lastClr="000000"/>
              </a:solidFill>
              <a:latin typeface="Times New Roman" panose="02020603050405020304" pitchFamily="18" charset="0"/>
              <a:cs typeface="Times New Roman" panose="02020603050405020304" pitchFamily="18" charset="0"/>
            </a:rPr>
            <a:t>ngoài</a:t>
          </a:r>
          <a:endParaRPr lang="en-US" sz="2000" kern="1200" dirty="0">
            <a:solidFill>
              <a:sysClr val="windowText" lastClr="000000"/>
            </a:solidFill>
            <a:latin typeface="Times New Roman" panose="02020603050405020304" pitchFamily="18" charset="0"/>
            <a:cs typeface="Times New Roman" panose="02020603050405020304" pitchFamily="18" charset="0"/>
          </a:endParaRPr>
        </a:p>
      </dsp:txBody>
      <dsp:txXfrm>
        <a:off x="570839" y="2874781"/>
        <a:ext cx="10084026" cy="821366"/>
      </dsp:txXfrm>
    </dsp:sp>
    <dsp:sp modelId="{3BF166D8-075D-49FC-A0F2-33ABD07C28A5}">
      <dsp:nvSpPr>
        <dsp:cNvPr id="0" name=""/>
        <dsp:cNvSpPr/>
      </dsp:nvSpPr>
      <dsp:spPr>
        <a:xfrm>
          <a:off x="57485" y="2772110"/>
          <a:ext cx="1026707" cy="1026707"/>
        </a:xfrm>
        <a:prstGeom prst="ellipse">
          <a:avLst/>
        </a:prstGeom>
        <a:solidFill>
          <a:schemeClr val="tx2">
            <a:lumMod val="75000"/>
          </a:schemeClr>
        </a:solidFill>
        <a:ln w="25400" cap="flat" cmpd="sng" algn="ctr">
          <a:solidFill>
            <a:schemeClr val="accent3">
              <a:shade val="50000"/>
              <a:hueOff val="0"/>
              <a:satOff val="0"/>
              <a:lumOff val="239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484BE-7C25-413B-BC14-F99ED95CD423}">
      <dsp:nvSpPr>
        <dsp:cNvPr id="0" name=""/>
        <dsp:cNvSpPr/>
      </dsp:nvSpPr>
      <dsp:spPr>
        <a:xfrm>
          <a:off x="0" y="41015"/>
          <a:ext cx="10710728" cy="1216800"/>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Ở thời kỳ cổ đại các nhà triết học chưa nêu ra được định nghĩa khái quát về phạm trù vật chất mà thường đồng nhất vật chất nói chung với một dạng.</a:t>
          </a:r>
          <a:endParaRPr lang="en-US" sz="2000" b="0" kern="120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sp:txBody>
      <dsp:txXfrm>
        <a:off x="59399" y="100414"/>
        <a:ext cx="10591930" cy="1098002"/>
      </dsp:txXfrm>
    </dsp:sp>
    <dsp:sp modelId="{F46BF709-1FA7-4373-86B6-DA9C6F20D86A}">
      <dsp:nvSpPr>
        <dsp:cNvPr id="0" name=""/>
        <dsp:cNvSpPr/>
      </dsp:nvSpPr>
      <dsp:spPr>
        <a:xfrm>
          <a:off x="0" y="1445015"/>
          <a:ext cx="10710728" cy="1216800"/>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Họ nhận thấy thế giới bao gồm vô vàn các sự vật khác nhau, biến đổi không ngừng, nhưng vẫn thống nhất với nhau, và họ tìm cách giải thích thế giới các sự vật đa dạng đó ở cơ sở đầu tiên (yếu tố khởi nguyên). </a:t>
          </a:r>
          <a:endParaRPr lang="en-US" sz="2000" kern="1200" dirty="0">
            <a:latin typeface="Times New Roman" panose="02020603050405020304" pitchFamily="18" charset="0"/>
            <a:cs typeface="Times New Roman" panose="02020603050405020304" pitchFamily="18" charset="0"/>
          </a:endParaRPr>
        </a:p>
      </dsp:txBody>
      <dsp:txXfrm>
        <a:off x="59399" y="1504414"/>
        <a:ext cx="10591930" cy="1098002"/>
      </dsp:txXfrm>
    </dsp:sp>
    <dsp:sp modelId="{04B8BC34-2B03-4E2D-9E8F-5D4C587B744D}">
      <dsp:nvSpPr>
        <dsp:cNvPr id="0" name=""/>
        <dsp:cNvSpPr/>
      </dsp:nvSpPr>
      <dsp:spPr>
        <a:xfrm>
          <a:off x="0" y="2849015"/>
          <a:ext cx="10710728" cy="1216800"/>
        </a:xfrm>
        <a:prstGeom prst="round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Tính</a:t>
          </a:r>
          <a:r>
            <a:rPr lang="en-US" sz="2000" kern="1200" dirty="0"/>
            <a:t> </a:t>
          </a:r>
          <a:r>
            <a:rPr lang="en-US" sz="2000" kern="1200" dirty="0" err="1"/>
            <a:t>chất</a:t>
          </a:r>
          <a:r>
            <a:rPr lang="en-US" sz="2000" kern="1200" dirty="0"/>
            <a:t> </a:t>
          </a:r>
          <a:r>
            <a:rPr lang="en-US" sz="2000" kern="1200" dirty="0" err="1"/>
            <a:t>cảm</a:t>
          </a:r>
          <a:r>
            <a:rPr lang="en-US" sz="2000" kern="1200" dirty="0"/>
            <a:t> </a:t>
          </a:r>
          <a:r>
            <a:rPr lang="en-US" sz="2000" kern="1200" dirty="0" err="1"/>
            <a:t>tính</a:t>
          </a:r>
          <a:r>
            <a:rPr lang="en-US" sz="2000" kern="1200" dirty="0"/>
            <a:t> </a:t>
          </a:r>
          <a:r>
            <a:rPr lang="en-US" sz="2000" kern="1200" dirty="0" err="1"/>
            <a:t>trong</a:t>
          </a:r>
          <a:r>
            <a:rPr lang="en-US" sz="2000" kern="1200" dirty="0"/>
            <a:t> </a:t>
          </a:r>
          <a:r>
            <a:rPr lang="en-US" sz="2000" kern="1200" dirty="0" err="1"/>
            <a:t>quan</a:t>
          </a:r>
          <a:r>
            <a:rPr lang="en-US" sz="2000" kern="1200" dirty="0"/>
            <a:t> </a:t>
          </a:r>
          <a:r>
            <a:rPr lang="en-US" sz="2000" kern="1200" dirty="0" err="1"/>
            <a:t>niệm</a:t>
          </a:r>
          <a:r>
            <a:rPr lang="en-US" sz="2000" kern="1200" dirty="0"/>
            <a:t> </a:t>
          </a:r>
          <a:r>
            <a:rPr lang="en-US" sz="2000" kern="1200" dirty="0" err="1"/>
            <a:t>về</a:t>
          </a:r>
          <a:r>
            <a:rPr lang="en-US" sz="2000" kern="1200" dirty="0"/>
            <a:t> </a:t>
          </a:r>
          <a:r>
            <a:rPr lang="en-US" sz="2000" kern="1200" dirty="0" err="1"/>
            <a:t>vật</a:t>
          </a:r>
          <a:r>
            <a:rPr lang="en-US" sz="2000" kern="1200" dirty="0"/>
            <a:t> </a:t>
          </a:r>
          <a:r>
            <a:rPr lang="en-US" sz="2000" kern="1200" dirty="0" err="1"/>
            <a:t>chất</a:t>
          </a:r>
          <a:r>
            <a:rPr lang="en-US" sz="2000" kern="1200" dirty="0"/>
            <a:t> </a:t>
          </a:r>
          <a:r>
            <a:rPr lang="en-US" sz="2000" kern="1200" dirty="0" err="1"/>
            <a:t>của</a:t>
          </a:r>
          <a:r>
            <a:rPr lang="en-US" sz="2000" kern="1200" dirty="0"/>
            <a:t> </a:t>
          </a:r>
          <a:r>
            <a:rPr lang="en-US" sz="2000" kern="1200" dirty="0" err="1"/>
            <a:t>thời</a:t>
          </a:r>
          <a:r>
            <a:rPr lang="en-US" sz="2000" kern="1200" dirty="0"/>
            <a:t> </a:t>
          </a:r>
          <a:r>
            <a:rPr lang="en-US" sz="2000" kern="1200" dirty="0" err="1"/>
            <a:t>kỳ</a:t>
          </a:r>
          <a:r>
            <a:rPr lang="en-US" sz="2000" kern="1200" dirty="0"/>
            <a:t> </a:t>
          </a:r>
          <a:r>
            <a:rPr lang="en-US" sz="2000" kern="1200" dirty="0" err="1"/>
            <a:t>cổ</a:t>
          </a:r>
          <a:r>
            <a:rPr lang="en-US" sz="2000" kern="1200" dirty="0"/>
            <a:t> </a:t>
          </a:r>
          <a:r>
            <a:rPr lang="en-US" sz="2000" kern="1200" dirty="0" err="1"/>
            <a:t>đại</a:t>
          </a:r>
          <a:r>
            <a:rPr lang="en-US" sz="2000" kern="1200" dirty="0"/>
            <a:t> </a:t>
          </a:r>
          <a:r>
            <a:rPr lang="en-US" sz="2000" kern="1200" dirty="0" err="1"/>
            <a:t>thế</a:t>
          </a:r>
          <a:r>
            <a:rPr lang="en-US" sz="2000" kern="1200" dirty="0"/>
            <a:t> </a:t>
          </a:r>
          <a:r>
            <a:rPr lang="en-US" sz="2000" kern="1200" dirty="0" err="1"/>
            <a:t>hiện</a:t>
          </a:r>
          <a:r>
            <a:rPr lang="en-US" sz="2000" kern="1200" dirty="0"/>
            <a:t> ở </a:t>
          </a:r>
          <a:r>
            <a:rPr lang="en-US" sz="2000" kern="1200" dirty="0" err="1"/>
            <a:t>chỗ</a:t>
          </a:r>
          <a:r>
            <a:rPr lang="en-US" sz="2000" kern="1200" dirty="0"/>
            <a:t> </a:t>
          </a:r>
          <a:r>
            <a:rPr lang="en-US" sz="2000" kern="1200" dirty="0" err="1"/>
            <a:t>mỗi</a:t>
          </a:r>
          <a:r>
            <a:rPr lang="en-US" sz="2000" kern="1200" dirty="0"/>
            <a:t> </a:t>
          </a:r>
          <a:r>
            <a:rPr lang="en-US" sz="2000" kern="1200" dirty="0" err="1"/>
            <a:t>nhà</a:t>
          </a:r>
          <a:r>
            <a:rPr lang="en-US" sz="2000" kern="1200" dirty="0"/>
            <a:t> </a:t>
          </a:r>
          <a:r>
            <a:rPr lang="en-US" sz="2000" kern="1200" dirty="0" err="1"/>
            <a:t>triết</a:t>
          </a:r>
          <a:r>
            <a:rPr lang="en-US" sz="2000" kern="1200" dirty="0"/>
            <a:t> </a:t>
          </a:r>
          <a:r>
            <a:rPr lang="en-US" sz="2000" kern="1200" dirty="0" err="1"/>
            <a:t>học</a:t>
          </a:r>
          <a:r>
            <a:rPr lang="en-US" sz="2000" kern="1200" dirty="0"/>
            <a:t> </a:t>
          </a:r>
          <a:r>
            <a:rPr lang="en-US" sz="2000" kern="1200" dirty="0" err="1"/>
            <a:t>lại</a:t>
          </a:r>
          <a:r>
            <a:rPr lang="en-US" sz="2000" kern="1200" dirty="0"/>
            <a:t> </a:t>
          </a:r>
          <a:r>
            <a:rPr lang="en-US" sz="2000" kern="1200" dirty="0" err="1"/>
            <a:t>đưa</a:t>
          </a:r>
          <a:r>
            <a:rPr lang="en-US" sz="2000" kern="1200" dirty="0"/>
            <a:t> ra </a:t>
          </a:r>
          <a:r>
            <a:rPr lang="en-US" sz="2000" kern="1200" dirty="0" err="1"/>
            <a:t>quan</a:t>
          </a:r>
          <a:r>
            <a:rPr lang="en-US" sz="2000" kern="1200" dirty="0"/>
            <a:t> </a:t>
          </a:r>
          <a:r>
            <a:rPr lang="en-US" sz="2000" kern="1200" dirty="0" err="1"/>
            <a:t>niệm</a:t>
          </a:r>
          <a:r>
            <a:rPr lang="en-US" sz="2000" kern="1200" dirty="0"/>
            <a:t> </a:t>
          </a:r>
          <a:r>
            <a:rPr lang="en-US" sz="2000" kern="1200" dirty="0" err="1"/>
            <a:t>khác</a:t>
          </a:r>
          <a:r>
            <a:rPr lang="en-US" sz="2000" kern="1200" dirty="0"/>
            <a:t> </a:t>
          </a:r>
          <a:r>
            <a:rPr lang="en-US" sz="2000" kern="1200" dirty="0" err="1"/>
            <a:t>nhau</a:t>
          </a:r>
          <a:r>
            <a:rPr lang="en-US" sz="2000" kern="1200" dirty="0"/>
            <a:t> </a:t>
          </a:r>
          <a:r>
            <a:rPr lang="en-US" sz="2000" kern="1200" dirty="0" err="1"/>
            <a:t>về</a:t>
          </a:r>
          <a:r>
            <a:rPr lang="en-US" sz="2000" kern="1200" dirty="0"/>
            <a:t> </a:t>
          </a:r>
          <a:r>
            <a:rPr lang="en-US" sz="2000" kern="1200" dirty="0" err="1"/>
            <a:t>yếu</a:t>
          </a:r>
          <a:r>
            <a:rPr lang="en-US" sz="2000" kern="1200" dirty="0"/>
            <a:t> </a:t>
          </a:r>
          <a:r>
            <a:rPr lang="en-US" sz="2000" kern="1200" dirty="0" err="1"/>
            <a:t>tố</a:t>
          </a:r>
          <a:r>
            <a:rPr lang="en-US" sz="2000" kern="1200" dirty="0"/>
            <a:t> </a:t>
          </a:r>
          <a:r>
            <a:rPr lang="en-US" sz="2000" kern="1200" dirty="0" err="1"/>
            <a:t>khởi</a:t>
          </a:r>
          <a:r>
            <a:rPr lang="en-US" sz="2000" kern="1200" dirty="0"/>
            <a:t> </a:t>
          </a:r>
          <a:r>
            <a:rPr lang="en-US" sz="2000" kern="1200" dirty="0" err="1"/>
            <a:t>nguyên</a:t>
          </a:r>
          <a:r>
            <a:rPr lang="en-US" sz="2000" kern="1200" dirty="0"/>
            <a:t>.</a:t>
          </a:r>
          <a:endParaRPr lang="en-US" sz="2000" kern="1200" dirty="0">
            <a:latin typeface="Times New Roman" panose="02020603050405020304" pitchFamily="18" charset="0"/>
            <a:cs typeface="Times New Roman" panose="02020603050405020304" pitchFamily="18" charset="0"/>
          </a:endParaRPr>
        </a:p>
      </dsp:txBody>
      <dsp:txXfrm>
        <a:off x="59399" y="2908414"/>
        <a:ext cx="10591930"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14E1D-2618-4964-8DB7-3C80CBA505C1}">
      <dsp:nvSpPr>
        <dsp:cNvPr id="0" name=""/>
        <dsp:cNvSpPr/>
      </dsp:nvSpPr>
      <dsp:spPr>
        <a:xfrm rot="10800000">
          <a:off x="1533190" y="1190"/>
          <a:ext cx="4992094"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cs typeface="Times New Roman" panose="02020603050405020304" pitchFamily="18" charset="0"/>
            </a:rPr>
            <a:t>Thứ</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nhất</a:t>
          </a:r>
          <a:r>
            <a:rPr lang="en-US" sz="1600"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thực</a:t>
          </a:r>
          <a:r>
            <a:rPr lang="en-US" sz="1600" b="1" i="1"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chất</a:t>
          </a:r>
          <a:r>
            <a:rPr lang="en-US" sz="1600" b="1" i="1"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của</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cuộc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vật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lý</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học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cuộc</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Thế</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giới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quan</a:t>
          </a:r>
          <a:br>
            <a:rPr lang="en-US" sz="1600" kern="1200" dirty="0">
              <a:latin typeface="Times New Roman" panose="02020603050405020304" pitchFamily="18" charset="0"/>
              <a:cs typeface="Times New Roman" panose="02020603050405020304" pitchFamily="18" charset="0"/>
            </a:rPr>
          </a:br>
          <a:endParaRPr lang="en-US" sz="1600" kern="1200" dirty="0">
            <a:latin typeface="Times New Roman" panose="02020603050405020304" pitchFamily="18" charset="0"/>
            <a:cs typeface="Times New Roman" panose="02020603050405020304" pitchFamily="18" charset="0"/>
          </a:endParaRPr>
        </a:p>
      </dsp:txBody>
      <dsp:txXfrm rot="10800000">
        <a:off x="1752373" y="1190"/>
        <a:ext cx="4772911" cy="876734"/>
      </dsp:txXfrm>
    </dsp:sp>
    <dsp:sp modelId="{B52FA0F8-B088-46FE-9CFA-8B67A0CD4008}">
      <dsp:nvSpPr>
        <dsp:cNvPr id="0" name=""/>
        <dsp:cNvSpPr/>
      </dsp:nvSpPr>
      <dsp:spPr>
        <a:xfrm>
          <a:off x="1066576" y="1190"/>
          <a:ext cx="876734" cy="87673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E9BFB6-E6C5-48B6-B23F-F5FFFF431C5D}">
      <dsp:nvSpPr>
        <dsp:cNvPr id="0" name=""/>
        <dsp:cNvSpPr/>
      </dsp:nvSpPr>
      <dsp:spPr>
        <a:xfrm rot="10800000">
          <a:off x="1490820" y="1139636"/>
          <a:ext cx="5048588"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i="0" kern="1200" dirty="0" err="1">
              <a:latin typeface="Times New Roman" panose="02020603050405020304" pitchFamily="18" charset="0"/>
              <a:cs typeface="Times New Roman" panose="02020603050405020304" pitchFamily="18" charset="0"/>
            </a:rPr>
            <a:t>Thứ</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hai</a:t>
          </a:r>
          <a:r>
            <a:rPr lang="en-US" sz="1600" i="0"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nguyên</a:t>
          </a:r>
          <a:r>
            <a:rPr lang="en-US" sz="1600" b="1" i="1" kern="1200" dirty="0">
              <a:latin typeface="Times New Roman" panose="02020603050405020304" pitchFamily="18" charset="0"/>
              <a:cs typeface="Times New Roman" panose="02020603050405020304" pitchFamily="18" charset="0"/>
            </a:rPr>
            <a:t> </a:t>
          </a:r>
          <a:r>
            <a:rPr lang="en-US" sz="1600" b="1" i="1" kern="1200" dirty="0" err="1">
              <a:latin typeface="Times New Roman" panose="02020603050405020304" pitchFamily="18" charset="0"/>
              <a:cs typeface="Times New Roman" panose="02020603050405020304" pitchFamily="18" charset="0"/>
            </a:rPr>
            <a:t>nhân</a:t>
          </a:r>
          <a:r>
            <a:rPr lang="en-US" sz="1600" b="1" i="1"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sự</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khủng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hoảng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nằm</a:t>
          </a:r>
          <a:r>
            <a:rPr lang="en-US" sz="1600" i="0" kern="1200" dirty="0">
              <a:latin typeface="Times New Roman" panose="02020603050405020304" pitchFamily="18" charset="0"/>
              <a:cs typeface="Times New Roman" panose="02020603050405020304" pitchFamily="18" charset="0"/>
            </a:rPr>
            <a:t> nay </a:t>
          </a:r>
          <a:r>
            <a:rPr lang="en-US" sz="1600" i="0" kern="1200" dirty="0" err="1">
              <a:latin typeface="Times New Roman" panose="02020603050405020304" pitchFamily="18" charset="0"/>
              <a:cs typeface="Times New Roman" panose="02020603050405020304" pitchFamily="18" charset="0"/>
            </a:rPr>
            <a:t>trong</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bước</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nhảy</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vọt</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nhận</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thức</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của</a:t>
          </a:r>
          <a:r>
            <a:rPr lang="en-US" sz="1600" i="0" kern="1200" dirty="0">
              <a:latin typeface="Times New Roman" panose="02020603050405020304" pitchFamily="18" charset="0"/>
              <a:cs typeface="Times New Roman" panose="02020603050405020304" pitchFamily="18" charset="0"/>
            </a:rPr>
            <a:t> </a:t>
          </a:r>
          <a:r>
            <a:rPr lang="en-US" sz="1600" i="0" kern="1200" dirty="0" err="1">
              <a:latin typeface="Times New Roman" panose="02020603050405020304" pitchFamily="18" charset="0"/>
              <a:cs typeface="Times New Roman" panose="02020603050405020304" pitchFamily="18" charset="0"/>
            </a:rPr>
            <a:t>người</a:t>
          </a:r>
          <a:br>
            <a:rPr lang="en-US" sz="1600" kern="1200" dirty="0"/>
          </a:br>
          <a:r>
            <a:rPr lang="en-US" sz="1600" kern="1200" dirty="0"/>
            <a:t> </a:t>
          </a:r>
        </a:p>
      </dsp:txBody>
      <dsp:txXfrm rot="10800000">
        <a:off x="1710003" y="1139636"/>
        <a:ext cx="4829405" cy="876734"/>
      </dsp:txXfrm>
    </dsp:sp>
    <dsp:sp modelId="{7F9EF196-4523-4C98-977A-E14DCA9F5021}">
      <dsp:nvSpPr>
        <dsp:cNvPr id="0" name=""/>
        <dsp:cNvSpPr/>
      </dsp:nvSpPr>
      <dsp:spPr>
        <a:xfrm>
          <a:off x="1052453" y="1139636"/>
          <a:ext cx="876734" cy="87673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0E3C2B-2526-4E6D-8857-90E6B6916186}">
      <dsp:nvSpPr>
        <dsp:cNvPr id="0" name=""/>
        <dsp:cNvSpPr/>
      </dsp:nvSpPr>
      <dsp:spPr>
        <a:xfrm rot="10800000">
          <a:off x="1490820" y="2278082"/>
          <a:ext cx="5048588" cy="876734"/>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61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cs typeface="Times New Roman" panose="02020603050405020304" pitchFamily="18" charset="0"/>
            </a:rPr>
            <a:t>Và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cuối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cùng</a:t>
          </a:r>
          <a:r>
            <a:rPr lang="en-US" sz="1600" kern="1200" dirty="0">
              <a:latin typeface="Times New Roman" panose="02020603050405020304" pitchFamily="18" charset="0"/>
              <a:cs typeface="Times New Roman" panose="02020603050405020304" pitchFamily="18" charset="0"/>
            </a:rPr>
            <a:t>, Lenin </a:t>
          </a:r>
          <a:r>
            <a:rPr lang="en-US" sz="1600" kern="1200" dirty="0" err="1">
              <a:latin typeface="Times New Roman" panose="02020603050405020304" pitchFamily="18" charset="0"/>
              <a:cs typeface="Times New Roman" panose="02020603050405020304" pitchFamily="18" charset="0"/>
            </a:rPr>
            <a:t>chỉ</a:t>
          </a:r>
          <a:r>
            <a:rPr lang="en-US" sz="1600" kern="1200" dirty="0">
              <a:latin typeface="Times New Roman" panose="02020603050405020304" pitchFamily="18" charset="0"/>
              <a:cs typeface="Times New Roman" panose="02020603050405020304" pitchFamily="18" charset="0"/>
            </a:rPr>
            <a:t> ra </a:t>
          </a:r>
          <a:r>
            <a:rPr lang="en-US" sz="1600" kern="1200" dirty="0" err="1">
              <a:latin typeface="Times New Roman" panose="02020603050405020304" pitchFamily="18" charset="0"/>
              <a:cs typeface="Times New Roman" panose="02020603050405020304" pitchFamily="18" charset="0"/>
            </a:rPr>
            <a:t>rằng</a:t>
          </a:r>
          <a:r>
            <a:rPr lang="en-US" sz="1600" kern="1200" dirty="0">
              <a:latin typeface="Times New Roman" panose="02020603050405020304" pitchFamily="18" charset="0"/>
              <a:cs typeface="Times New Roman" panose="02020603050405020304" pitchFamily="18" charset="0"/>
            </a:rPr>
            <a:t> </a:t>
          </a:r>
          <a:r>
            <a:rPr lang="en-US" sz="1600" b="1" i="1" kern="1200" dirty="0">
              <a:latin typeface="Times New Roman" panose="02020603050405020304" pitchFamily="18" charset="0"/>
              <a:cs typeface="Times New Roman" panose="02020603050405020304" pitchFamily="18" charset="0"/>
            </a:rPr>
            <a:t>con </a:t>
          </a:r>
          <a:r>
            <a:rPr lang="en-US" sz="1600" b="1" i="1" kern="1200" dirty="0" err="1">
              <a:latin typeface="Times New Roman" panose="02020603050405020304" pitchFamily="18" charset="0"/>
              <a:cs typeface="Times New Roman" panose="02020603050405020304" pitchFamily="18" charset="0"/>
            </a:rPr>
            <a:t>đường</a:t>
          </a:r>
          <a:r>
            <a:rPr lang="en-US" sz="1600" b="1" i="1"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thoát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duy</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nhất</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thoát</a:t>
          </a:r>
          <a:r>
            <a:rPr lang="en-US" sz="1600" kern="1200" dirty="0">
              <a:latin typeface="Times New Roman" panose="02020603050405020304" pitchFamily="18" charset="0"/>
              <a:cs typeface="Times New Roman" panose="02020603050405020304" pitchFamily="18" charset="0"/>
            </a:rPr>
            <a:t> ra </a:t>
          </a:r>
          <a:r>
            <a:rPr lang="en-US" sz="1600" kern="1200" dirty="0" err="1">
              <a:latin typeface="Times New Roman" panose="02020603050405020304" pitchFamily="18" charset="0"/>
              <a:cs typeface="Times New Roman" panose="02020603050405020304" pitchFamily="18" charset="0"/>
            </a:rPr>
            <a:t>khỏi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khủng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hoảng</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là</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phải</a:t>
          </a:r>
          <a:r>
            <a:rPr lang="en-US" sz="1600" kern="1200" dirty="0">
              <a:latin typeface="Times New Roman" panose="02020603050405020304" pitchFamily="18" charset="0"/>
              <a:cs typeface="Times New Roman" panose="02020603050405020304" pitchFamily="18" charset="0"/>
            </a:rPr>
            <a:t> </a:t>
          </a:r>
          <a:r>
            <a:rPr lang="en-US" sz="1600" kern="1200" dirty="0" err="1">
              <a:latin typeface="Times New Roman" panose="02020603050405020304" pitchFamily="18" charset="0"/>
              <a:cs typeface="Times New Roman" panose="02020603050405020304" pitchFamily="18" charset="0"/>
            </a:rPr>
            <a:t>thay</a:t>
          </a:r>
          <a:r>
            <a:rPr lang="en-US" sz="1600" kern="1200" dirty="0">
              <a:latin typeface="Times New Roman" panose="02020603050405020304" pitchFamily="18" charset="0"/>
              <a:cs typeface="Times New Roman" panose="02020603050405020304" pitchFamily="18" charset="0"/>
            </a:rPr>
            <a:t> CNDVSH </a:t>
          </a:r>
          <a:r>
            <a:rPr lang="en-US" sz="1600" kern="1200" dirty="0" err="1">
              <a:latin typeface="Times New Roman" panose="02020603050405020304" pitchFamily="18" charset="0"/>
              <a:cs typeface="Times New Roman" panose="02020603050405020304" pitchFamily="18" charset="0"/>
            </a:rPr>
            <a:t>bằng</a:t>
          </a:r>
          <a:r>
            <a:rPr lang="en-US" sz="1600" kern="1200" dirty="0">
              <a:latin typeface="Times New Roman" panose="02020603050405020304" pitchFamily="18" charset="0"/>
              <a:cs typeface="Times New Roman" panose="02020603050405020304" pitchFamily="18" charset="0"/>
            </a:rPr>
            <a:t> CNDVBC</a:t>
          </a:r>
        </a:p>
      </dsp:txBody>
      <dsp:txXfrm rot="10800000">
        <a:off x="1710003" y="2278082"/>
        <a:ext cx="4829405" cy="876734"/>
      </dsp:txXfrm>
    </dsp:sp>
    <dsp:sp modelId="{2374DA3F-F469-48B4-BF2D-3DDA35928B8D}">
      <dsp:nvSpPr>
        <dsp:cNvPr id="0" name=""/>
        <dsp:cNvSpPr/>
      </dsp:nvSpPr>
      <dsp:spPr>
        <a:xfrm>
          <a:off x="1052453" y="2278082"/>
          <a:ext cx="876734" cy="87673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8A198-3DAB-4C6F-B1CF-83B8C228A2A9}" type="datetimeFigureOut">
              <a:rPr lang="en-US" smtClean="0"/>
              <a:t>12/13/2020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1BF9-E229-4BE9-B968-B508B1553354}" type="slidenum">
              <a:rPr lang="en-US" smtClean="0"/>
              <a:t>‹#›</a:t>
            </a:fld>
            <a:endParaRPr lang="en-US"/>
          </a:p>
        </p:txBody>
      </p:sp>
    </p:spTree>
    <p:extLst>
      <p:ext uri="{BB962C8B-B14F-4D97-AF65-F5344CB8AC3E}">
        <p14:creationId xmlns:p14="http://schemas.microsoft.com/office/powerpoint/2010/main" val="232745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47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5C8A-9396-489F-8CB9-D81864B89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B3097C-1118-407F-BBB8-71AFEACEB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ABFF4-7132-40BD-B410-58B2F173F9F2}"/>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A67F79D1-4BC2-47E9-95DF-E3F8BDDF3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1BBCF-1A05-43B1-AF36-41E4AF82296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759346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FC5E-88C1-4412-BE54-9349FFC7FA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F5D7DD-73DD-4DD6-BDA8-3C5447F4CB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1C8ED-ACF1-4A8D-9AD9-E2A5197F64C5}"/>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8A97C6B6-B105-4804-82C9-D66103722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3FDC6-8E99-4AC1-B235-2FABD88B41C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9353793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2_Blank">
  <p:cSld name="22_Blank">
    <p:bg>
      <p:bgPr>
        <a:solidFill>
          <a:srgbClr val="0D0D0D"/>
        </a:solidFill>
        <a:effectLst/>
      </p:bgPr>
    </p:bg>
    <p:spTree>
      <p:nvGrpSpPr>
        <p:cNvPr id="1" name="Shape 67"/>
        <p:cNvGrpSpPr/>
        <p:nvPr/>
      </p:nvGrpSpPr>
      <p:grpSpPr>
        <a:xfrm>
          <a:off x="0" y="0"/>
          <a:ext cx="0" cy="0"/>
          <a:chOff x="0" y="0"/>
          <a:chExt cx="0" cy="0"/>
        </a:xfrm>
      </p:grpSpPr>
      <p:sp>
        <p:nvSpPr>
          <p:cNvPr id="68" name="Google Shape;68;p24"/>
          <p:cNvSpPr>
            <a:spLocks noGrp="1"/>
          </p:cNvSpPr>
          <p:nvPr>
            <p:ph type="pic" idx="2"/>
          </p:nvPr>
        </p:nvSpPr>
        <p:spPr>
          <a:xfrm>
            <a:off x="1583141" y="1569492"/>
            <a:ext cx="5459103" cy="37121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230580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_Blank">
  <p:cSld name="23_Blank">
    <p:bg>
      <p:bgPr>
        <a:solidFill>
          <a:srgbClr val="0D0D0D"/>
        </a:solidFill>
        <a:effectLst/>
      </p:bgPr>
    </p:bg>
    <p:spTree>
      <p:nvGrpSpPr>
        <p:cNvPr id="1" name="Shape 69"/>
        <p:cNvGrpSpPr/>
        <p:nvPr/>
      </p:nvGrpSpPr>
      <p:grpSpPr>
        <a:xfrm>
          <a:off x="0" y="0"/>
          <a:ext cx="0" cy="0"/>
          <a:chOff x="0" y="0"/>
          <a:chExt cx="0" cy="0"/>
        </a:xfrm>
      </p:grpSpPr>
      <p:sp>
        <p:nvSpPr>
          <p:cNvPr id="70" name="Google Shape;70;p25"/>
          <p:cNvSpPr>
            <a:spLocks noGrp="1"/>
          </p:cNvSpPr>
          <p:nvPr>
            <p:ph type="pic" idx="2"/>
          </p:nvPr>
        </p:nvSpPr>
        <p:spPr>
          <a:xfrm>
            <a:off x="3357349" y="1569492"/>
            <a:ext cx="8834651" cy="37121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028091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26435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5"/>
        <p:cNvGrpSpPr/>
        <p:nvPr/>
      </p:nvGrpSpPr>
      <p:grpSpPr>
        <a:xfrm>
          <a:off x="0" y="0"/>
          <a:ext cx="0" cy="0"/>
          <a:chOff x="0" y="0"/>
          <a:chExt cx="0" cy="0"/>
        </a:xfrm>
      </p:grpSpPr>
      <p:sp>
        <p:nvSpPr>
          <p:cNvPr id="76" name="Google Shape;7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8" name="Google Shape;7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29027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87826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0" name="Google Shape;9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816830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69617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0"/>
        <p:cNvGrpSpPr/>
        <p:nvPr/>
      </p:nvGrpSpPr>
      <p:grpSpPr>
        <a:xfrm>
          <a:off x="0" y="0"/>
          <a:ext cx="0" cy="0"/>
          <a:chOff x="0" y="0"/>
          <a:chExt cx="0" cy="0"/>
        </a:xfrm>
      </p:grpSpPr>
      <p:sp>
        <p:nvSpPr>
          <p:cNvPr id="101" name="Google Shape;101;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682952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9"/>
        <p:cNvGrpSpPr/>
        <p:nvPr/>
      </p:nvGrpSpPr>
      <p:grpSpPr>
        <a:xfrm>
          <a:off x="0" y="0"/>
          <a:ext cx="0" cy="0"/>
          <a:chOff x="0" y="0"/>
          <a:chExt cx="0" cy="0"/>
        </a:xfrm>
      </p:grpSpPr>
      <p:sp>
        <p:nvSpPr>
          <p:cNvPr id="110" name="Google Shape;1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5917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4"/>
        <p:cNvGrpSpPr/>
        <p:nvPr/>
      </p:nvGrpSpPr>
      <p:grpSpPr>
        <a:xfrm>
          <a:off x="0" y="0"/>
          <a:ext cx="0" cy="0"/>
          <a:chOff x="0" y="0"/>
          <a:chExt cx="0" cy="0"/>
        </a:xfrm>
      </p:grpSpPr>
      <p:sp>
        <p:nvSpPr>
          <p:cNvPr id="115" name="Google Shape;11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7" name="Google Shape;11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8" name="Google Shape;1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601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38116-6F21-4C2D-9228-2134FBC1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68B34-F5FF-44FA-B775-0878D2C2AE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EC206-7DA5-49E4-941D-5274F6B6394F}"/>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8A8CDC54-AC7E-44E2-B37D-7FDC1E161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1C912-01B3-4319-B04F-3E5803965A6E}"/>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7875122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21"/>
        <p:cNvGrpSpPr/>
        <p:nvPr/>
      </p:nvGrpSpPr>
      <p:grpSpPr>
        <a:xfrm>
          <a:off x="0" y="0"/>
          <a:ext cx="0" cy="0"/>
          <a:chOff x="0" y="0"/>
          <a:chExt cx="0" cy="0"/>
        </a:xfrm>
      </p:grpSpPr>
      <p:sp>
        <p:nvSpPr>
          <p:cNvPr id="122" name="Google Shape;12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4" name="Google Shape;12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5" name="Google Shape;12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768875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8"/>
        <p:cNvGrpSpPr/>
        <p:nvPr/>
      </p:nvGrpSpPr>
      <p:grpSpPr>
        <a:xfrm>
          <a:off x="0" y="0"/>
          <a:ext cx="0" cy="0"/>
          <a:chOff x="0" y="0"/>
          <a:chExt cx="0" cy="0"/>
        </a:xfrm>
      </p:grpSpPr>
      <p:sp>
        <p:nvSpPr>
          <p:cNvPr id="129" name="Google Shape;12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031627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438913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3077-FFB0-49E8-8711-F22A4934C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608A6F-40E1-4267-9121-9369790C3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AE569E-EF13-4592-AB2E-CF8C540C997F}"/>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909CCC72-24E4-4519-A884-6BBF82ECC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79CC3-B52E-4875-B8A1-949E7F3BCED8}"/>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3139199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6355-0AE9-461D-A23D-8AFD71715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81C8D-4732-47FD-890B-63DADE07C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6D5E8-D726-41AA-B467-D966F4A22D88}"/>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8AE84979-206E-4387-BA00-9D0D5FA37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0234D-ED83-47E9-9125-450E40171057}"/>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1016575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469A-AB02-427E-A977-4887B74B1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65BEE0-0E62-4A9D-B330-DACCDD443C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44C9E-326B-4AE7-8E5D-C56796BC8060}"/>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FC47BD0C-5668-4FA0-B0AB-79017B50E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E0303-A5F5-4830-8A64-2570AD8D1FFB}"/>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6875976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D198-7A06-4C88-AA32-DDFD655FA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5A4BA-ABCA-44E0-A219-23B2D7EBDD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CEC9F7-B401-45D7-8C74-6F2477C2D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2C3FB-A18A-4FA4-9CB0-333BFE23FA97}"/>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6" name="Footer Placeholder 5">
            <a:extLst>
              <a:ext uri="{FF2B5EF4-FFF2-40B4-BE49-F238E27FC236}">
                <a16:creationId xmlns:a16="http://schemas.microsoft.com/office/drawing/2014/main" id="{F40CEC54-C168-4B81-BBE5-0CDBA6AC0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DB618-2854-4CAE-8F15-660A1D6FBE84}"/>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8887242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A4FE-147F-44E4-A234-19D2D9CE3C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2A7B3-0073-49A3-A882-38384C878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975F14-200C-4F20-8302-F79D1EBEC8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24769B-5187-40A8-B671-52526B3040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28EB4-712B-49C2-A3D8-2838828D9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9F13B6-7309-4AE7-A178-0B11230D185F}"/>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8" name="Footer Placeholder 7">
            <a:extLst>
              <a:ext uri="{FF2B5EF4-FFF2-40B4-BE49-F238E27FC236}">
                <a16:creationId xmlns:a16="http://schemas.microsoft.com/office/drawing/2014/main" id="{5A723A7E-EF85-4179-AA64-5E70A32875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8BEB92-051A-4C27-9ED4-7CAA610F4853}"/>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8972249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4B7284B-1077-458D-AD54-C60842DACB7C}"/>
              </a:ext>
            </a:extLst>
          </p:cNvPr>
          <p:cNvSpPr>
            <a:spLocks noGrp="1"/>
          </p:cNvSpPr>
          <p:nvPr>
            <p:ph type="pic" sz="quarter" idx="10"/>
          </p:nvPr>
        </p:nvSpPr>
        <p:spPr>
          <a:xfrm>
            <a:off x="3352800" y="0"/>
            <a:ext cx="8839200" cy="6858000"/>
          </a:xfrm>
        </p:spPr>
        <p:txBody>
          <a:bodyPr/>
          <a:lstStyle/>
          <a:p>
            <a:endParaRPr lang="en-US"/>
          </a:p>
        </p:txBody>
      </p:sp>
    </p:spTree>
    <p:extLst>
      <p:ext uri="{BB962C8B-B14F-4D97-AF65-F5344CB8AC3E}">
        <p14:creationId xmlns:p14="http://schemas.microsoft.com/office/powerpoint/2010/main" val="22245814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58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6" name="Picture Placeholder 5">
            <a:extLst>
              <a:ext uri="{FF2B5EF4-FFF2-40B4-BE49-F238E27FC236}">
                <a16:creationId xmlns:a16="http://schemas.microsoft.com/office/drawing/2014/main" id="{F613A70E-B67B-430F-9D9A-6B643A1B6377}"/>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585802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4D3487-7F7E-4782-9F9B-CC2E5DA82ACF}"/>
              </a:ext>
            </a:extLst>
          </p:cNvPr>
          <p:cNvSpPr>
            <a:spLocks noGrp="1"/>
          </p:cNvSpPr>
          <p:nvPr>
            <p:ph type="pic" sz="quarter" idx="10"/>
          </p:nvPr>
        </p:nvSpPr>
        <p:spPr>
          <a:xfrm>
            <a:off x="962422" y="0"/>
            <a:ext cx="11229578" cy="4324350"/>
          </a:xfrm>
          <a:custGeom>
            <a:avLst/>
            <a:gdLst>
              <a:gd name="connsiteX0" fmla="*/ 599678 w 11229578"/>
              <a:gd name="connsiteY0" fmla="*/ 0 h 4324350"/>
              <a:gd name="connsiteX1" fmla="*/ 11229578 w 11229578"/>
              <a:gd name="connsiteY1" fmla="*/ 0 h 4324350"/>
              <a:gd name="connsiteX2" fmla="*/ 11229578 w 11229578"/>
              <a:gd name="connsiteY2" fmla="*/ 4324350 h 4324350"/>
              <a:gd name="connsiteX3" fmla="*/ 5743178 w 11229578"/>
              <a:gd name="connsiteY3" fmla="*/ 3695700 h 4324350"/>
              <a:gd name="connsiteX4" fmla="*/ 2142728 w 11229578"/>
              <a:gd name="connsiteY4" fmla="*/ 2495550 h 4324350"/>
              <a:gd name="connsiteX5" fmla="*/ 599678 w 11229578"/>
              <a:gd name="connsiteY5" fmla="*/ 0 h 43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9578" h="4324350">
                <a:moveTo>
                  <a:pt x="599678" y="0"/>
                </a:moveTo>
                <a:lnTo>
                  <a:pt x="11229578" y="0"/>
                </a:lnTo>
                <a:lnTo>
                  <a:pt x="11229578" y="4324350"/>
                </a:lnTo>
                <a:cubicBezTo>
                  <a:pt x="9159478" y="4083050"/>
                  <a:pt x="8099028" y="2222500"/>
                  <a:pt x="5743178" y="3695700"/>
                </a:cubicBezTo>
                <a:cubicBezTo>
                  <a:pt x="4044553" y="4778375"/>
                  <a:pt x="3190478" y="1873250"/>
                  <a:pt x="2142728" y="2495550"/>
                </a:cubicBezTo>
                <a:cubicBezTo>
                  <a:pt x="1094978" y="3117850"/>
                  <a:pt x="-1041797" y="488950"/>
                  <a:pt x="59967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965095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36AEA2-B777-4D3C-B0A6-710B58B2FE59}"/>
              </a:ext>
            </a:extLst>
          </p:cNvPr>
          <p:cNvSpPr>
            <a:spLocks noGrp="1"/>
          </p:cNvSpPr>
          <p:nvPr>
            <p:ph type="pic" sz="quarter" idx="10"/>
          </p:nvPr>
        </p:nvSpPr>
        <p:spPr>
          <a:xfrm>
            <a:off x="2853342" y="0"/>
            <a:ext cx="9338657" cy="3429000"/>
          </a:xfrm>
          <a:custGeom>
            <a:avLst/>
            <a:gdLst>
              <a:gd name="connsiteX0" fmla="*/ 461357 w 9338657"/>
              <a:gd name="connsiteY0" fmla="*/ 0 h 3429000"/>
              <a:gd name="connsiteX1" fmla="*/ 9338657 w 9338657"/>
              <a:gd name="connsiteY1" fmla="*/ 0 h 3429000"/>
              <a:gd name="connsiteX2" fmla="*/ 9338657 w 9338657"/>
              <a:gd name="connsiteY2" fmla="*/ 3429000 h 3429000"/>
              <a:gd name="connsiteX3" fmla="*/ 4347557 w 9338657"/>
              <a:gd name="connsiteY3" fmla="*/ 3409950 h 3429000"/>
              <a:gd name="connsiteX4" fmla="*/ 1966307 w 9338657"/>
              <a:gd name="connsiteY4" fmla="*/ 2419350 h 3429000"/>
              <a:gd name="connsiteX5" fmla="*/ 461357 w 9338657"/>
              <a:gd name="connsiteY5"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657" h="3429000">
                <a:moveTo>
                  <a:pt x="461357" y="0"/>
                </a:moveTo>
                <a:lnTo>
                  <a:pt x="9338657" y="0"/>
                </a:lnTo>
                <a:lnTo>
                  <a:pt x="9338657" y="3429000"/>
                </a:lnTo>
                <a:cubicBezTo>
                  <a:pt x="7674957" y="3422650"/>
                  <a:pt x="8602057" y="2025650"/>
                  <a:pt x="4347557" y="3409950"/>
                </a:cubicBezTo>
                <a:cubicBezTo>
                  <a:pt x="2585432" y="3527425"/>
                  <a:pt x="3223607" y="1577975"/>
                  <a:pt x="1966307" y="2419350"/>
                </a:cubicBezTo>
                <a:cubicBezTo>
                  <a:pt x="709007" y="3260725"/>
                  <a:pt x="-767368" y="403225"/>
                  <a:pt x="46135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6949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28327F1-142A-4174-AE33-E9FF3DD92910}"/>
              </a:ext>
            </a:extLst>
          </p:cNvPr>
          <p:cNvSpPr>
            <a:spLocks noGrp="1"/>
          </p:cNvSpPr>
          <p:nvPr>
            <p:ph type="pic" sz="quarter" idx="10"/>
          </p:nvPr>
        </p:nvSpPr>
        <p:spPr>
          <a:xfrm>
            <a:off x="704742" y="664721"/>
            <a:ext cx="6447906" cy="6193280"/>
          </a:xfrm>
          <a:custGeom>
            <a:avLst/>
            <a:gdLst>
              <a:gd name="connsiteX0" fmla="*/ 2867634 w 6447906"/>
              <a:gd name="connsiteY0" fmla="*/ 920 h 6193280"/>
              <a:gd name="connsiteX1" fmla="*/ 3048108 w 6447906"/>
              <a:gd name="connsiteY1" fmla="*/ 2030 h 6193280"/>
              <a:gd name="connsiteX2" fmla="*/ 5257908 w 6447906"/>
              <a:gd name="connsiteY2" fmla="*/ 2764280 h 6193280"/>
              <a:gd name="connsiteX3" fmla="*/ 5677008 w 6447906"/>
              <a:gd name="connsiteY3" fmla="*/ 6193280 h 6193280"/>
              <a:gd name="connsiteX4" fmla="*/ 209658 w 6447906"/>
              <a:gd name="connsiteY4" fmla="*/ 6193280 h 6193280"/>
              <a:gd name="connsiteX5" fmla="*/ 1733659 w 6447906"/>
              <a:gd name="connsiteY5" fmla="*/ 4612130 h 6193280"/>
              <a:gd name="connsiteX6" fmla="*/ 666858 w 6447906"/>
              <a:gd name="connsiteY6" fmla="*/ 2897630 h 6193280"/>
              <a:gd name="connsiteX7" fmla="*/ 2867634 w 6447906"/>
              <a:gd name="connsiteY7" fmla="*/ 920 h 61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7906" h="6193280">
                <a:moveTo>
                  <a:pt x="2867634" y="920"/>
                </a:moveTo>
                <a:cubicBezTo>
                  <a:pt x="2926537" y="-593"/>
                  <a:pt x="2986692" y="-252"/>
                  <a:pt x="3048108" y="2030"/>
                </a:cubicBezTo>
                <a:cubicBezTo>
                  <a:pt x="5013433" y="75055"/>
                  <a:pt x="3791058" y="2872230"/>
                  <a:pt x="5257908" y="2764280"/>
                </a:cubicBezTo>
                <a:cubicBezTo>
                  <a:pt x="6724758" y="2656330"/>
                  <a:pt x="6800958" y="5291580"/>
                  <a:pt x="5677008" y="6193280"/>
                </a:cubicBezTo>
                <a:lnTo>
                  <a:pt x="209658" y="6193280"/>
                </a:lnTo>
                <a:cubicBezTo>
                  <a:pt x="-704742" y="5631305"/>
                  <a:pt x="1663809" y="5370955"/>
                  <a:pt x="1733659" y="4612130"/>
                </a:cubicBezTo>
                <a:cubicBezTo>
                  <a:pt x="1803509" y="3853305"/>
                  <a:pt x="924033" y="3951730"/>
                  <a:pt x="666858" y="2897630"/>
                </a:cubicBezTo>
                <a:cubicBezTo>
                  <a:pt x="417720" y="1876471"/>
                  <a:pt x="1041623" y="47823"/>
                  <a:pt x="2867634" y="920"/>
                </a:cubicBezTo>
                <a:close/>
              </a:path>
            </a:pathLst>
          </a:custGeom>
        </p:spPr>
        <p:txBody>
          <a:bodyPr wrap="square">
            <a:noAutofit/>
          </a:bodyPr>
          <a:lstStyle/>
          <a:p>
            <a:endParaRPr lang="en-US"/>
          </a:p>
        </p:txBody>
      </p:sp>
    </p:spTree>
    <p:extLst>
      <p:ext uri="{BB962C8B-B14F-4D97-AF65-F5344CB8AC3E}">
        <p14:creationId xmlns:p14="http://schemas.microsoft.com/office/powerpoint/2010/main" val="33060832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3918C4B-32FE-42C7-9EF3-96459034B302}"/>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54636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B56FACB-E800-4375-851F-C2D051D69B82}"/>
              </a:ext>
            </a:extLst>
          </p:cNvPr>
          <p:cNvSpPr/>
          <p:nvPr userDrawn="1"/>
        </p:nvSpPr>
        <p:spPr>
          <a:xfrm>
            <a:off x="0" y="0"/>
            <a:ext cx="9907478" cy="6535198"/>
          </a:xfrm>
          <a:custGeom>
            <a:avLst/>
            <a:gdLst>
              <a:gd name="connsiteX0" fmla="*/ 0 w 8871045"/>
              <a:gd name="connsiteY0" fmla="*/ 0 h 5240740"/>
              <a:gd name="connsiteX1" fmla="*/ 8871045 w 8871045"/>
              <a:gd name="connsiteY1" fmla="*/ 0 h 5240740"/>
              <a:gd name="connsiteX2" fmla="*/ 8871045 w 8871045"/>
              <a:gd name="connsiteY2" fmla="*/ 5240740 h 5240740"/>
              <a:gd name="connsiteX3" fmla="*/ 0 w 8871045"/>
              <a:gd name="connsiteY3" fmla="*/ 5240740 h 5240740"/>
              <a:gd name="connsiteX4" fmla="*/ 0 w 8871045"/>
              <a:gd name="connsiteY4"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0 w 8871045"/>
              <a:gd name="connsiteY4" fmla="*/ 5240740 h 5240740"/>
              <a:gd name="connsiteX5" fmla="*/ 0 w 8871045"/>
              <a:gd name="connsiteY5"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8857397 w 8871045"/>
              <a:gd name="connsiteY2" fmla="*/ 2524836 h 5240740"/>
              <a:gd name="connsiteX3" fmla="*/ 8871045 w 8871045"/>
              <a:gd name="connsiteY3" fmla="*/ 5240740 h 5240740"/>
              <a:gd name="connsiteX4" fmla="*/ 4653887 w 8871045"/>
              <a:gd name="connsiteY4" fmla="*/ 5240740 h 5240740"/>
              <a:gd name="connsiteX5" fmla="*/ 0 w 8871045"/>
              <a:gd name="connsiteY5" fmla="*/ 5240740 h 5240740"/>
              <a:gd name="connsiteX6" fmla="*/ 0 w 8871045"/>
              <a:gd name="connsiteY6" fmla="*/ 0 h 5240740"/>
              <a:gd name="connsiteX0" fmla="*/ 0 w 9493292"/>
              <a:gd name="connsiteY0" fmla="*/ 0 h 5240740"/>
              <a:gd name="connsiteX1" fmla="*/ 8871045 w 9493292"/>
              <a:gd name="connsiteY1" fmla="*/ 0 h 5240740"/>
              <a:gd name="connsiteX2" fmla="*/ 8857397 w 9493292"/>
              <a:gd name="connsiteY2" fmla="*/ 2524836 h 5240740"/>
              <a:gd name="connsiteX3" fmla="*/ 8871045 w 9493292"/>
              <a:gd name="connsiteY3" fmla="*/ 5240740 h 5240740"/>
              <a:gd name="connsiteX4" fmla="*/ 4653887 w 9493292"/>
              <a:gd name="connsiteY4" fmla="*/ 5240740 h 5240740"/>
              <a:gd name="connsiteX5" fmla="*/ 0 w 9493292"/>
              <a:gd name="connsiteY5" fmla="*/ 5240740 h 5240740"/>
              <a:gd name="connsiteX6" fmla="*/ 0 w 9493292"/>
              <a:gd name="connsiteY6" fmla="*/ 0 h 5240740"/>
              <a:gd name="connsiteX0" fmla="*/ 0 w 9335589"/>
              <a:gd name="connsiteY0" fmla="*/ 0 h 5562220"/>
              <a:gd name="connsiteX1" fmla="*/ 8871045 w 9335589"/>
              <a:gd name="connsiteY1" fmla="*/ 0 h 5562220"/>
              <a:gd name="connsiteX2" fmla="*/ 8857397 w 9335589"/>
              <a:gd name="connsiteY2" fmla="*/ 2524836 h 5562220"/>
              <a:gd name="connsiteX3" fmla="*/ 8871045 w 9335589"/>
              <a:gd name="connsiteY3" fmla="*/ 5240740 h 5562220"/>
              <a:gd name="connsiteX4" fmla="*/ 4653887 w 9335589"/>
              <a:gd name="connsiteY4" fmla="*/ 5240740 h 5562220"/>
              <a:gd name="connsiteX5" fmla="*/ 0 w 9335589"/>
              <a:gd name="connsiteY5" fmla="*/ 5240740 h 5562220"/>
              <a:gd name="connsiteX6" fmla="*/ 0 w 9335589"/>
              <a:gd name="connsiteY6" fmla="*/ 0 h 5562220"/>
              <a:gd name="connsiteX0" fmla="*/ 0 w 8871045"/>
              <a:gd name="connsiteY0" fmla="*/ 0 h 5240740"/>
              <a:gd name="connsiteX1" fmla="*/ 8871045 w 8871045"/>
              <a:gd name="connsiteY1" fmla="*/ 0 h 5240740"/>
              <a:gd name="connsiteX2" fmla="*/ 8857397 w 8871045"/>
              <a:gd name="connsiteY2" fmla="*/ 2524836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7820167 w 8871045"/>
              <a:gd name="connsiteY2" fmla="*/ 2579427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8871045"/>
              <a:gd name="connsiteY0" fmla="*/ 0 h 5240740"/>
              <a:gd name="connsiteX1" fmla="*/ 8871045 w 8871045"/>
              <a:gd name="connsiteY1" fmla="*/ 0 h 5240740"/>
              <a:gd name="connsiteX2" fmla="*/ 7820167 w 8871045"/>
              <a:gd name="connsiteY2" fmla="*/ 2579427 h 5240740"/>
              <a:gd name="connsiteX3" fmla="*/ 6086901 w 8871045"/>
              <a:gd name="connsiteY3" fmla="*/ 3111690 h 5240740"/>
              <a:gd name="connsiteX4" fmla="*/ 4653887 w 8871045"/>
              <a:gd name="connsiteY4" fmla="*/ 5240740 h 5240740"/>
              <a:gd name="connsiteX5" fmla="*/ 0 w 8871045"/>
              <a:gd name="connsiteY5" fmla="*/ 5240740 h 5240740"/>
              <a:gd name="connsiteX6" fmla="*/ 0 w 8871045"/>
              <a:gd name="connsiteY6" fmla="*/ 0 h 5240740"/>
              <a:gd name="connsiteX0" fmla="*/ 0 w 9263764"/>
              <a:gd name="connsiteY0" fmla="*/ 0 h 5240740"/>
              <a:gd name="connsiteX1" fmla="*/ 8871045 w 9263764"/>
              <a:gd name="connsiteY1" fmla="*/ 0 h 5240740"/>
              <a:gd name="connsiteX2" fmla="*/ 7820167 w 9263764"/>
              <a:gd name="connsiteY2" fmla="*/ 2579427 h 5240740"/>
              <a:gd name="connsiteX3" fmla="*/ 6086901 w 9263764"/>
              <a:gd name="connsiteY3" fmla="*/ 3111690 h 5240740"/>
              <a:gd name="connsiteX4" fmla="*/ 4653887 w 9263764"/>
              <a:gd name="connsiteY4" fmla="*/ 5240740 h 5240740"/>
              <a:gd name="connsiteX5" fmla="*/ 0 w 9263764"/>
              <a:gd name="connsiteY5" fmla="*/ 5240740 h 5240740"/>
              <a:gd name="connsiteX6" fmla="*/ 0 w 9263764"/>
              <a:gd name="connsiteY6" fmla="*/ 0 h 5240740"/>
              <a:gd name="connsiteX0" fmla="*/ 0 w 9332971"/>
              <a:gd name="connsiteY0" fmla="*/ 0 h 5240740"/>
              <a:gd name="connsiteX1" fmla="*/ 8871045 w 9332971"/>
              <a:gd name="connsiteY1" fmla="*/ 0 h 5240740"/>
              <a:gd name="connsiteX2" fmla="*/ 7820167 w 9332971"/>
              <a:gd name="connsiteY2" fmla="*/ 2579427 h 5240740"/>
              <a:gd name="connsiteX3" fmla="*/ 6086901 w 9332971"/>
              <a:gd name="connsiteY3" fmla="*/ 3111690 h 5240740"/>
              <a:gd name="connsiteX4" fmla="*/ 4653887 w 9332971"/>
              <a:gd name="connsiteY4" fmla="*/ 5240740 h 5240740"/>
              <a:gd name="connsiteX5" fmla="*/ 0 w 9332971"/>
              <a:gd name="connsiteY5" fmla="*/ 5240740 h 5240740"/>
              <a:gd name="connsiteX6" fmla="*/ 0 w 9332971"/>
              <a:gd name="connsiteY6" fmla="*/ 0 h 5240740"/>
              <a:gd name="connsiteX0" fmla="*/ 0 w 9348228"/>
              <a:gd name="connsiteY0" fmla="*/ 0 h 5240740"/>
              <a:gd name="connsiteX1" fmla="*/ 8871045 w 9348228"/>
              <a:gd name="connsiteY1" fmla="*/ 0 h 5240740"/>
              <a:gd name="connsiteX2" fmla="*/ 7820167 w 9348228"/>
              <a:gd name="connsiteY2" fmla="*/ 2579427 h 5240740"/>
              <a:gd name="connsiteX3" fmla="*/ 5008728 w 9348228"/>
              <a:gd name="connsiteY3" fmla="*/ 3357349 h 5240740"/>
              <a:gd name="connsiteX4" fmla="*/ 4653887 w 9348228"/>
              <a:gd name="connsiteY4" fmla="*/ 5240740 h 5240740"/>
              <a:gd name="connsiteX5" fmla="*/ 0 w 9348228"/>
              <a:gd name="connsiteY5" fmla="*/ 5240740 h 5240740"/>
              <a:gd name="connsiteX6" fmla="*/ 0 w 9348228"/>
              <a:gd name="connsiteY6" fmla="*/ 0 h 5240740"/>
              <a:gd name="connsiteX0" fmla="*/ 0 w 9348228"/>
              <a:gd name="connsiteY0" fmla="*/ 0 h 6032310"/>
              <a:gd name="connsiteX1" fmla="*/ 8871045 w 9348228"/>
              <a:gd name="connsiteY1" fmla="*/ 0 h 6032310"/>
              <a:gd name="connsiteX2" fmla="*/ 7820167 w 9348228"/>
              <a:gd name="connsiteY2" fmla="*/ 2579427 h 6032310"/>
              <a:gd name="connsiteX3" fmla="*/ 5008728 w 9348228"/>
              <a:gd name="connsiteY3" fmla="*/ 3357349 h 6032310"/>
              <a:gd name="connsiteX4" fmla="*/ 2224586 w 9348228"/>
              <a:gd name="connsiteY4" fmla="*/ 6032310 h 6032310"/>
              <a:gd name="connsiteX5" fmla="*/ 0 w 9348228"/>
              <a:gd name="connsiteY5" fmla="*/ 5240740 h 6032310"/>
              <a:gd name="connsiteX6" fmla="*/ 0 w 9348228"/>
              <a:gd name="connsiteY6" fmla="*/ 0 h 6032310"/>
              <a:gd name="connsiteX0" fmla="*/ 0 w 9348228"/>
              <a:gd name="connsiteY0" fmla="*/ 0 h 6052782"/>
              <a:gd name="connsiteX1" fmla="*/ 8871045 w 9348228"/>
              <a:gd name="connsiteY1" fmla="*/ 0 h 6052782"/>
              <a:gd name="connsiteX2" fmla="*/ 7820167 w 9348228"/>
              <a:gd name="connsiteY2" fmla="*/ 2579427 h 6052782"/>
              <a:gd name="connsiteX3" fmla="*/ 5008728 w 9348228"/>
              <a:gd name="connsiteY3" fmla="*/ 3357349 h 6052782"/>
              <a:gd name="connsiteX4" fmla="*/ 2224586 w 9348228"/>
              <a:gd name="connsiteY4" fmla="*/ 6032310 h 6052782"/>
              <a:gd name="connsiteX5" fmla="*/ 0 w 9348228"/>
              <a:gd name="connsiteY5" fmla="*/ 5240740 h 6052782"/>
              <a:gd name="connsiteX6" fmla="*/ 0 w 9348228"/>
              <a:gd name="connsiteY6" fmla="*/ 0 h 6052782"/>
              <a:gd name="connsiteX0" fmla="*/ 0 w 9348228"/>
              <a:gd name="connsiteY0" fmla="*/ 0 h 6046622"/>
              <a:gd name="connsiteX1" fmla="*/ 8871045 w 9348228"/>
              <a:gd name="connsiteY1" fmla="*/ 0 h 6046622"/>
              <a:gd name="connsiteX2" fmla="*/ 7820167 w 9348228"/>
              <a:gd name="connsiteY2" fmla="*/ 2579427 h 6046622"/>
              <a:gd name="connsiteX3" fmla="*/ 5008728 w 9348228"/>
              <a:gd name="connsiteY3" fmla="*/ 3357349 h 6046622"/>
              <a:gd name="connsiteX4" fmla="*/ 2224586 w 9348228"/>
              <a:gd name="connsiteY4" fmla="*/ 6032310 h 6046622"/>
              <a:gd name="connsiteX5" fmla="*/ 0 w 9348228"/>
              <a:gd name="connsiteY5" fmla="*/ 5240740 h 6046622"/>
              <a:gd name="connsiteX6" fmla="*/ 0 w 9348228"/>
              <a:gd name="connsiteY6" fmla="*/ 0 h 6046622"/>
              <a:gd name="connsiteX0" fmla="*/ 0 w 9348228"/>
              <a:gd name="connsiteY0" fmla="*/ 0 h 6060618"/>
              <a:gd name="connsiteX1" fmla="*/ 8871045 w 9348228"/>
              <a:gd name="connsiteY1" fmla="*/ 0 h 6060618"/>
              <a:gd name="connsiteX2" fmla="*/ 7820167 w 9348228"/>
              <a:gd name="connsiteY2" fmla="*/ 2579427 h 6060618"/>
              <a:gd name="connsiteX3" fmla="*/ 5008728 w 9348228"/>
              <a:gd name="connsiteY3" fmla="*/ 3357349 h 6060618"/>
              <a:gd name="connsiteX4" fmla="*/ 2224586 w 9348228"/>
              <a:gd name="connsiteY4" fmla="*/ 6032310 h 6060618"/>
              <a:gd name="connsiteX5" fmla="*/ 0 w 9348228"/>
              <a:gd name="connsiteY5" fmla="*/ 5240740 h 6060618"/>
              <a:gd name="connsiteX6" fmla="*/ 0 w 9348228"/>
              <a:gd name="connsiteY6" fmla="*/ 0 h 6060618"/>
              <a:gd name="connsiteX0" fmla="*/ 0 w 9439003"/>
              <a:gd name="connsiteY0" fmla="*/ 0 h 6060618"/>
              <a:gd name="connsiteX1" fmla="*/ 8871045 w 9439003"/>
              <a:gd name="connsiteY1" fmla="*/ 0 h 6060618"/>
              <a:gd name="connsiteX2" fmla="*/ 7820167 w 9439003"/>
              <a:gd name="connsiteY2" fmla="*/ 2579427 h 6060618"/>
              <a:gd name="connsiteX3" fmla="*/ 5008728 w 9439003"/>
              <a:gd name="connsiteY3" fmla="*/ 3357349 h 6060618"/>
              <a:gd name="connsiteX4" fmla="*/ 2224586 w 9439003"/>
              <a:gd name="connsiteY4" fmla="*/ 6032310 h 6060618"/>
              <a:gd name="connsiteX5" fmla="*/ 0 w 9439003"/>
              <a:gd name="connsiteY5" fmla="*/ 5240740 h 6060618"/>
              <a:gd name="connsiteX6" fmla="*/ 0 w 9439003"/>
              <a:gd name="connsiteY6" fmla="*/ 0 h 6060618"/>
              <a:gd name="connsiteX0" fmla="*/ 0 w 9547559"/>
              <a:gd name="connsiteY0" fmla="*/ 0 h 6060618"/>
              <a:gd name="connsiteX1" fmla="*/ 8871045 w 9547559"/>
              <a:gd name="connsiteY1" fmla="*/ 0 h 6060618"/>
              <a:gd name="connsiteX2" fmla="*/ 8229600 w 9547559"/>
              <a:gd name="connsiteY2" fmla="*/ 2988860 h 6060618"/>
              <a:gd name="connsiteX3" fmla="*/ 5008728 w 9547559"/>
              <a:gd name="connsiteY3" fmla="*/ 3357349 h 6060618"/>
              <a:gd name="connsiteX4" fmla="*/ 2224586 w 9547559"/>
              <a:gd name="connsiteY4" fmla="*/ 6032310 h 6060618"/>
              <a:gd name="connsiteX5" fmla="*/ 0 w 9547559"/>
              <a:gd name="connsiteY5" fmla="*/ 5240740 h 6060618"/>
              <a:gd name="connsiteX6" fmla="*/ 0 w 9547559"/>
              <a:gd name="connsiteY6" fmla="*/ 0 h 6060618"/>
              <a:gd name="connsiteX0" fmla="*/ 0 w 9547559"/>
              <a:gd name="connsiteY0" fmla="*/ 0 h 6060618"/>
              <a:gd name="connsiteX1" fmla="*/ 8871045 w 9547559"/>
              <a:gd name="connsiteY1" fmla="*/ 0 h 6060618"/>
              <a:gd name="connsiteX2" fmla="*/ 8229600 w 9547559"/>
              <a:gd name="connsiteY2" fmla="*/ 2988860 h 6060618"/>
              <a:gd name="connsiteX3" fmla="*/ 5008728 w 9547559"/>
              <a:gd name="connsiteY3" fmla="*/ 3357349 h 6060618"/>
              <a:gd name="connsiteX4" fmla="*/ 2224586 w 9547559"/>
              <a:gd name="connsiteY4" fmla="*/ 6032310 h 6060618"/>
              <a:gd name="connsiteX5" fmla="*/ 0 w 9547559"/>
              <a:gd name="connsiteY5" fmla="*/ 5240740 h 6060618"/>
              <a:gd name="connsiteX6" fmla="*/ 0 w 9547559"/>
              <a:gd name="connsiteY6" fmla="*/ 0 h 6060618"/>
              <a:gd name="connsiteX0" fmla="*/ 0 w 9526930"/>
              <a:gd name="connsiteY0" fmla="*/ 0 h 6060618"/>
              <a:gd name="connsiteX1" fmla="*/ 8871045 w 9526930"/>
              <a:gd name="connsiteY1" fmla="*/ 0 h 6060618"/>
              <a:gd name="connsiteX2" fmla="*/ 8229600 w 9526930"/>
              <a:gd name="connsiteY2" fmla="*/ 2988860 h 6060618"/>
              <a:gd name="connsiteX3" fmla="*/ 5008728 w 9526930"/>
              <a:gd name="connsiteY3" fmla="*/ 3357349 h 6060618"/>
              <a:gd name="connsiteX4" fmla="*/ 2224586 w 9526930"/>
              <a:gd name="connsiteY4" fmla="*/ 6032310 h 6060618"/>
              <a:gd name="connsiteX5" fmla="*/ 0 w 9526930"/>
              <a:gd name="connsiteY5" fmla="*/ 5240740 h 6060618"/>
              <a:gd name="connsiteX6" fmla="*/ 0 w 9526930"/>
              <a:gd name="connsiteY6" fmla="*/ 0 h 6060618"/>
              <a:gd name="connsiteX0" fmla="*/ 0 w 9526930"/>
              <a:gd name="connsiteY0" fmla="*/ 0 h 5882736"/>
              <a:gd name="connsiteX1" fmla="*/ 8871045 w 9526930"/>
              <a:gd name="connsiteY1" fmla="*/ 0 h 5882736"/>
              <a:gd name="connsiteX2" fmla="*/ 8229600 w 9526930"/>
              <a:gd name="connsiteY2" fmla="*/ 2988860 h 5882736"/>
              <a:gd name="connsiteX3" fmla="*/ 5008728 w 9526930"/>
              <a:gd name="connsiteY3" fmla="*/ 3357349 h 5882736"/>
              <a:gd name="connsiteX4" fmla="*/ 2224586 w 9526930"/>
              <a:gd name="connsiteY4" fmla="*/ 5832413 h 5882736"/>
              <a:gd name="connsiteX5" fmla="*/ 0 w 9526930"/>
              <a:gd name="connsiteY5" fmla="*/ 5240740 h 5882736"/>
              <a:gd name="connsiteX6" fmla="*/ 0 w 9526930"/>
              <a:gd name="connsiteY6" fmla="*/ 0 h 5882736"/>
              <a:gd name="connsiteX0" fmla="*/ 0 w 9526930"/>
              <a:gd name="connsiteY0" fmla="*/ 0 h 5852702"/>
              <a:gd name="connsiteX1" fmla="*/ 8871045 w 9526930"/>
              <a:gd name="connsiteY1" fmla="*/ 0 h 5852702"/>
              <a:gd name="connsiteX2" fmla="*/ 8229600 w 9526930"/>
              <a:gd name="connsiteY2" fmla="*/ 2988860 h 5852702"/>
              <a:gd name="connsiteX3" fmla="*/ 5008728 w 9526930"/>
              <a:gd name="connsiteY3" fmla="*/ 3357349 h 5852702"/>
              <a:gd name="connsiteX4" fmla="*/ 2224586 w 9526930"/>
              <a:gd name="connsiteY4" fmla="*/ 5832413 h 5852702"/>
              <a:gd name="connsiteX5" fmla="*/ 0 w 9526930"/>
              <a:gd name="connsiteY5" fmla="*/ 5240740 h 5852702"/>
              <a:gd name="connsiteX6" fmla="*/ 0 w 9526930"/>
              <a:gd name="connsiteY6" fmla="*/ 0 h 5852702"/>
              <a:gd name="connsiteX0" fmla="*/ 0 w 9526930"/>
              <a:gd name="connsiteY0" fmla="*/ 0 h 5816722"/>
              <a:gd name="connsiteX1" fmla="*/ 8871045 w 9526930"/>
              <a:gd name="connsiteY1" fmla="*/ 0 h 5816722"/>
              <a:gd name="connsiteX2" fmla="*/ 8229600 w 9526930"/>
              <a:gd name="connsiteY2" fmla="*/ 2988860 h 5816722"/>
              <a:gd name="connsiteX3" fmla="*/ 5008728 w 9526930"/>
              <a:gd name="connsiteY3" fmla="*/ 3357349 h 5816722"/>
              <a:gd name="connsiteX4" fmla="*/ 2486827 w 9526930"/>
              <a:gd name="connsiteY4" fmla="*/ 5789578 h 5816722"/>
              <a:gd name="connsiteX5" fmla="*/ 0 w 9526930"/>
              <a:gd name="connsiteY5" fmla="*/ 5240740 h 5816722"/>
              <a:gd name="connsiteX6" fmla="*/ 0 w 9526930"/>
              <a:gd name="connsiteY6" fmla="*/ 0 h 58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6930" h="5816722">
                <a:moveTo>
                  <a:pt x="0" y="0"/>
                </a:moveTo>
                <a:lnTo>
                  <a:pt x="8871045" y="0"/>
                </a:lnTo>
                <a:cubicBezTo>
                  <a:pt x="10174406" y="429904"/>
                  <a:pt x="9310047" y="2620372"/>
                  <a:pt x="8229600" y="2988860"/>
                </a:cubicBezTo>
                <a:cubicBezTo>
                  <a:pt x="7149153" y="3357348"/>
                  <a:pt x="5965857" y="2890563"/>
                  <a:pt x="5008728" y="3357349"/>
                </a:cubicBezTo>
                <a:cubicBezTo>
                  <a:pt x="4051599" y="3824135"/>
                  <a:pt x="3488332" y="5742690"/>
                  <a:pt x="2486827" y="5789578"/>
                </a:cubicBezTo>
                <a:cubicBezTo>
                  <a:pt x="1485322" y="5836466"/>
                  <a:pt x="195619" y="5900382"/>
                  <a:pt x="0" y="5240740"/>
                </a:cubicBezTo>
                <a:lnTo>
                  <a:pt x="0" y="0"/>
                </a:lnTo>
                <a:close/>
              </a:path>
            </a:pathLst>
          </a:custGeom>
          <a:solidFill>
            <a:srgbClr val="0032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CAA9C16F-4758-4A4D-842B-C8ABE3C35747}"/>
              </a:ext>
            </a:extLst>
          </p:cNvPr>
          <p:cNvSpPr>
            <a:spLocks noGrp="1"/>
          </p:cNvSpPr>
          <p:nvPr>
            <p:ph type="pic" sz="quarter" idx="10"/>
          </p:nvPr>
        </p:nvSpPr>
        <p:spPr>
          <a:xfrm>
            <a:off x="1" y="0"/>
            <a:ext cx="9526930" cy="6060618"/>
          </a:xfrm>
          <a:custGeom>
            <a:avLst/>
            <a:gdLst>
              <a:gd name="connsiteX0" fmla="*/ 0 w 9526930"/>
              <a:gd name="connsiteY0" fmla="*/ 0 h 6060618"/>
              <a:gd name="connsiteX1" fmla="*/ 8871045 w 9526930"/>
              <a:gd name="connsiteY1" fmla="*/ 0 h 6060618"/>
              <a:gd name="connsiteX2" fmla="*/ 8229600 w 9526930"/>
              <a:gd name="connsiteY2" fmla="*/ 2988860 h 6060618"/>
              <a:gd name="connsiteX3" fmla="*/ 5008728 w 9526930"/>
              <a:gd name="connsiteY3" fmla="*/ 3357349 h 6060618"/>
              <a:gd name="connsiteX4" fmla="*/ 2224586 w 9526930"/>
              <a:gd name="connsiteY4" fmla="*/ 6032310 h 6060618"/>
              <a:gd name="connsiteX5" fmla="*/ 0 w 9526930"/>
              <a:gd name="connsiteY5" fmla="*/ 5240740 h 606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6930" h="6060618">
                <a:moveTo>
                  <a:pt x="0" y="0"/>
                </a:moveTo>
                <a:lnTo>
                  <a:pt x="8871045" y="0"/>
                </a:lnTo>
                <a:cubicBezTo>
                  <a:pt x="10174406" y="429904"/>
                  <a:pt x="9310047" y="2620372"/>
                  <a:pt x="8229600" y="2988860"/>
                </a:cubicBezTo>
                <a:cubicBezTo>
                  <a:pt x="7149153" y="3357348"/>
                  <a:pt x="6009564" y="2850107"/>
                  <a:pt x="5008728" y="3357349"/>
                </a:cubicBezTo>
                <a:cubicBezTo>
                  <a:pt x="4007892" y="3864591"/>
                  <a:pt x="3812276" y="5914029"/>
                  <a:pt x="2224586" y="6032310"/>
                </a:cubicBezTo>
                <a:cubicBezTo>
                  <a:pt x="636896" y="6150591"/>
                  <a:pt x="195619" y="5900382"/>
                  <a:pt x="0" y="5240740"/>
                </a:cubicBezTo>
                <a:close/>
              </a:path>
            </a:pathLst>
          </a:custGeom>
        </p:spPr>
        <p:txBody>
          <a:bodyPr wrap="square">
            <a:noAutofit/>
          </a:bodyPr>
          <a:lstStyle/>
          <a:p>
            <a:endParaRPr lang="en-US"/>
          </a:p>
        </p:txBody>
      </p:sp>
    </p:spTree>
    <p:extLst>
      <p:ext uri="{BB962C8B-B14F-4D97-AF65-F5344CB8AC3E}">
        <p14:creationId xmlns:p14="http://schemas.microsoft.com/office/powerpoint/2010/main" val="349674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33FC9B6-1C86-4B0D-B2AF-6E2B7FC42C2F}"/>
              </a:ext>
            </a:extLst>
          </p:cNvPr>
          <p:cNvSpPr/>
          <p:nvPr userDrawn="1"/>
        </p:nvSpPr>
        <p:spPr>
          <a:xfrm>
            <a:off x="730525" y="-19050"/>
            <a:ext cx="10604225" cy="6858000"/>
          </a:xfrm>
          <a:custGeom>
            <a:avLst/>
            <a:gdLst>
              <a:gd name="connsiteX0" fmla="*/ 0 w 10668000"/>
              <a:gd name="connsiteY0" fmla="*/ 0 h 6858000"/>
              <a:gd name="connsiteX1" fmla="*/ 10668000 w 10668000"/>
              <a:gd name="connsiteY1" fmla="*/ 0 h 6858000"/>
              <a:gd name="connsiteX2" fmla="*/ 10668000 w 10668000"/>
              <a:gd name="connsiteY2" fmla="*/ 6858000 h 6858000"/>
              <a:gd name="connsiteX3" fmla="*/ 0 w 10668000"/>
              <a:gd name="connsiteY3" fmla="*/ 6858000 h 6858000"/>
              <a:gd name="connsiteX4" fmla="*/ 0 w 10668000"/>
              <a:gd name="connsiteY4" fmla="*/ 0 h 6858000"/>
              <a:gd name="connsiteX0" fmla="*/ 0 w 10668000"/>
              <a:gd name="connsiteY0" fmla="*/ 0 h 6896100"/>
              <a:gd name="connsiteX1" fmla="*/ 10668000 w 10668000"/>
              <a:gd name="connsiteY1" fmla="*/ 0 h 6896100"/>
              <a:gd name="connsiteX2" fmla="*/ 10668000 w 10668000"/>
              <a:gd name="connsiteY2" fmla="*/ 6858000 h 6896100"/>
              <a:gd name="connsiteX3" fmla="*/ 2152650 w 10668000"/>
              <a:gd name="connsiteY3" fmla="*/ 6896100 h 6896100"/>
              <a:gd name="connsiteX4" fmla="*/ 0 w 10668000"/>
              <a:gd name="connsiteY4" fmla="*/ 6858000 h 6896100"/>
              <a:gd name="connsiteX5" fmla="*/ 0 w 10668000"/>
              <a:gd name="connsiteY5" fmla="*/ 0 h 6896100"/>
              <a:gd name="connsiteX0" fmla="*/ 19050 w 10687050"/>
              <a:gd name="connsiteY0" fmla="*/ 0 h 6896100"/>
              <a:gd name="connsiteX1" fmla="*/ 10687050 w 10687050"/>
              <a:gd name="connsiteY1" fmla="*/ 0 h 6896100"/>
              <a:gd name="connsiteX2" fmla="*/ 10687050 w 10687050"/>
              <a:gd name="connsiteY2" fmla="*/ 6858000 h 6896100"/>
              <a:gd name="connsiteX3" fmla="*/ 2171700 w 10687050"/>
              <a:gd name="connsiteY3" fmla="*/ 6896100 h 6896100"/>
              <a:gd name="connsiteX4" fmla="*/ 19050 w 10687050"/>
              <a:gd name="connsiteY4" fmla="*/ 6858000 h 6896100"/>
              <a:gd name="connsiteX5" fmla="*/ 0 w 10687050"/>
              <a:gd name="connsiteY5" fmla="*/ 3676650 h 6896100"/>
              <a:gd name="connsiteX6" fmla="*/ 19050 w 10687050"/>
              <a:gd name="connsiteY6" fmla="*/ 0 h 6896100"/>
              <a:gd name="connsiteX0" fmla="*/ 19050 w 10687050"/>
              <a:gd name="connsiteY0" fmla="*/ 0 h 6858000"/>
              <a:gd name="connsiteX1" fmla="*/ 10687050 w 10687050"/>
              <a:gd name="connsiteY1" fmla="*/ 0 h 6858000"/>
              <a:gd name="connsiteX2" fmla="*/ 10687050 w 10687050"/>
              <a:gd name="connsiteY2" fmla="*/ 6858000 h 6858000"/>
              <a:gd name="connsiteX3" fmla="*/ 7429500 w 10687050"/>
              <a:gd name="connsiteY3" fmla="*/ 5143500 h 6858000"/>
              <a:gd name="connsiteX4" fmla="*/ 19050 w 10687050"/>
              <a:gd name="connsiteY4" fmla="*/ 6858000 h 6858000"/>
              <a:gd name="connsiteX5" fmla="*/ 0 w 10687050"/>
              <a:gd name="connsiteY5" fmla="*/ 3676650 h 6858000"/>
              <a:gd name="connsiteX6" fmla="*/ 19050 w 10687050"/>
              <a:gd name="connsiteY6" fmla="*/ 0 h 6858000"/>
              <a:gd name="connsiteX0" fmla="*/ 19050 w 10687050"/>
              <a:gd name="connsiteY0" fmla="*/ 0 h 7032948"/>
              <a:gd name="connsiteX1" fmla="*/ 10687050 w 10687050"/>
              <a:gd name="connsiteY1" fmla="*/ 0 h 7032948"/>
              <a:gd name="connsiteX2" fmla="*/ 10687050 w 10687050"/>
              <a:gd name="connsiteY2" fmla="*/ 6858000 h 7032948"/>
              <a:gd name="connsiteX3" fmla="*/ 7429500 w 10687050"/>
              <a:gd name="connsiteY3" fmla="*/ 5143500 h 7032948"/>
              <a:gd name="connsiteX4" fmla="*/ 19050 w 10687050"/>
              <a:gd name="connsiteY4" fmla="*/ 6858000 h 7032948"/>
              <a:gd name="connsiteX5" fmla="*/ 0 w 10687050"/>
              <a:gd name="connsiteY5" fmla="*/ 3676650 h 7032948"/>
              <a:gd name="connsiteX6" fmla="*/ 19050 w 10687050"/>
              <a:gd name="connsiteY6" fmla="*/ 0 h 7032948"/>
              <a:gd name="connsiteX0" fmla="*/ 19050 w 10687050"/>
              <a:gd name="connsiteY0" fmla="*/ 0 h 7132227"/>
              <a:gd name="connsiteX1" fmla="*/ 10687050 w 10687050"/>
              <a:gd name="connsiteY1" fmla="*/ 0 h 7132227"/>
              <a:gd name="connsiteX2" fmla="*/ 10687050 w 10687050"/>
              <a:gd name="connsiteY2" fmla="*/ 6858000 h 7132227"/>
              <a:gd name="connsiteX3" fmla="*/ 7429500 w 10687050"/>
              <a:gd name="connsiteY3" fmla="*/ 5143500 h 7132227"/>
              <a:gd name="connsiteX4" fmla="*/ 19050 w 10687050"/>
              <a:gd name="connsiteY4" fmla="*/ 6858000 h 7132227"/>
              <a:gd name="connsiteX5" fmla="*/ 0 w 10687050"/>
              <a:gd name="connsiteY5" fmla="*/ 3676650 h 7132227"/>
              <a:gd name="connsiteX6" fmla="*/ 19050 w 10687050"/>
              <a:gd name="connsiteY6" fmla="*/ 0 h 7132227"/>
              <a:gd name="connsiteX0" fmla="*/ 19050 w 10687050"/>
              <a:gd name="connsiteY0" fmla="*/ 0 h 7119776"/>
              <a:gd name="connsiteX1" fmla="*/ 10687050 w 10687050"/>
              <a:gd name="connsiteY1" fmla="*/ 0 h 7119776"/>
              <a:gd name="connsiteX2" fmla="*/ 10687050 w 10687050"/>
              <a:gd name="connsiteY2" fmla="*/ 6858000 h 7119776"/>
              <a:gd name="connsiteX3" fmla="*/ 7429500 w 10687050"/>
              <a:gd name="connsiteY3" fmla="*/ 5143500 h 7119776"/>
              <a:gd name="connsiteX4" fmla="*/ 19050 w 10687050"/>
              <a:gd name="connsiteY4" fmla="*/ 6858000 h 7119776"/>
              <a:gd name="connsiteX5" fmla="*/ 0 w 10687050"/>
              <a:gd name="connsiteY5" fmla="*/ 3676650 h 7119776"/>
              <a:gd name="connsiteX6" fmla="*/ 19050 w 10687050"/>
              <a:gd name="connsiteY6" fmla="*/ 0 h 7119776"/>
              <a:gd name="connsiteX0" fmla="*/ 19050 w 10687050"/>
              <a:gd name="connsiteY0" fmla="*/ 0 h 7201549"/>
              <a:gd name="connsiteX1" fmla="*/ 10687050 w 10687050"/>
              <a:gd name="connsiteY1" fmla="*/ 0 h 7201549"/>
              <a:gd name="connsiteX2" fmla="*/ 10687050 w 10687050"/>
              <a:gd name="connsiteY2" fmla="*/ 6858000 h 7201549"/>
              <a:gd name="connsiteX3" fmla="*/ 7429500 w 10687050"/>
              <a:gd name="connsiteY3" fmla="*/ 5143500 h 7201549"/>
              <a:gd name="connsiteX4" fmla="*/ 19050 w 10687050"/>
              <a:gd name="connsiteY4" fmla="*/ 6858000 h 7201549"/>
              <a:gd name="connsiteX5" fmla="*/ 0 w 10687050"/>
              <a:gd name="connsiteY5" fmla="*/ 3676650 h 7201549"/>
              <a:gd name="connsiteX6" fmla="*/ 19050 w 10687050"/>
              <a:gd name="connsiteY6" fmla="*/ 0 h 7201549"/>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19050 w 10687050"/>
              <a:gd name="connsiteY0" fmla="*/ 0 h 7058255"/>
              <a:gd name="connsiteX1" fmla="*/ 10687050 w 10687050"/>
              <a:gd name="connsiteY1" fmla="*/ 0 h 7058255"/>
              <a:gd name="connsiteX2" fmla="*/ 10687050 w 10687050"/>
              <a:gd name="connsiteY2" fmla="*/ 6858000 h 7058255"/>
              <a:gd name="connsiteX3" fmla="*/ 7429500 w 10687050"/>
              <a:gd name="connsiteY3" fmla="*/ 5143500 h 7058255"/>
              <a:gd name="connsiteX4" fmla="*/ 2933700 w 10687050"/>
              <a:gd name="connsiteY4" fmla="*/ 4305300 h 7058255"/>
              <a:gd name="connsiteX5" fmla="*/ 0 w 10687050"/>
              <a:gd name="connsiteY5" fmla="*/ 3676650 h 7058255"/>
              <a:gd name="connsiteX6" fmla="*/ 19050 w 10687050"/>
              <a:gd name="connsiteY6" fmla="*/ 0 h 7058255"/>
              <a:gd name="connsiteX0" fmla="*/ 0 w 10668000"/>
              <a:gd name="connsiteY0" fmla="*/ 0 h 7058255"/>
              <a:gd name="connsiteX1" fmla="*/ 10668000 w 10668000"/>
              <a:gd name="connsiteY1" fmla="*/ 0 h 7058255"/>
              <a:gd name="connsiteX2" fmla="*/ 10668000 w 10668000"/>
              <a:gd name="connsiteY2" fmla="*/ 6858000 h 7058255"/>
              <a:gd name="connsiteX3" fmla="*/ 7410450 w 10668000"/>
              <a:gd name="connsiteY3" fmla="*/ 5143500 h 7058255"/>
              <a:gd name="connsiteX4" fmla="*/ 2914650 w 10668000"/>
              <a:gd name="connsiteY4" fmla="*/ 4305300 h 7058255"/>
              <a:gd name="connsiteX5" fmla="*/ 3162300 w 10668000"/>
              <a:gd name="connsiteY5" fmla="*/ 1466850 h 7058255"/>
              <a:gd name="connsiteX6" fmla="*/ 0 w 10668000"/>
              <a:gd name="connsiteY6" fmla="*/ 0 h 7058255"/>
              <a:gd name="connsiteX0" fmla="*/ 0 w 10668000"/>
              <a:gd name="connsiteY0" fmla="*/ 0 h 7058255"/>
              <a:gd name="connsiteX1" fmla="*/ 10668000 w 10668000"/>
              <a:gd name="connsiteY1" fmla="*/ 0 h 7058255"/>
              <a:gd name="connsiteX2" fmla="*/ 10668000 w 10668000"/>
              <a:gd name="connsiteY2" fmla="*/ 6858000 h 7058255"/>
              <a:gd name="connsiteX3" fmla="*/ 7410450 w 10668000"/>
              <a:gd name="connsiteY3" fmla="*/ 5143500 h 7058255"/>
              <a:gd name="connsiteX4" fmla="*/ 2914650 w 10668000"/>
              <a:gd name="connsiteY4" fmla="*/ 4305300 h 7058255"/>
              <a:gd name="connsiteX5" fmla="*/ 3162300 w 10668000"/>
              <a:gd name="connsiteY5" fmla="*/ 1466850 h 7058255"/>
              <a:gd name="connsiteX6" fmla="*/ 0 w 10668000"/>
              <a:gd name="connsiteY6" fmla="*/ 0 h 7058255"/>
              <a:gd name="connsiteX0" fmla="*/ 400003 w 11068003"/>
              <a:gd name="connsiteY0" fmla="*/ 0 h 7058255"/>
              <a:gd name="connsiteX1" fmla="*/ 11068003 w 11068003"/>
              <a:gd name="connsiteY1" fmla="*/ 0 h 7058255"/>
              <a:gd name="connsiteX2" fmla="*/ 11068003 w 11068003"/>
              <a:gd name="connsiteY2" fmla="*/ 6858000 h 7058255"/>
              <a:gd name="connsiteX3" fmla="*/ 7810453 w 11068003"/>
              <a:gd name="connsiteY3" fmla="*/ 5143500 h 7058255"/>
              <a:gd name="connsiteX4" fmla="*/ 3314653 w 11068003"/>
              <a:gd name="connsiteY4" fmla="*/ 4305300 h 7058255"/>
              <a:gd name="connsiteX5" fmla="*/ 3562303 w 11068003"/>
              <a:gd name="connsiteY5" fmla="*/ 1466850 h 7058255"/>
              <a:gd name="connsiteX6" fmla="*/ 400003 w 11068003"/>
              <a:gd name="connsiteY6" fmla="*/ 0 h 7058255"/>
              <a:gd name="connsiteX0" fmla="*/ 400003 w 11068003"/>
              <a:gd name="connsiteY0" fmla="*/ 0 h 7058255"/>
              <a:gd name="connsiteX1" fmla="*/ 11068003 w 11068003"/>
              <a:gd name="connsiteY1" fmla="*/ 0 h 7058255"/>
              <a:gd name="connsiteX2" fmla="*/ 11068003 w 11068003"/>
              <a:gd name="connsiteY2" fmla="*/ 6858000 h 7058255"/>
              <a:gd name="connsiteX3" fmla="*/ 7810453 w 11068003"/>
              <a:gd name="connsiteY3" fmla="*/ 5143500 h 7058255"/>
              <a:gd name="connsiteX4" fmla="*/ 3314653 w 11068003"/>
              <a:gd name="connsiteY4" fmla="*/ 4305300 h 7058255"/>
              <a:gd name="connsiteX5" fmla="*/ 3562303 w 11068003"/>
              <a:gd name="connsiteY5" fmla="*/ 1466850 h 7058255"/>
              <a:gd name="connsiteX6" fmla="*/ 400003 w 11068003"/>
              <a:gd name="connsiteY6" fmla="*/ 0 h 7058255"/>
              <a:gd name="connsiteX0" fmla="*/ 176800 w 10844800"/>
              <a:gd name="connsiteY0" fmla="*/ 0 h 7058255"/>
              <a:gd name="connsiteX1" fmla="*/ 10844800 w 10844800"/>
              <a:gd name="connsiteY1" fmla="*/ 0 h 7058255"/>
              <a:gd name="connsiteX2" fmla="*/ 10844800 w 10844800"/>
              <a:gd name="connsiteY2" fmla="*/ 6858000 h 7058255"/>
              <a:gd name="connsiteX3" fmla="*/ 7587250 w 10844800"/>
              <a:gd name="connsiteY3" fmla="*/ 5143500 h 7058255"/>
              <a:gd name="connsiteX4" fmla="*/ 3091450 w 10844800"/>
              <a:gd name="connsiteY4" fmla="*/ 4305300 h 7058255"/>
              <a:gd name="connsiteX5" fmla="*/ 3339100 w 10844800"/>
              <a:gd name="connsiteY5" fmla="*/ 1466850 h 7058255"/>
              <a:gd name="connsiteX6" fmla="*/ 176800 w 10844800"/>
              <a:gd name="connsiteY6" fmla="*/ 0 h 7058255"/>
              <a:gd name="connsiteX0" fmla="*/ 176800 w 10844800"/>
              <a:gd name="connsiteY0" fmla="*/ 0 h 7058255"/>
              <a:gd name="connsiteX1" fmla="*/ 10844800 w 10844800"/>
              <a:gd name="connsiteY1" fmla="*/ 0 h 7058255"/>
              <a:gd name="connsiteX2" fmla="*/ 10844800 w 10844800"/>
              <a:gd name="connsiteY2" fmla="*/ 6858000 h 7058255"/>
              <a:gd name="connsiteX3" fmla="*/ 7587250 w 10844800"/>
              <a:gd name="connsiteY3" fmla="*/ 5143500 h 7058255"/>
              <a:gd name="connsiteX4" fmla="*/ 3091450 w 10844800"/>
              <a:gd name="connsiteY4" fmla="*/ 4305300 h 7058255"/>
              <a:gd name="connsiteX5" fmla="*/ 3339100 w 10844800"/>
              <a:gd name="connsiteY5" fmla="*/ 1466850 h 7058255"/>
              <a:gd name="connsiteX6" fmla="*/ 176800 w 10844800"/>
              <a:gd name="connsiteY6" fmla="*/ 0 h 7058255"/>
              <a:gd name="connsiteX0" fmla="*/ 176800 w 10844800"/>
              <a:gd name="connsiteY0" fmla="*/ 0 h 7062171"/>
              <a:gd name="connsiteX1" fmla="*/ 10844800 w 10844800"/>
              <a:gd name="connsiteY1" fmla="*/ 0 h 7062171"/>
              <a:gd name="connsiteX2" fmla="*/ 10844800 w 10844800"/>
              <a:gd name="connsiteY2" fmla="*/ 6858000 h 7062171"/>
              <a:gd name="connsiteX3" fmla="*/ 7587250 w 10844800"/>
              <a:gd name="connsiteY3" fmla="*/ 5143500 h 7062171"/>
              <a:gd name="connsiteX4" fmla="*/ 5320300 w 10844800"/>
              <a:gd name="connsiteY4" fmla="*/ 3962400 h 7062171"/>
              <a:gd name="connsiteX5" fmla="*/ 3339100 w 10844800"/>
              <a:gd name="connsiteY5" fmla="*/ 1466850 h 7062171"/>
              <a:gd name="connsiteX6" fmla="*/ 176800 w 10844800"/>
              <a:gd name="connsiteY6" fmla="*/ 0 h 7062171"/>
              <a:gd name="connsiteX0" fmla="*/ 176800 w 10844800"/>
              <a:gd name="connsiteY0" fmla="*/ 0 h 7052632"/>
              <a:gd name="connsiteX1" fmla="*/ 10844800 w 10844800"/>
              <a:gd name="connsiteY1" fmla="*/ 0 h 7052632"/>
              <a:gd name="connsiteX2" fmla="*/ 10844800 w 10844800"/>
              <a:gd name="connsiteY2" fmla="*/ 6858000 h 7052632"/>
              <a:gd name="connsiteX3" fmla="*/ 7587250 w 10844800"/>
              <a:gd name="connsiteY3" fmla="*/ 5143500 h 7052632"/>
              <a:gd name="connsiteX4" fmla="*/ 3891550 w 10844800"/>
              <a:gd name="connsiteY4" fmla="*/ 4819650 h 7052632"/>
              <a:gd name="connsiteX5" fmla="*/ 3339100 w 10844800"/>
              <a:gd name="connsiteY5" fmla="*/ 1466850 h 7052632"/>
              <a:gd name="connsiteX6" fmla="*/ 176800 w 10844800"/>
              <a:gd name="connsiteY6" fmla="*/ 0 h 7052632"/>
              <a:gd name="connsiteX0" fmla="*/ 176800 w 10844800"/>
              <a:gd name="connsiteY0" fmla="*/ 0 h 7052632"/>
              <a:gd name="connsiteX1" fmla="*/ 10844800 w 10844800"/>
              <a:gd name="connsiteY1" fmla="*/ 0 h 7052632"/>
              <a:gd name="connsiteX2" fmla="*/ 10844800 w 10844800"/>
              <a:gd name="connsiteY2" fmla="*/ 6858000 h 7052632"/>
              <a:gd name="connsiteX3" fmla="*/ 7587250 w 10844800"/>
              <a:gd name="connsiteY3" fmla="*/ 5143500 h 7052632"/>
              <a:gd name="connsiteX4" fmla="*/ 3891550 w 10844800"/>
              <a:gd name="connsiteY4" fmla="*/ 4819650 h 7052632"/>
              <a:gd name="connsiteX5" fmla="*/ 3339100 w 10844800"/>
              <a:gd name="connsiteY5" fmla="*/ 1466850 h 7052632"/>
              <a:gd name="connsiteX6" fmla="*/ 176800 w 10844800"/>
              <a:gd name="connsiteY6" fmla="*/ 0 h 7052632"/>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176800 w 10844800"/>
              <a:gd name="connsiteY0" fmla="*/ 0 h 7047678"/>
              <a:gd name="connsiteX1" fmla="*/ 10844800 w 10844800"/>
              <a:gd name="connsiteY1" fmla="*/ 0 h 7047678"/>
              <a:gd name="connsiteX2" fmla="*/ 10844800 w 10844800"/>
              <a:gd name="connsiteY2" fmla="*/ 6858000 h 7047678"/>
              <a:gd name="connsiteX3" fmla="*/ 7587250 w 10844800"/>
              <a:gd name="connsiteY3" fmla="*/ 5143500 h 7047678"/>
              <a:gd name="connsiteX4" fmla="*/ 3072400 w 10844800"/>
              <a:gd name="connsiteY4" fmla="*/ 5295900 h 7047678"/>
              <a:gd name="connsiteX5" fmla="*/ 3339100 w 10844800"/>
              <a:gd name="connsiteY5" fmla="*/ 1466850 h 7047678"/>
              <a:gd name="connsiteX6" fmla="*/ 176800 w 10844800"/>
              <a:gd name="connsiteY6" fmla="*/ 0 h 7047678"/>
              <a:gd name="connsiteX0" fmla="*/ 228459 w 10896459"/>
              <a:gd name="connsiteY0" fmla="*/ 0 h 7047678"/>
              <a:gd name="connsiteX1" fmla="*/ 10896459 w 10896459"/>
              <a:gd name="connsiteY1" fmla="*/ 0 h 7047678"/>
              <a:gd name="connsiteX2" fmla="*/ 10896459 w 10896459"/>
              <a:gd name="connsiteY2" fmla="*/ 6858000 h 7047678"/>
              <a:gd name="connsiteX3" fmla="*/ 7638909 w 10896459"/>
              <a:gd name="connsiteY3" fmla="*/ 5143500 h 7047678"/>
              <a:gd name="connsiteX4" fmla="*/ 3124059 w 10896459"/>
              <a:gd name="connsiteY4" fmla="*/ 5295900 h 7047678"/>
              <a:gd name="connsiteX5" fmla="*/ 2819259 w 10896459"/>
              <a:gd name="connsiteY5" fmla="*/ 1828800 h 7047678"/>
              <a:gd name="connsiteX6" fmla="*/ 228459 w 10896459"/>
              <a:gd name="connsiteY6" fmla="*/ 0 h 7047678"/>
              <a:gd name="connsiteX0" fmla="*/ 158978 w 10826978"/>
              <a:gd name="connsiteY0" fmla="*/ 0 h 7047678"/>
              <a:gd name="connsiteX1" fmla="*/ 10826978 w 10826978"/>
              <a:gd name="connsiteY1" fmla="*/ 0 h 7047678"/>
              <a:gd name="connsiteX2" fmla="*/ 10826978 w 10826978"/>
              <a:gd name="connsiteY2" fmla="*/ 6858000 h 7047678"/>
              <a:gd name="connsiteX3" fmla="*/ 7569428 w 10826978"/>
              <a:gd name="connsiteY3" fmla="*/ 5143500 h 7047678"/>
              <a:gd name="connsiteX4" fmla="*/ 3054578 w 10826978"/>
              <a:gd name="connsiteY4" fmla="*/ 5295900 h 7047678"/>
              <a:gd name="connsiteX5" fmla="*/ 2749778 w 10826978"/>
              <a:gd name="connsiteY5" fmla="*/ 1828800 h 7047678"/>
              <a:gd name="connsiteX6" fmla="*/ 158978 w 10826978"/>
              <a:gd name="connsiteY6" fmla="*/ 0 h 7047678"/>
              <a:gd name="connsiteX0" fmla="*/ 158978 w 10826978"/>
              <a:gd name="connsiteY0" fmla="*/ 0 h 7051422"/>
              <a:gd name="connsiteX1" fmla="*/ 10826978 w 10826978"/>
              <a:gd name="connsiteY1" fmla="*/ 0 h 7051422"/>
              <a:gd name="connsiteX2" fmla="*/ 10826978 w 10826978"/>
              <a:gd name="connsiteY2" fmla="*/ 6858000 h 7051422"/>
              <a:gd name="connsiteX3" fmla="*/ 7569428 w 10826978"/>
              <a:gd name="connsiteY3" fmla="*/ 5143500 h 7051422"/>
              <a:gd name="connsiteX4" fmla="*/ 3968978 w 10826978"/>
              <a:gd name="connsiteY4" fmla="*/ 4933950 h 7051422"/>
              <a:gd name="connsiteX5" fmla="*/ 2749778 w 10826978"/>
              <a:gd name="connsiteY5" fmla="*/ 1828800 h 7051422"/>
              <a:gd name="connsiteX6" fmla="*/ 158978 w 10826978"/>
              <a:gd name="connsiteY6" fmla="*/ 0 h 7051422"/>
              <a:gd name="connsiteX0" fmla="*/ 158978 w 10826978"/>
              <a:gd name="connsiteY0" fmla="*/ 0 h 7086023"/>
              <a:gd name="connsiteX1" fmla="*/ 10826978 w 10826978"/>
              <a:gd name="connsiteY1" fmla="*/ 0 h 7086023"/>
              <a:gd name="connsiteX2" fmla="*/ 10826978 w 10826978"/>
              <a:gd name="connsiteY2" fmla="*/ 6858000 h 7086023"/>
              <a:gd name="connsiteX3" fmla="*/ 8159978 w 10826978"/>
              <a:gd name="connsiteY3" fmla="*/ 5581650 h 7086023"/>
              <a:gd name="connsiteX4" fmla="*/ 3968978 w 10826978"/>
              <a:gd name="connsiteY4" fmla="*/ 4933950 h 7086023"/>
              <a:gd name="connsiteX5" fmla="*/ 2749778 w 10826978"/>
              <a:gd name="connsiteY5" fmla="*/ 1828800 h 7086023"/>
              <a:gd name="connsiteX6" fmla="*/ 158978 w 10826978"/>
              <a:gd name="connsiteY6" fmla="*/ 0 h 7086023"/>
              <a:gd name="connsiteX0" fmla="*/ 158978 w 10826978"/>
              <a:gd name="connsiteY0" fmla="*/ 0 h 7087122"/>
              <a:gd name="connsiteX1" fmla="*/ 10826978 w 10826978"/>
              <a:gd name="connsiteY1" fmla="*/ 0 h 7087122"/>
              <a:gd name="connsiteX2" fmla="*/ 10826978 w 10826978"/>
              <a:gd name="connsiteY2" fmla="*/ 6858000 h 7087122"/>
              <a:gd name="connsiteX3" fmla="*/ 8159978 w 10826978"/>
              <a:gd name="connsiteY3" fmla="*/ 5581650 h 7087122"/>
              <a:gd name="connsiteX4" fmla="*/ 5264378 w 10826978"/>
              <a:gd name="connsiteY4" fmla="*/ 4857750 h 7087122"/>
              <a:gd name="connsiteX5" fmla="*/ 2749778 w 10826978"/>
              <a:gd name="connsiteY5" fmla="*/ 1828800 h 7087122"/>
              <a:gd name="connsiteX6" fmla="*/ 158978 w 10826978"/>
              <a:gd name="connsiteY6" fmla="*/ 0 h 7087122"/>
              <a:gd name="connsiteX0" fmla="*/ 158978 w 10826978"/>
              <a:gd name="connsiteY0" fmla="*/ 0 h 7087122"/>
              <a:gd name="connsiteX1" fmla="*/ 10826978 w 10826978"/>
              <a:gd name="connsiteY1" fmla="*/ 0 h 7087122"/>
              <a:gd name="connsiteX2" fmla="*/ 10826978 w 10826978"/>
              <a:gd name="connsiteY2" fmla="*/ 6858000 h 7087122"/>
              <a:gd name="connsiteX3" fmla="*/ 8159978 w 10826978"/>
              <a:gd name="connsiteY3" fmla="*/ 5581650 h 7087122"/>
              <a:gd name="connsiteX4" fmla="*/ 5264378 w 10826978"/>
              <a:gd name="connsiteY4" fmla="*/ 4857750 h 7087122"/>
              <a:gd name="connsiteX5" fmla="*/ 2749778 w 10826978"/>
              <a:gd name="connsiteY5" fmla="*/ 1828800 h 7087122"/>
              <a:gd name="connsiteX6" fmla="*/ 158978 w 10826978"/>
              <a:gd name="connsiteY6" fmla="*/ 0 h 7087122"/>
              <a:gd name="connsiteX0" fmla="*/ 195061 w 10863061"/>
              <a:gd name="connsiteY0" fmla="*/ 0 h 7087122"/>
              <a:gd name="connsiteX1" fmla="*/ 10863061 w 10863061"/>
              <a:gd name="connsiteY1" fmla="*/ 0 h 7087122"/>
              <a:gd name="connsiteX2" fmla="*/ 10863061 w 10863061"/>
              <a:gd name="connsiteY2" fmla="*/ 6858000 h 7087122"/>
              <a:gd name="connsiteX3" fmla="*/ 8196061 w 10863061"/>
              <a:gd name="connsiteY3" fmla="*/ 5581650 h 7087122"/>
              <a:gd name="connsiteX4" fmla="*/ 5300461 w 10863061"/>
              <a:gd name="connsiteY4" fmla="*/ 4857750 h 7087122"/>
              <a:gd name="connsiteX5" fmla="*/ 2290561 w 10863061"/>
              <a:gd name="connsiteY5" fmla="*/ 1657350 h 7087122"/>
              <a:gd name="connsiteX6" fmla="*/ 195061 w 10863061"/>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7087122"/>
              <a:gd name="connsiteX1" fmla="*/ 10832058 w 10832058"/>
              <a:gd name="connsiteY1" fmla="*/ 0 h 7087122"/>
              <a:gd name="connsiteX2" fmla="*/ 10832058 w 10832058"/>
              <a:gd name="connsiteY2" fmla="*/ 6858000 h 7087122"/>
              <a:gd name="connsiteX3" fmla="*/ 8165058 w 10832058"/>
              <a:gd name="connsiteY3" fmla="*/ 5581650 h 7087122"/>
              <a:gd name="connsiteX4" fmla="*/ 5269458 w 10832058"/>
              <a:gd name="connsiteY4" fmla="*/ 4857750 h 7087122"/>
              <a:gd name="connsiteX5" fmla="*/ 2259558 w 10832058"/>
              <a:gd name="connsiteY5" fmla="*/ 1657350 h 7087122"/>
              <a:gd name="connsiteX6" fmla="*/ 164058 w 10832058"/>
              <a:gd name="connsiteY6" fmla="*/ 0 h 7087122"/>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69458 w 10832058"/>
              <a:gd name="connsiteY4" fmla="*/ 48577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69458 w 10832058"/>
              <a:gd name="connsiteY4" fmla="*/ 48577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8165058 w 10832058"/>
              <a:gd name="connsiteY3" fmla="*/ 558165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164058 w 10832058"/>
              <a:gd name="connsiteY0" fmla="*/ 0 h 6858000"/>
              <a:gd name="connsiteX1" fmla="*/ 10832058 w 10832058"/>
              <a:gd name="connsiteY1" fmla="*/ 0 h 6858000"/>
              <a:gd name="connsiteX2" fmla="*/ 10832058 w 10832058"/>
              <a:gd name="connsiteY2" fmla="*/ 6858000 h 6858000"/>
              <a:gd name="connsiteX3" fmla="*/ 7498308 w 10832058"/>
              <a:gd name="connsiteY3" fmla="*/ 5943600 h 6858000"/>
              <a:gd name="connsiteX4" fmla="*/ 5212308 w 10832058"/>
              <a:gd name="connsiteY4" fmla="*/ 4324350 h 6858000"/>
              <a:gd name="connsiteX5" fmla="*/ 2259558 w 10832058"/>
              <a:gd name="connsiteY5" fmla="*/ 1657350 h 6858000"/>
              <a:gd name="connsiteX6" fmla="*/ 164058 w 10832058"/>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260104 w 10879854"/>
              <a:gd name="connsiteY4" fmla="*/ 4324350 h 6858000"/>
              <a:gd name="connsiteX5" fmla="*/ 2307354 w 10879854"/>
              <a:gd name="connsiteY5" fmla="*/ 1657350 h 6858000"/>
              <a:gd name="connsiteX6" fmla="*/ 211854 w 10879854"/>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583954 w 10879854"/>
              <a:gd name="connsiteY4" fmla="*/ 4819650 h 6858000"/>
              <a:gd name="connsiteX5" fmla="*/ 2307354 w 10879854"/>
              <a:gd name="connsiteY5" fmla="*/ 1657350 h 6858000"/>
              <a:gd name="connsiteX6" fmla="*/ 211854 w 10879854"/>
              <a:gd name="connsiteY6" fmla="*/ 0 h 6858000"/>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583954 w 10879854"/>
              <a:gd name="connsiteY4" fmla="*/ 4819650 h 6858000"/>
              <a:gd name="connsiteX5" fmla="*/ 2307354 w 10879854"/>
              <a:gd name="connsiteY5" fmla="*/ 1657350 h 6858000"/>
              <a:gd name="connsiteX6" fmla="*/ 211854 w 10879854"/>
              <a:gd name="connsiteY6" fmla="*/ 0 h 6858000"/>
              <a:gd name="connsiteX0" fmla="*/ 195574 w 10863574"/>
              <a:gd name="connsiteY0" fmla="*/ 0 h 6858000"/>
              <a:gd name="connsiteX1" fmla="*/ 10863574 w 10863574"/>
              <a:gd name="connsiteY1" fmla="*/ 0 h 6858000"/>
              <a:gd name="connsiteX2" fmla="*/ 10863574 w 10863574"/>
              <a:gd name="connsiteY2" fmla="*/ 6858000 h 6858000"/>
              <a:gd name="connsiteX3" fmla="*/ 7529824 w 10863574"/>
              <a:gd name="connsiteY3" fmla="*/ 5943600 h 6858000"/>
              <a:gd name="connsiteX4" fmla="*/ 5567674 w 10863574"/>
              <a:gd name="connsiteY4" fmla="*/ 4819650 h 6858000"/>
              <a:gd name="connsiteX5" fmla="*/ 2462524 w 10863574"/>
              <a:gd name="connsiteY5" fmla="*/ 1981200 h 6858000"/>
              <a:gd name="connsiteX6" fmla="*/ 195574 w 10863574"/>
              <a:gd name="connsiteY6" fmla="*/ 0 h 6858000"/>
              <a:gd name="connsiteX0" fmla="*/ 211855 w 10708405"/>
              <a:gd name="connsiteY0" fmla="*/ 19050 h 6858000"/>
              <a:gd name="connsiteX1" fmla="*/ 10708405 w 10708405"/>
              <a:gd name="connsiteY1" fmla="*/ 0 h 6858000"/>
              <a:gd name="connsiteX2" fmla="*/ 10708405 w 10708405"/>
              <a:gd name="connsiteY2" fmla="*/ 6858000 h 6858000"/>
              <a:gd name="connsiteX3" fmla="*/ 7374655 w 10708405"/>
              <a:gd name="connsiteY3" fmla="*/ 5943600 h 6858000"/>
              <a:gd name="connsiteX4" fmla="*/ 5412505 w 10708405"/>
              <a:gd name="connsiteY4" fmla="*/ 4819650 h 6858000"/>
              <a:gd name="connsiteX5" fmla="*/ 2307355 w 10708405"/>
              <a:gd name="connsiteY5" fmla="*/ 1981200 h 6858000"/>
              <a:gd name="connsiteX6" fmla="*/ 211855 w 10708405"/>
              <a:gd name="connsiteY6" fmla="*/ 19050 h 6858000"/>
              <a:gd name="connsiteX0" fmla="*/ 107675 w 10604225"/>
              <a:gd name="connsiteY0" fmla="*/ 19050 h 6858000"/>
              <a:gd name="connsiteX1" fmla="*/ 10604225 w 10604225"/>
              <a:gd name="connsiteY1" fmla="*/ 0 h 6858000"/>
              <a:gd name="connsiteX2" fmla="*/ 10604225 w 10604225"/>
              <a:gd name="connsiteY2" fmla="*/ 6858000 h 6858000"/>
              <a:gd name="connsiteX3" fmla="*/ 7270475 w 10604225"/>
              <a:gd name="connsiteY3" fmla="*/ 5943600 h 6858000"/>
              <a:gd name="connsiteX4" fmla="*/ 5308325 w 10604225"/>
              <a:gd name="connsiteY4" fmla="*/ 4819650 h 6858000"/>
              <a:gd name="connsiteX5" fmla="*/ 2203175 w 10604225"/>
              <a:gd name="connsiteY5" fmla="*/ 1981200 h 6858000"/>
              <a:gd name="connsiteX6" fmla="*/ 107675 w 10604225"/>
              <a:gd name="connsiteY6" fmla="*/ 190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4225" h="6858000">
                <a:moveTo>
                  <a:pt x="107675" y="19050"/>
                </a:moveTo>
                <a:lnTo>
                  <a:pt x="10604225" y="0"/>
                </a:lnTo>
                <a:lnTo>
                  <a:pt x="10604225" y="6858000"/>
                </a:lnTo>
                <a:cubicBezTo>
                  <a:pt x="8384900" y="6838950"/>
                  <a:pt x="7886425" y="6550025"/>
                  <a:pt x="7270475" y="5943600"/>
                </a:cubicBezTo>
                <a:cubicBezTo>
                  <a:pt x="6596523" y="5280070"/>
                  <a:pt x="7784825" y="4587875"/>
                  <a:pt x="5308325" y="4819650"/>
                </a:cubicBezTo>
                <a:cubicBezTo>
                  <a:pt x="2730225" y="5048250"/>
                  <a:pt x="5086075" y="1733550"/>
                  <a:pt x="2203175" y="1981200"/>
                </a:cubicBezTo>
                <a:cubicBezTo>
                  <a:pt x="672825" y="2178050"/>
                  <a:pt x="-343175" y="698500"/>
                  <a:pt x="107675" y="1905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9D3E5F57-851F-4FFF-A006-D0A04EE4EC43}"/>
              </a:ext>
            </a:extLst>
          </p:cNvPr>
          <p:cNvSpPr>
            <a:spLocks noGrp="1"/>
          </p:cNvSpPr>
          <p:nvPr>
            <p:ph type="pic" sz="quarter" idx="10"/>
          </p:nvPr>
        </p:nvSpPr>
        <p:spPr>
          <a:xfrm>
            <a:off x="1312146" y="1"/>
            <a:ext cx="10879854" cy="6858000"/>
          </a:xfrm>
          <a:custGeom>
            <a:avLst/>
            <a:gdLst>
              <a:gd name="connsiteX0" fmla="*/ 211854 w 10879854"/>
              <a:gd name="connsiteY0" fmla="*/ 0 h 6858000"/>
              <a:gd name="connsiteX1" fmla="*/ 10879854 w 10879854"/>
              <a:gd name="connsiteY1" fmla="*/ 0 h 6858000"/>
              <a:gd name="connsiteX2" fmla="*/ 10879854 w 10879854"/>
              <a:gd name="connsiteY2" fmla="*/ 6858000 h 6858000"/>
              <a:gd name="connsiteX3" fmla="*/ 7546104 w 10879854"/>
              <a:gd name="connsiteY3" fmla="*/ 5943600 h 6858000"/>
              <a:gd name="connsiteX4" fmla="*/ 5260104 w 10879854"/>
              <a:gd name="connsiteY4" fmla="*/ 4324350 h 6858000"/>
              <a:gd name="connsiteX5" fmla="*/ 2307354 w 10879854"/>
              <a:gd name="connsiteY5" fmla="*/ 1657350 h 6858000"/>
              <a:gd name="connsiteX6" fmla="*/ 211854 w 10879854"/>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9854" h="6858000">
                <a:moveTo>
                  <a:pt x="211854" y="0"/>
                </a:moveTo>
                <a:lnTo>
                  <a:pt x="10879854" y="0"/>
                </a:lnTo>
                <a:lnTo>
                  <a:pt x="10879854" y="6858000"/>
                </a:lnTo>
                <a:cubicBezTo>
                  <a:pt x="8660529" y="6838950"/>
                  <a:pt x="8120779" y="6575425"/>
                  <a:pt x="7546104" y="5943600"/>
                </a:cubicBezTo>
                <a:cubicBezTo>
                  <a:pt x="6854799" y="5183547"/>
                  <a:pt x="7736604" y="4092575"/>
                  <a:pt x="5260104" y="4324350"/>
                </a:cubicBezTo>
                <a:cubicBezTo>
                  <a:pt x="2682004" y="4552950"/>
                  <a:pt x="5190254" y="1409700"/>
                  <a:pt x="2307354" y="1657350"/>
                </a:cubicBezTo>
                <a:cubicBezTo>
                  <a:pt x="777004" y="1854200"/>
                  <a:pt x="-524746" y="527050"/>
                  <a:pt x="2118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455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AAEA848-2830-4401-9B55-607A67529495}"/>
              </a:ext>
            </a:extLst>
          </p:cNvPr>
          <p:cNvSpPr>
            <a:spLocks noGrp="1"/>
          </p:cNvSpPr>
          <p:nvPr>
            <p:ph type="pic" sz="quarter" idx="10"/>
          </p:nvPr>
        </p:nvSpPr>
        <p:spPr>
          <a:xfrm>
            <a:off x="2480480"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B3D2108E-9155-42F5-9E3E-EF8A34A73A56}"/>
              </a:ext>
            </a:extLst>
          </p:cNvPr>
          <p:cNvSpPr>
            <a:spLocks noGrp="1"/>
          </p:cNvSpPr>
          <p:nvPr>
            <p:ph type="pic" sz="quarter" idx="11"/>
          </p:nvPr>
        </p:nvSpPr>
        <p:spPr>
          <a:xfrm>
            <a:off x="7129816" y="1501254"/>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F97FF82B-57E8-4995-B7D2-F38221B88667}"/>
              </a:ext>
            </a:extLst>
          </p:cNvPr>
          <p:cNvSpPr>
            <a:spLocks noGrp="1"/>
          </p:cNvSpPr>
          <p:nvPr>
            <p:ph type="pic" sz="quarter" idx="12"/>
          </p:nvPr>
        </p:nvSpPr>
        <p:spPr>
          <a:xfrm>
            <a:off x="2480479" y="3998792"/>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A5D60545-B633-4873-94FE-C66D61B374D7}"/>
              </a:ext>
            </a:extLst>
          </p:cNvPr>
          <p:cNvSpPr>
            <a:spLocks noGrp="1"/>
          </p:cNvSpPr>
          <p:nvPr>
            <p:ph type="pic" sz="quarter" idx="13"/>
          </p:nvPr>
        </p:nvSpPr>
        <p:spPr>
          <a:xfrm>
            <a:off x="7129816" y="399879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52718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AAEA848-2830-4401-9B55-607A67529495}"/>
              </a:ext>
            </a:extLst>
          </p:cNvPr>
          <p:cNvSpPr>
            <a:spLocks noGrp="1"/>
          </p:cNvSpPr>
          <p:nvPr>
            <p:ph type="pic" sz="quarter" idx="10"/>
          </p:nvPr>
        </p:nvSpPr>
        <p:spPr>
          <a:xfrm>
            <a:off x="1669289"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B3D2108E-9155-42F5-9E3E-EF8A34A73A56}"/>
              </a:ext>
            </a:extLst>
          </p:cNvPr>
          <p:cNvSpPr>
            <a:spLocks noGrp="1"/>
          </p:cNvSpPr>
          <p:nvPr>
            <p:ph type="pic" sz="quarter" idx="11"/>
          </p:nvPr>
        </p:nvSpPr>
        <p:spPr>
          <a:xfrm>
            <a:off x="8990749" y="1501254"/>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6" name="Picture Placeholder 5">
            <a:extLst>
              <a:ext uri="{FF2B5EF4-FFF2-40B4-BE49-F238E27FC236}">
                <a16:creationId xmlns:a16="http://schemas.microsoft.com/office/drawing/2014/main" id="{698382FF-AC1F-4D87-B567-510AC3B7CA20}"/>
              </a:ext>
            </a:extLst>
          </p:cNvPr>
          <p:cNvSpPr>
            <a:spLocks noGrp="1"/>
          </p:cNvSpPr>
          <p:nvPr>
            <p:ph type="pic" sz="quarter" idx="14"/>
          </p:nvPr>
        </p:nvSpPr>
        <p:spPr>
          <a:xfrm>
            <a:off x="5330019" y="1501253"/>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7" name="Picture Placeholder 6">
            <a:extLst>
              <a:ext uri="{FF2B5EF4-FFF2-40B4-BE49-F238E27FC236}">
                <a16:creationId xmlns:a16="http://schemas.microsoft.com/office/drawing/2014/main" id="{09427F5D-6C31-4C1D-9A1A-001BA17A4B8C}"/>
              </a:ext>
            </a:extLst>
          </p:cNvPr>
          <p:cNvSpPr>
            <a:spLocks noGrp="1"/>
          </p:cNvSpPr>
          <p:nvPr>
            <p:ph type="pic" sz="quarter" idx="15"/>
          </p:nvPr>
        </p:nvSpPr>
        <p:spPr>
          <a:xfrm>
            <a:off x="1669289" y="3824785"/>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
        <p:nvSpPr>
          <p:cNvPr id="8" name="Picture Placeholder 7">
            <a:extLst>
              <a:ext uri="{FF2B5EF4-FFF2-40B4-BE49-F238E27FC236}">
                <a16:creationId xmlns:a16="http://schemas.microsoft.com/office/drawing/2014/main" id="{25259878-754E-4D20-A465-6A9EDA366BF9}"/>
              </a:ext>
            </a:extLst>
          </p:cNvPr>
          <p:cNvSpPr>
            <a:spLocks noGrp="1"/>
          </p:cNvSpPr>
          <p:nvPr>
            <p:ph type="pic" sz="quarter" idx="16"/>
          </p:nvPr>
        </p:nvSpPr>
        <p:spPr>
          <a:xfrm>
            <a:off x="8990749" y="3824786"/>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9476C91D-8F06-4354-A7CB-2605B522A640}"/>
              </a:ext>
            </a:extLst>
          </p:cNvPr>
          <p:cNvSpPr>
            <a:spLocks noGrp="1"/>
          </p:cNvSpPr>
          <p:nvPr>
            <p:ph type="pic" sz="quarter" idx="17"/>
          </p:nvPr>
        </p:nvSpPr>
        <p:spPr>
          <a:xfrm>
            <a:off x="5330019" y="3824785"/>
            <a:ext cx="1531962" cy="1531962"/>
          </a:xfrm>
          <a:custGeom>
            <a:avLst/>
            <a:gdLst>
              <a:gd name="connsiteX0" fmla="*/ 765981 w 1531962"/>
              <a:gd name="connsiteY0" fmla="*/ 0 h 1531962"/>
              <a:gd name="connsiteX1" fmla="*/ 1531962 w 1531962"/>
              <a:gd name="connsiteY1" fmla="*/ 765981 h 1531962"/>
              <a:gd name="connsiteX2" fmla="*/ 765981 w 1531962"/>
              <a:gd name="connsiteY2" fmla="*/ 1531962 h 1531962"/>
              <a:gd name="connsiteX3" fmla="*/ 0 w 1531962"/>
              <a:gd name="connsiteY3" fmla="*/ 765981 h 1531962"/>
              <a:gd name="connsiteX4" fmla="*/ 765981 w 1531962"/>
              <a:gd name="connsiteY4" fmla="*/ 0 h 153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962" h="1531962">
                <a:moveTo>
                  <a:pt x="765981" y="0"/>
                </a:moveTo>
                <a:cubicBezTo>
                  <a:pt x="1189021" y="0"/>
                  <a:pt x="1531962" y="342941"/>
                  <a:pt x="1531962" y="765981"/>
                </a:cubicBezTo>
                <a:cubicBezTo>
                  <a:pt x="1531962" y="1189021"/>
                  <a:pt x="1189021" y="1531962"/>
                  <a:pt x="765981" y="1531962"/>
                </a:cubicBezTo>
                <a:cubicBezTo>
                  <a:pt x="342941" y="1531962"/>
                  <a:pt x="0" y="1189021"/>
                  <a:pt x="0" y="765981"/>
                </a:cubicBezTo>
                <a:cubicBezTo>
                  <a:pt x="0" y="342941"/>
                  <a:pt x="342941" y="0"/>
                  <a:pt x="7659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7762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9" name="Picture Placeholder 8">
            <a:extLst>
              <a:ext uri="{FF2B5EF4-FFF2-40B4-BE49-F238E27FC236}">
                <a16:creationId xmlns:a16="http://schemas.microsoft.com/office/drawing/2014/main" id="{127D83DA-D169-41D4-BA4B-BF06BC00AE0A}"/>
              </a:ext>
            </a:extLst>
          </p:cNvPr>
          <p:cNvSpPr>
            <a:spLocks noGrp="1"/>
          </p:cNvSpPr>
          <p:nvPr>
            <p:ph type="pic" sz="quarter" idx="13"/>
          </p:nvPr>
        </p:nvSpPr>
        <p:spPr>
          <a:xfrm>
            <a:off x="5871005" y="-1"/>
            <a:ext cx="6320994" cy="6426782"/>
          </a:xfrm>
          <a:custGeom>
            <a:avLst/>
            <a:gdLst>
              <a:gd name="connsiteX0" fmla="*/ 224994 w 6320994"/>
              <a:gd name="connsiteY0" fmla="*/ 0 h 6426782"/>
              <a:gd name="connsiteX1" fmla="*/ 6320994 w 6320994"/>
              <a:gd name="connsiteY1" fmla="*/ 0 h 6426782"/>
              <a:gd name="connsiteX2" fmla="*/ 6320994 w 6320994"/>
              <a:gd name="connsiteY2" fmla="*/ 6015789 h 6426782"/>
              <a:gd name="connsiteX3" fmla="*/ 3970826 w 6320994"/>
              <a:gd name="connsiteY3" fmla="*/ 5702968 h 6426782"/>
              <a:gd name="connsiteX4" fmla="*/ 3882594 w 6320994"/>
              <a:gd name="connsiteY4" fmla="*/ 3272589 h 6426782"/>
              <a:gd name="connsiteX5" fmla="*/ 1155437 w 6320994"/>
              <a:gd name="connsiteY5" fmla="*/ 1925052 h 6426782"/>
              <a:gd name="connsiteX6" fmla="*/ 224994 w 6320994"/>
              <a:gd name="connsiteY6" fmla="*/ 0 h 642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0994" h="6426782">
                <a:moveTo>
                  <a:pt x="224994" y="0"/>
                </a:moveTo>
                <a:lnTo>
                  <a:pt x="6320994" y="0"/>
                </a:lnTo>
                <a:lnTo>
                  <a:pt x="6320994" y="6015789"/>
                </a:lnTo>
                <a:cubicBezTo>
                  <a:pt x="5977426" y="6894094"/>
                  <a:pt x="4377226" y="6160168"/>
                  <a:pt x="3970826" y="5702968"/>
                </a:cubicBezTo>
                <a:cubicBezTo>
                  <a:pt x="3564426" y="5245768"/>
                  <a:pt x="4387920" y="5025189"/>
                  <a:pt x="3882594" y="3272589"/>
                </a:cubicBezTo>
                <a:cubicBezTo>
                  <a:pt x="3206151" y="1155032"/>
                  <a:pt x="2096575" y="2695072"/>
                  <a:pt x="1155437" y="1925052"/>
                </a:cubicBezTo>
                <a:cubicBezTo>
                  <a:pt x="556532" y="1291389"/>
                  <a:pt x="-451448" y="850233"/>
                  <a:pt x="22499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5066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8" name="Picture Placeholder 7">
            <a:extLst>
              <a:ext uri="{FF2B5EF4-FFF2-40B4-BE49-F238E27FC236}">
                <a16:creationId xmlns:a16="http://schemas.microsoft.com/office/drawing/2014/main" id="{29AFB1DE-C45B-4A8F-A6D8-747BD5F7A711}"/>
              </a:ext>
            </a:extLst>
          </p:cNvPr>
          <p:cNvSpPr>
            <a:spLocks noGrp="1"/>
          </p:cNvSpPr>
          <p:nvPr>
            <p:ph type="pic" sz="quarter" idx="13"/>
          </p:nvPr>
        </p:nvSpPr>
        <p:spPr>
          <a:xfrm>
            <a:off x="6040076" y="0"/>
            <a:ext cx="6151924" cy="6858000"/>
          </a:xfrm>
          <a:custGeom>
            <a:avLst/>
            <a:gdLst>
              <a:gd name="connsiteX0" fmla="*/ 55924 w 6151924"/>
              <a:gd name="connsiteY0" fmla="*/ 0 h 6858000"/>
              <a:gd name="connsiteX1" fmla="*/ 6151924 w 6151924"/>
              <a:gd name="connsiteY1" fmla="*/ 0 h 6858000"/>
              <a:gd name="connsiteX2" fmla="*/ 6151924 w 6151924"/>
              <a:gd name="connsiteY2" fmla="*/ 6858000 h 6858000"/>
              <a:gd name="connsiteX3" fmla="*/ 55924 w 6151924"/>
              <a:gd name="connsiteY3" fmla="*/ 6858000 h 6858000"/>
              <a:gd name="connsiteX4" fmla="*/ 2684824 w 6151924"/>
              <a:gd name="connsiteY4" fmla="*/ 5791200 h 6858000"/>
              <a:gd name="connsiteX5" fmla="*/ 2151424 w 6151924"/>
              <a:gd name="connsiteY5" fmla="*/ 1162050 h 6858000"/>
              <a:gd name="connsiteX6" fmla="*/ 55924 w 6151924"/>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924" h="6858000">
                <a:moveTo>
                  <a:pt x="55924" y="0"/>
                </a:moveTo>
                <a:lnTo>
                  <a:pt x="6151924" y="0"/>
                </a:lnTo>
                <a:lnTo>
                  <a:pt x="6151924" y="6858000"/>
                </a:lnTo>
                <a:lnTo>
                  <a:pt x="55924" y="6858000"/>
                </a:lnTo>
                <a:cubicBezTo>
                  <a:pt x="36874" y="5721350"/>
                  <a:pt x="1465624" y="6299200"/>
                  <a:pt x="2684824" y="5791200"/>
                </a:cubicBezTo>
                <a:cubicBezTo>
                  <a:pt x="4602524" y="4679950"/>
                  <a:pt x="4138974" y="2273300"/>
                  <a:pt x="2151424" y="1162050"/>
                </a:cubicBezTo>
                <a:cubicBezTo>
                  <a:pt x="1224324" y="755650"/>
                  <a:pt x="-312376" y="787400"/>
                  <a:pt x="5592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7606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E1BB90A-C714-4D3A-B0EF-75994877F56D}"/>
              </a:ext>
            </a:extLst>
          </p:cNvPr>
          <p:cNvSpPr>
            <a:spLocks noGrp="1"/>
          </p:cNvSpPr>
          <p:nvPr>
            <p:ph type="pic" sz="quarter" idx="13"/>
          </p:nvPr>
        </p:nvSpPr>
        <p:spPr>
          <a:xfrm>
            <a:off x="0" y="-3175"/>
            <a:ext cx="5713413" cy="6862763"/>
          </a:xfrm>
          <a:custGeom>
            <a:avLst/>
            <a:gdLst>
              <a:gd name="connsiteX0" fmla="*/ 0 w 5713413"/>
              <a:gd name="connsiteY0" fmla="*/ 0 h 6862763"/>
              <a:gd name="connsiteX1" fmla="*/ 5713413 w 5713413"/>
              <a:gd name="connsiteY1" fmla="*/ 3657155 h 6862763"/>
              <a:gd name="connsiteX2" fmla="*/ 2369342 w 5713413"/>
              <a:gd name="connsiteY2" fmla="*/ 6862763 h 6862763"/>
              <a:gd name="connsiteX3" fmla="*/ 0 w 5713413"/>
              <a:gd name="connsiteY3" fmla="*/ 6862763 h 6862763"/>
            </a:gdLst>
            <a:ahLst/>
            <a:cxnLst>
              <a:cxn ang="0">
                <a:pos x="connsiteX0" y="connsiteY0"/>
              </a:cxn>
              <a:cxn ang="0">
                <a:pos x="connsiteX1" y="connsiteY1"/>
              </a:cxn>
              <a:cxn ang="0">
                <a:pos x="connsiteX2" y="connsiteY2"/>
              </a:cxn>
              <a:cxn ang="0">
                <a:pos x="connsiteX3" y="connsiteY3"/>
              </a:cxn>
            </a:cxnLst>
            <a:rect l="l" t="t" r="r" b="b"/>
            <a:pathLst>
              <a:path w="5713413" h="6862763">
                <a:moveTo>
                  <a:pt x="0" y="0"/>
                </a:moveTo>
                <a:cubicBezTo>
                  <a:pt x="0" y="0"/>
                  <a:pt x="5713413" y="2194293"/>
                  <a:pt x="5713413" y="3657155"/>
                </a:cubicBezTo>
                <a:cubicBezTo>
                  <a:pt x="5713413" y="5120017"/>
                  <a:pt x="2369342" y="6862763"/>
                  <a:pt x="2369342" y="6862763"/>
                </a:cubicBezTo>
                <a:cubicBezTo>
                  <a:pt x="0" y="6862763"/>
                  <a:pt x="0" y="6862763"/>
                  <a:pt x="0" y="6862763"/>
                </a:cubicBezTo>
                <a:close/>
              </a:path>
            </a:pathLst>
          </a:custGeom>
        </p:spPr>
        <p:txBody>
          <a:bodyPr wrap="square">
            <a:noAutofit/>
          </a:bodyPr>
          <a:lstStyle/>
          <a:p>
            <a:endParaRPr lang="en-US"/>
          </a:p>
        </p:txBody>
      </p:sp>
    </p:spTree>
    <p:extLst>
      <p:ext uri="{BB962C8B-B14F-4D97-AF65-F5344CB8AC3E}">
        <p14:creationId xmlns:p14="http://schemas.microsoft.com/office/powerpoint/2010/main" val="27945894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5" name="Rectangle 4">
            <a:extLst>
              <a:ext uri="{FF2B5EF4-FFF2-40B4-BE49-F238E27FC236}">
                <a16:creationId xmlns:a16="http://schemas.microsoft.com/office/drawing/2014/main" id="{4A85E12B-7773-46D6-803C-40C84CF01408}"/>
              </a:ext>
            </a:extLst>
          </p:cNvPr>
          <p:cNvSpPr/>
          <p:nvPr userDrawn="1"/>
        </p:nvSpPr>
        <p:spPr>
          <a:xfrm>
            <a:off x="-80" y="-3427"/>
            <a:ext cx="7157465" cy="686142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13648 h 6871648"/>
              <a:gd name="connsiteX1" fmla="*/ 2661313 w 6096000"/>
              <a:gd name="connsiteY1" fmla="*/ 0 h 6871648"/>
              <a:gd name="connsiteX2" fmla="*/ 6096000 w 6096000"/>
              <a:gd name="connsiteY2" fmla="*/ 13648 h 6871648"/>
              <a:gd name="connsiteX3" fmla="*/ 6096000 w 6096000"/>
              <a:gd name="connsiteY3" fmla="*/ 6871648 h 6871648"/>
              <a:gd name="connsiteX4" fmla="*/ 0 w 6096000"/>
              <a:gd name="connsiteY4" fmla="*/ 6871648 h 6871648"/>
              <a:gd name="connsiteX5" fmla="*/ 0 w 6096000"/>
              <a:gd name="connsiteY5" fmla="*/ 13648 h 6871648"/>
              <a:gd name="connsiteX0" fmla="*/ 0 w 6096000"/>
              <a:gd name="connsiteY0" fmla="*/ 0 h 6858000"/>
              <a:gd name="connsiteX1" fmla="*/ 2647665 w 6096000"/>
              <a:gd name="connsiteY1" fmla="*/ 559558 h 6858000"/>
              <a:gd name="connsiteX2" fmla="*/ 6096000 w 6096000"/>
              <a:gd name="connsiteY2" fmla="*/ 0 h 6858000"/>
              <a:gd name="connsiteX3" fmla="*/ 6096000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2647665 w 6096000"/>
              <a:gd name="connsiteY1" fmla="*/ 559558 h 6858000"/>
              <a:gd name="connsiteX2" fmla="*/ 6096000 w 6096000"/>
              <a:gd name="connsiteY2" fmla="*/ 0 h 6858000"/>
              <a:gd name="connsiteX3" fmla="*/ 6096000 w 6096000"/>
              <a:gd name="connsiteY3" fmla="*/ 6858000 h 6858000"/>
              <a:gd name="connsiteX4" fmla="*/ 0 w 6096000"/>
              <a:gd name="connsiteY4" fmla="*/ 6858000 h 6858000"/>
              <a:gd name="connsiteX5" fmla="*/ 0 w 6096000"/>
              <a:gd name="connsiteY5" fmla="*/ 0 h 6858000"/>
              <a:gd name="connsiteX0" fmla="*/ 0 w 6096000"/>
              <a:gd name="connsiteY0" fmla="*/ 355507 h 7213507"/>
              <a:gd name="connsiteX1" fmla="*/ 2647665 w 6096000"/>
              <a:gd name="connsiteY1" fmla="*/ 915065 h 7213507"/>
              <a:gd name="connsiteX2" fmla="*/ 6096000 w 6096000"/>
              <a:gd name="connsiteY2" fmla="*/ 355507 h 7213507"/>
              <a:gd name="connsiteX3" fmla="*/ 6096000 w 6096000"/>
              <a:gd name="connsiteY3" fmla="*/ 7213507 h 7213507"/>
              <a:gd name="connsiteX4" fmla="*/ 0 w 6096000"/>
              <a:gd name="connsiteY4" fmla="*/ 7213507 h 7213507"/>
              <a:gd name="connsiteX5" fmla="*/ 0 w 6096000"/>
              <a:gd name="connsiteY5" fmla="*/ 355507 h 7213507"/>
              <a:gd name="connsiteX0" fmla="*/ 114 w 6096114"/>
              <a:gd name="connsiteY0" fmla="*/ 355507 h 7213507"/>
              <a:gd name="connsiteX1" fmla="*/ 2647779 w 6096114"/>
              <a:gd name="connsiteY1" fmla="*/ 915065 h 7213507"/>
              <a:gd name="connsiteX2" fmla="*/ 6096114 w 6096114"/>
              <a:gd name="connsiteY2" fmla="*/ 355507 h 7213507"/>
              <a:gd name="connsiteX3" fmla="*/ 6096114 w 6096114"/>
              <a:gd name="connsiteY3" fmla="*/ 7213507 h 7213507"/>
              <a:gd name="connsiteX4" fmla="*/ 114 w 6096114"/>
              <a:gd name="connsiteY4" fmla="*/ 7213507 h 7213507"/>
              <a:gd name="connsiteX5" fmla="*/ 114 w 6096114"/>
              <a:gd name="connsiteY5" fmla="*/ 355507 h 7213507"/>
              <a:gd name="connsiteX0" fmla="*/ 158 w 6096158"/>
              <a:gd name="connsiteY0" fmla="*/ 227494 h 7085494"/>
              <a:gd name="connsiteX1" fmla="*/ 2190623 w 6096158"/>
              <a:gd name="connsiteY1" fmla="*/ 2101502 h 7085494"/>
              <a:gd name="connsiteX2" fmla="*/ 6096158 w 6096158"/>
              <a:gd name="connsiteY2" fmla="*/ 227494 h 7085494"/>
              <a:gd name="connsiteX3" fmla="*/ 6096158 w 6096158"/>
              <a:gd name="connsiteY3" fmla="*/ 7085494 h 7085494"/>
              <a:gd name="connsiteX4" fmla="*/ 158 w 6096158"/>
              <a:gd name="connsiteY4" fmla="*/ 7085494 h 7085494"/>
              <a:gd name="connsiteX5" fmla="*/ 158 w 6096158"/>
              <a:gd name="connsiteY5" fmla="*/ 227494 h 7085494"/>
              <a:gd name="connsiteX0" fmla="*/ 158 w 6096158"/>
              <a:gd name="connsiteY0" fmla="*/ 685980 h 7543980"/>
              <a:gd name="connsiteX1" fmla="*/ 2190623 w 6096158"/>
              <a:gd name="connsiteY1" fmla="*/ 2559988 h 7543980"/>
              <a:gd name="connsiteX2" fmla="*/ 6096158 w 6096158"/>
              <a:gd name="connsiteY2" fmla="*/ 685980 h 7543980"/>
              <a:gd name="connsiteX3" fmla="*/ 6096158 w 6096158"/>
              <a:gd name="connsiteY3" fmla="*/ 7543980 h 7543980"/>
              <a:gd name="connsiteX4" fmla="*/ 158 w 6096158"/>
              <a:gd name="connsiteY4" fmla="*/ 7543980 h 7543980"/>
              <a:gd name="connsiteX5" fmla="*/ 158 w 6096158"/>
              <a:gd name="connsiteY5" fmla="*/ 685980 h 7543980"/>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40 w 6096140"/>
              <a:gd name="connsiteY0" fmla="*/ 224 h 6858224"/>
              <a:gd name="connsiteX1" fmla="*/ 2190605 w 6096140"/>
              <a:gd name="connsiteY1" fmla="*/ 1874232 h 6858224"/>
              <a:gd name="connsiteX2" fmla="*/ 5124590 w 6096140"/>
              <a:gd name="connsiteY2" fmla="*/ 2533874 h 6858224"/>
              <a:gd name="connsiteX3" fmla="*/ 6096140 w 6096140"/>
              <a:gd name="connsiteY3" fmla="*/ 6858224 h 6858224"/>
              <a:gd name="connsiteX4" fmla="*/ 140 w 6096140"/>
              <a:gd name="connsiteY4" fmla="*/ 6858224 h 6858224"/>
              <a:gd name="connsiteX5" fmla="*/ 140 w 6096140"/>
              <a:gd name="connsiteY5" fmla="*/ 224 h 6858224"/>
              <a:gd name="connsiteX0" fmla="*/ 132 w 6096132"/>
              <a:gd name="connsiteY0" fmla="*/ 292 h 6858292"/>
              <a:gd name="connsiteX1" fmla="*/ 2190597 w 6096132"/>
              <a:gd name="connsiteY1" fmla="*/ 1874300 h 6858292"/>
              <a:gd name="connsiteX2" fmla="*/ 4610232 w 6096132"/>
              <a:gd name="connsiteY2" fmla="*/ 4648492 h 6858292"/>
              <a:gd name="connsiteX3" fmla="*/ 6096132 w 6096132"/>
              <a:gd name="connsiteY3" fmla="*/ 6858292 h 6858292"/>
              <a:gd name="connsiteX4" fmla="*/ 132 w 6096132"/>
              <a:gd name="connsiteY4" fmla="*/ 6858292 h 6858292"/>
              <a:gd name="connsiteX5" fmla="*/ 132 w 6096132"/>
              <a:gd name="connsiteY5" fmla="*/ 292 h 6858292"/>
              <a:gd name="connsiteX0" fmla="*/ 248 w 6096248"/>
              <a:gd name="connsiteY0" fmla="*/ 101 h 6858101"/>
              <a:gd name="connsiteX1" fmla="*/ 1504913 w 6096248"/>
              <a:gd name="connsiteY1" fmla="*/ 4026759 h 6858101"/>
              <a:gd name="connsiteX2" fmla="*/ 4610348 w 6096248"/>
              <a:gd name="connsiteY2" fmla="*/ 4648301 h 6858101"/>
              <a:gd name="connsiteX3" fmla="*/ 6096248 w 6096248"/>
              <a:gd name="connsiteY3" fmla="*/ 6858101 h 6858101"/>
              <a:gd name="connsiteX4" fmla="*/ 248 w 6096248"/>
              <a:gd name="connsiteY4" fmla="*/ 6858101 h 6858101"/>
              <a:gd name="connsiteX5" fmla="*/ 248 w 6096248"/>
              <a:gd name="connsiteY5" fmla="*/ 101 h 6858101"/>
              <a:gd name="connsiteX0" fmla="*/ 61 w 6096061"/>
              <a:gd name="connsiteY0" fmla="*/ 200 h 6858200"/>
              <a:gd name="connsiteX1" fmla="*/ 1504726 w 6096061"/>
              <a:gd name="connsiteY1" fmla="*/ 4026858 h 6858200"/>
              <a:gd name="connsiteX2" fmla="*/ 4610161 w 6096061"/>
              <a:gd name="connsiteY2" fmla="*/ 4648400 h 6858200"/>
              <a:gd name="connsiteX3" fmla="*/ 6096061 w 6096061"/>
              <a:gd name="connsiteY3" fmla="*/ 6858200 h 6858200"/>
              <a:gd name="connsiteX4" fmla="*/ 61 w 6096061"/>
              <a:gd name="connsiteY4" fmla="*/ 6858200 h 6858200"/>
              <a:gd name="connsiteX5" fmla="*/ 61 w 6096061"/>
              <a:gd name="connsiteY5" fmla="*/ 200 h 6858200"/>
              <a:gd name="connsiteX0" fmla="*/ 107 w 6096107"/>
              <a:gd name="connsiteY0" fmla="*/ 120 h 6858120"/>
              <a:gd name="connsiteX1" fmla="*/ 1504772 w 6096107"/>
              <a:gd name="connsiteY1" fmla="*/ 4026778 h 6858120"/>
              <a:gd name="connsiteX2" fmla="*/ 4610207 w 6096107"/>
              <a:gd name="connsiteY2" fmla="*/ 4648320 h 6858120"/>
              <a:gd name="connsiteX3" fmla="*/ 6096107 w 6096107"/>
              <a:gd name="connsiteY3" fmla="*/ 6858120 h 6858120"/>
              <a:gd name="connsiteX4" fmla="*/ 107 w 6096107"/>
              <a:gd name="connsiteY4" fmla="*/ 6858120 h 6858120"/>
              <a:gd name="connsiteX5" fmla="*/ 107 w 6096107"/>
              <a:gd name="connsiteY5" fmla="*/ 120 h 6858120"/>
              <a:gd name="connsiteX0" fmla="*/ 60 w 6096060"/>
              <a:gd name="connsiteY0" fmla="*/ 166 h 6858166"/>
              <a:gd name="connsiteX1" fmla="*/ 1504725 w 6096060"/>
              <a:gd name="connsiteY1" fmla="*/ 4026824 h 6858166"/>
              <a:gd name="connsiteX2" fmla="*/ 4610160 w 6096060"/>
              <a:gd name="connsiteY2" fmla="*/ 4648366 h 6858166"/>
              <a:gd name="connsiteX3" fmla="*/ 6096060 w 6096060"/>
              <a:gd name="connsiteY3" fmla="*/ 6858166 h 6858166"/>
              <a:gd name="connsiteX4" fmla="*/ 60 w 6096060"/>
              <a:gd name="connsiteY4" fmla="*/ 6858166 h 6858166"/>
              <a:gd name="connsiteX5" fmla="*/ 60 w 6096060"/>
              <a:gd name="connsiteY5" fmla="*/ 166 h 6858166"/>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4 w 6096044"/>
              <a:gd name="connsiteY0" fmla="*/ 370 h 6858370"/>
              <a:gd name="connsiteX1" fmla="*/ 2723909 w 6096044"/>
              <a:gd name="connsiteY1" fmla="*/ 2922128 h 6858370"/>
              <a:gd name="connsiteX2" fmla="*/ 4610144 w 6096044"/>
              <a:gd name="connsiteY2" fmla="*/ 4648570 h 6858370"/>
              <a:gd name="connsiteX3" fmla="*/ 6096044 w 6096044"/>
              <a:gd name="connsiteY3" fmla="*/ 6858370 h 6858370"/>
              <a:gd name="connsiteX4" fmla="*/ 44 w 6096044"/>
              <a:gd name="connsiteY4" fmla="*/ 6858370 h 6858370"/>
              <a:gd name="connsiteX5" fmla="*/ 44 w 6096044"/>
              <a:gd name="connsiteY5" fmla="*/ 370 h 6858370"/>
              <a:gd name="connsiteX0" fmla="*/ 42 w 6096042"/>
              <a:gd name="connsiteY0" fmla="*/ 1100 h 6859100"/>
              <a:gd name="connsiteX1" fmla="*/ 2876307 w 6096042"/>
              <a:gd name="connsiteY1" fmla="*/ 2313258 h 6859100"/>
              <a:gd name="connsiteX2" fmla="*/ 4610142 w 6096042"/>
              <a:gd name="connsiteY2" fmla="*/ 4649300 h 6859100"/>
              <a:gd name="connsiteX3" fmla="*/ 6096042 w 6096042"/>
              <a:gd name="connsiteY3" fmla="*/ 6859100 h 6859100"/>
              <a:gd name="connsiteX4" fmla="*/ 42 w 6096042"/>
              <a:gd name="connsiteY4" fmla="*/ 6859100 h 6859100"/>
              <a:gd name="connsiteX5" fmla="*/ 42 w 6096042"/>
              <a:gd name="connsiteY5" fmla="*/ 1100 h 6859100"/>
              <a:gd name="connsiteX0" fmla="*/ 89 w 6096089"/>
              <a:gd name="connsiteY0" fmla="*/ 211 h 6858211"/>
              <a:gd name="connsiteX1" fmla="*/ 2876354 w 6096089"/>
              <a:gd name="connsiteY1" fmla="*/ 2312369 h 6858211"/>
              <a:gd name="connsiteX2" fmla="*/ 4610189 w 6096089"/>
              <a:gd name="connsiteY2" fmla="*/ 4648411 h 6858211"/>
              <a:gd name="connsiteX3" fmla="*/ 6096089 w 6096089"/>
              <a:gd name="connsiteY3" fmla="*/ 6858211 h 6858211"/>
              <a:gd name="connsiteX4" fmla="*/ 89 w 6096089"/>
              <a:gd name="connsiteY4" fmla="*/ 6858211 h 6858211"/>
              <a:gd name="connsiteX5" fmla="*/ 89 w 6096089"/>
              <a:gd name="connsiteY5" fmla="*/ 211 h 6858211"/>
              <a:gd name="connsiteX0" fmla="*/ 51 w 6096051"/>
              <a:gd name="connsiteY0" fmla="*/ 527 h 6858527"/>
              <a:gd name="connsiteX1" fmla="*/ 2876316 w 6096051"/>
              <a:gd name="connsiteY1" fmla="*/ 2312685 h 6858527"/>
              <a:gd name="connsiteX2" fmla="*/ 4610151 w 6096051"/>
              <a:gd name="connsiteY2" fmla="*/ 4648727 h 6858527"/>
              <a:gd name="connsiteX3" fmla="*/ 6096051 w 6096051"/>
              <a:gd name="connsiteY3" fmla="*/ 6858527 h 6858527"/>
              <a:gd name="connsiteX4" fmla="*/ 51 w 6096051"/>
              <a:gd name="connsiteY4" fmla="*/ 6858527 h 6858527"/>
              <a:gd name="connsiteX5" fmla="*/ 51 w 6096051"/>
              <a:gd name="connsiteY5" fmla="*/ 527 h 6858527"/>
              <a:gd name="connsiteX0" fmla="*/ 89 w 6096089"/>
              <a:gd name="connsiteY0" fmla="*/ 211 h 6858211"/>
              <a:gd name="connsiteX1" fmla="*/ 2876354 w 6096089"/>
              <a:gd name="connsiteY1" fmla="*/ 2312369 h 6858211"/>
              <a:gd name="connsiteX2" fmla="*/ 4610189 w 6096089"/>
              <a:gd name="connsiteY2" fmla="*/ 4648411 h 6858211"/>
              <a:gd name="connsiteX3" fmla="*/ 6096089 w 6096089"/>
              <a:gd name="connsiteY3" fmla="*/ 6858211 h 6858211"/>
              <a:gd name="connsiteX4" fmla="*/ 89 w 6096089"/>
              <a:gd name="connsiteY4" fmla="*/ 6858211 h 6858211"/>
              <a:gd name="connsiteX5" fmla="*/ 89 w 6096089"/>
              <a:gd name="connsiteY5" fmla="*/ 211 h 6858211"/>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5 w 6096045"/>
              <a:gd name="connsiteY0" fmla="*/ 66730 h 6924730"/>
              <a:gd name="connsiteX1" fmla="*/ 2876310 w 6096045"/>
              <a:gd name="connsiteY1" fmla="*/ 2378888 h 6924730"/>
              <a:gd name="connsiteX2" fmla="*/ 4610145 w 6096045"/>
              <a:gd name="connsiteY2" fmla="*/ 4714930 h 6924730"/>
              <a:gd name="connsiteX3" fmla="*/ 6096045 w 6096045"/>
              <a:gd name="connsiteY3" fmla="*/ 6924730 h 6924730"/>
              <a:gd name="connsiteX4" fmla="*/ 45 w 6096045"/>
              <a:gd name="connsiteY4" fmla="*/ 6924730 h 6924730"/>
              <a:gd name="connsiteX5" fmla="*/ 45 w 6096045"/>
              <a:gd name="connsiteY5" fmla="*/ 66730 h 6924730"/>
              <a:gd name="connsiteX0" fmla="*/ 41 w 6096041"/>
              <a:gd name="connsiteY0" fmla="*/ 35214 h 6893214"/>
              <a:gd name="connsiteX1" fmla="*/ 3295406 w 6096041"/>
              <a:gd name="connsiteY1" fmla="*/ 2518822 h 6893214"/>
              <a:gd name="connsiteX2" fmla="*/ 4610141 w 6096041"/>
              <a:gd name="connsiteY2" fmla="*/ 4683414 h 6893214"/>
              <a:gd name="connsiteX3" fmla="*/ 6096041 w 6096041"/>
              <a:gd name="connsiteY3" fmla="*/ 6893214 h 6893214"/>
              <a:gd name="connsiteX4" fmla="*/ 41 w 6096041"/>
              <a:gd name="connsiteY4" fmla="*/ 6893214 h 6893214"/>
              <a:gd name="connsiteX5" fmla="*/ 41 w 6096041"/>
              <a:gd name="connsiteY5" fmla="*/ 35214 h 6893214"/>
              <a:gd name="connsiteX0" fmla="*/ 74 w 6096074"/>
              <a:gd name="connsiteY0" fmla="*/ 191 h 6858191"/>
              <a:gd name="connsiteX1" fmla="*/ 3295439 w 6096074"/>
              <a:gd name="connsiteY1" fmla="*/ 2483799 h 6858191"/>
              <a:gd name="connsiteX2" fmla="*/ 4610174 w 6096074"/>
              <a:gd name="connsiteY2" fmla="*/ 4648391 h 6858191"/>
              <a:gd name="connsiteX3" fmla="*/ 6096074 w 6096074"/>
              <a:gd name="connsiteY3" fmla="*/ 6858191 h 6858191"/>
              <a:gd name="connsiteX4" fmla="*/ 74 w 6096074"/>
              <a:gd name="connsiteY4" fmla="*/ 6858191 h 6858191"/>
              <a:gd name="connsiteX5" fmla="*/ 74 w 6096074"/>
              <a:gd name="connsiteY5" fmla="*/ 191 h 6858191"/>
              <a:gd name="connsiteX0" fmla="*/ 74 w 6096074"/>
              <a:gd name="connsiteY0" fmla="*/ 191 h 6858191"/>
              <a:gd name="connsiteX1" fmla="*/ 3295439 w 6096074"/>
              <a:gd name="connsiteY1" fmla="*/ 2483799 h 6858191"/>
              <a:gd name="connsiteX2" fmla="*/ 4610174 w 6096074"/>
              <a:gd name="connsiteY2" fmla="*/ 4648391 h 6858191"/>
              <a:gd name="connsiteX3" fmla="*/ 6096074 w 6096074"/>
              <a:gd name="connsiteY3" fmla="*/ 6858191 h 6858191"/>
              <a:gd name="connsiteX4" fmla="*/ 74 w 6096074"/>
              <a:gd name="connsiteY4" fmla="*/ 6858191 h 6858191"/>
              <a:gd name="connsiteX5" fmla="*/ 74 w 6096074"/>
              <a:gd name="connsiteY5" fmla="*/ 191 h 6858191"/>
              <a:gd name="connsiteX0" fmla="*/ 71 w 6096071"/>
              <a:gd name="connsiteY0" fmla="*/ 417 h 6858417"/>
              <a:gd name="connsiteX1" fmla="*/ 3428786 w 6096071"/>
              <a:gd name="connsiteY1" fmla="*/ 1531525 h 6858417"/>
              <a:gd name="connsiteX2" fmla="*/ 4610171 w 6096071"/>
              <a:gd name="connsiteY2" fmla="*/ 4648617 h 6858417"/>
              <a:gd name="connsiteX3" fmla="*/ 6096071 w 6096071"/>
              <a:gd name="connsiteY3" fmla="*/ 6858417 h 6858417"/>
              <a:gd name="connsiteX4" fmla="*/ 71 w 6096071"/>
              <a:gd name="connsiteY4" fmla="*/ 6858417 h 6858417"/>
              <a:gd name="connsiteX5" fmla="*/ 71 w 6096071"/>
              <a:gd name="connsiteY5" fmla="*/ 417 h 6858417"/>
              <a:gd name="connsiteX0" fmla="*/ 52 w 6096052"/>
              <a:gd name="connsiteY0" fmla="*/ 7463 h 6865463"/>
              <a:gd name="connsiteX1" fmla="*/ 3428767 w 6096052"/>
              <a:gd name="connsiteY1" fmla="*/ 1538571 h 6865463"/>
              <a:gd name="connsiteX2" fmla="*/ 4610152 w 6096052"/>
              <a:gd name="connsiteY2" fmla="*/ 4655663 h 6865463"/>
              <a:gd name="connsiteX3" fmla="*/ 6096052 w 6096052"/>
              <a:gd name="connsiteY3" fmla="*/ 6865463 h 6865463"/>
              <a:gd name="connsiteX4" fmla="*/ 52 w 6096052"/>
              <a:gd name="connsiteY4" fmla="*/ 6865463 h 6865463"/>
              <a:gd name="connsiteX5" fmla="*/ 52 w 6096052"/>
              <a:gd name="connsiteY5" fmla="*/ 7463 h 6865463"/>
              <a:gd name="connsiteX0" fmla="*/ 75 w 6096075"/>
              <a:gd name="connsiteY0" fmla="*/ 398 h 6858398"/>
              <a:gd name="connsiteX1" fmla="*/ 3428790 w 6096075"/>
              <a:gd name="connsiteY1" fmla="*/ 1531506 h 6858398"/>
              <a:gd name="connsiteX2" fmla="*/ 5581725 w 6096075"/>
              <a:gd name="connsiteY2" fmla="*/ 4400948 h 6858398"/>
              <a:gd name="connsiteX3" fmla="*/ 6096075 w 6096075"/>
              <a:gd name="connsiteY3" fmla="*/ 6858398 h 6858398"/>
              <a:gd name="connsiteX4" fmla="*/ 75 w 6096075"/>
              <a:gd name="connsiteY4" fmla="*/ 6858398 h 6858398"/>
              <a:gd name="connsiteX5" fmla="*/ 75 w 6096075"/>
              <a:gd name="connsiteY5" fmla="*/ 398 h 6858398"/>
              <a:gd name="connsiteX0" fmla="*/ 75 w 6700943"/>
              <a:gd name="connsiteY0" fmla="*/ 398 h 6858398"/>
              <a:gd name="connsiteX1" fmla="*/ 3428790 w 6700943"/>
              <a:gd name="connsiteY1" fmla="*/ 1531506 h 6858398"/>
              <a:gd name="connsiteX2" fmla="*/ 5581725 w 6700943"/>
              <a:gd name="connsiteY2" fmla="*/ 4400948 h 6858398"/>
              <a:gd name="connsiteX3" fmla="*/ 6096075 w 6700943"/>
              <a:gd name="connsiteY3" fmla="*/ 6858398 h 6858398"/>
              <a:gd name="connsiteX4" fmla="*/ 75 w 6700943"/>
              <a:gd name="connsiteY4" fmla="*/ 6858398 h 6858398"/>
              <a:gd name="connsiteX5" fmla="*/ 75 w 6700943"/>
              <a:gd name="connsiteY5" fmla="*/ 398 h 6858398"/>
              <a:gd name="connsiteX0" fmla="*/ 75 w 7220059"/>
              <a:gd name="connsiteY0" fmla="*/ 398 h 6858398"/>
              <a:gd name="connsiteX1" fmla="*/ 3428790 w 7220059"/>
              <a:gd name="connsiteY1" fmla="*/ 1531506 h 6858398"/>
              <a:gd name="connsiteX2" fmla="*/ 5581725 w 7220059"/>
              <a:gd name="connsiteY2" fmla="*/ 4400948 h 6858398"/>
              <a:gd name="connsiteX3" fmla="*/ 6096075 w 7220059"/>
              <a:gd name="connsiteY3" fmla="*/ 6858398 h 6858398"/>
              <a:gd name="connsiteX4" fmla="*/ 75 w 7220059"/>
              <a:gd name="connsiteY4" fmla="*/ 6858398 h 6858398"/>
              <a:gd name="connsiteX5" fmla="*/ 75 w 7220059"/>
              <a:gd name="connsiteY5" fmla="*/ 398 h 6858398"/>
              <a:gd name="connsiteX0" fmla="*/ 64 w 6634257"/>
              <a:gd name="connsiteY0" fmla="*/ 868 h 6858868"/>
              <a:gd name="connsiteX1" fmla="*/ 3885979 w 6634257"/>
              <a:gd name="connsiteY1" fmla="*/ 1074776 h 6858868"/>
              <a:gd name="connsiteX2" fmla="*/ 5581714 w 6634257"/>
              <a:gd name="connsiteY2" fmla="*/ 4401418 h 6858868"/>
              <a:gd name="connsiteX3" fmla="*/ 6096064 w 6634257"/>
              <a:gd name="connsiteY3" fmla="*/ 6858868 h 6858868"/>
              <a:gd name="connsiteX4" fmla="*/ 64 w 6634257"/>
              <a:gd name="connsiteY4" fmla="*/ 6858868 h 6858868"/>
              <a:gd name="connsiteX5" fmla="*/ 64 w 6634257"/>
              <a:gd name="connsiteY5" fmla="*/ 868 h 6858868"/>
              <a:gd name="connsiteX0" fmla="*/ 47 w 6634240"/>
              <a:gd name="connsiteY0" fmla="*/ 159790 h 7017790"/>
              <a:gd name="connsiteX1" fmla="*/ 3885962 w 6634240"/>
              <a:gd name="connsiteY1" fmla="*/ 1233698 h 7017790"/>
              <a:gd name="connsiteX2" fmla="*/ 5581697 w 6634240"/>
              <a:gd name="connsiteY2" fmla="*/ 4560340 h 7017790"/>
              <a:gd name="connsiteX3" fmla="*/ 6096047 w 6634240"/>
              <a:gd name="connsiteY3" fmla="*/ 7017790 h 7017790"/>
              <a:gd name="connsiteX4" fmla="*/ 47 w 6634240"/>
              <a:gd name="connsiteY4" fmla="*/ 7017790 h 7017790"/>
              <a:gd name="connsiteX5" fmla="*/ 47 w 6634240"/>
              <a:gd name="connsiteY5" fmla="*/ 159790 h 7017790"/>
              <a:gd name="connsiteX0" fmla="*/ 63 w 6634256"/>
              <a:gd name="connsiteY0" fmla="*/ 869 h 6858869"/>
              <a:gd name="connsiteX1" fmla="*/ 3885978 w 6634256"/>
              <a:gd name="connsiteY1" fmla="*/ 1074777 h 6858869"/>
              <a:gd name="connsiteX2" fmla="*/ 5581713 w 6634256"/>
              <a:gd name="connsiteY2" fmla="*/ 4401419 h 6858869"/>
              <a:gd name="connsiteX3" fmla="*/ 6096063 w 6634256"/>
              <a:gd name="connsiteY3" fmla="*/ 6858869 h 6858869"/>
              <a:gd name="connsiteX4" fmla="*/ 63 w 6634256"/>
              <a:gd name="connsiteY4" fmla="*/ 6858869 h 6858869"/>
              <a:gd name="connsiteX5" fmla="*/ 63 w 6634256"/>
              <a:gd name="connsiteY5" fmla="*/ 869 h 6858869"/>
              <a:gd name="connsiteX0" fmla="*/ 63 w 7191523"/>
              <a:gd name="connsiteY0" fmla="*/ 869 h 6858869"/>
              <a:gd name="connsiteX1" fmla="*/ 3885978 w 7191523"/>
              <a:gd name="connsiteY1" fmla="*/ 1074777 h 6858869"/>
              <a:gd name="connsiteX2" fmla="*/ 5581713 w 7191523"/>
              <a:gd name="connsiteY2" fmla="*/ 4401419 h 6858869"/>
              <a:gd name="connsiteX3" fmla="*/ 6096063 w 7191523"/>
              <a:gd name="connsiteY3" fmla="*/ 6858869 h 6858869"/>
              <a:gd name="connsiteX4" fmla="*/ 63 w 7191523"/>
              <a:gd name="connsiteY4" fmla="*/ 6858869 h 6858869"/>
              <a:gd name="connsiteX5" fmla="*/ 63 w 7191523"/>
              <a:gd name="connsiteY5" fmla="*/ 869 h 6858869"/>
              <a:gd name="connsiteX0" fmla="*/ 65 w 7191525"/>
              <a:gd name="connsiteY0" fmla="*/ 1646 h 6859646"/>
              <a:gd name="connsiteX1" fmla="*/ 3885980 w 7191525"/>
              <a:gd name="connsiteY1" fmla="*/ 1075554 h 6859646"/>
              <a:gd name="connsiteX2" fmla="*/ 5581715 w 7191525"/>
              <a:gd name="connsiteY2" fmla="*/ 4402196 h 6859646"/>
              <a:gd name="connsiteX3" fmla="*/ 6096065 w 7191525"/>
              <a:gd name="connsiteY3" fmla="*/ 6859646 h 6859646"/>
              <a:gd name="connsiteX4" fmla="*/ 65 w 7191525"/>
              <a:gd name="connsiteY4" fmla="*/ 6859646 h 6859646"/>
              <a:gd name="connsiteX5" fmla="*/ 65 w 7191525"/>
              <a:gd name="connsiteY5" fmla="*/ 1646 h 6859646"/>
              <a:gd name="connsiteX0" fmla="*/ 88 w 7191548"/>
              <a:gd name="connsiteY0" fmla="*/ 3132 h 6861132"/>
              <a:gd name="connsiteX1" fmla="*/ 3886003 w 7191548"/>
              <a:gd name="connsiteY1" fmla="*/ 1077040 h 6861132"/>
              <a:gd name="connsiteX2" fmla="*/ 5581738 w 7191548"/>
              <a:gd name="connsiteY2" fmla="*/ 4403682 h 6861132"/>
              <a:gd name="connsiteX3" fmla="*/ 6096088 w 7191548"/>
              <a:gd name="connsiteY3" fmla="*/ 6861132 h 6861132"/>
              <a:gd name="connsiteX4" fmla="*/ 88 w 7191548"/>
              <a:gd name="connsiteY4" fmla="*/ 6861132 h 6861132"/>
              <a:gd name="connsiteX5" fmla="*/ 88 w 7191548"/>
              <a:gd name="connsiteY5" fmla="*/ 3132 h 6861132"/>
              <a:gd name="connsiteX0" fmla="*/ 64 w 7200986"/>
              <a:gd name="connsiteY0" fmla="*/ 780 h 6858780"/>
              <a:gd name="connsiteX1" fmla="*/ 3885979 w 7200986"/>
              <a:gd name="connsiteY1" fmla="*/ 1074688 h 6858780"/>
              <a:gd name="connsiteX2" fmla="*/ 5600764 w 7200986"/>
              <a:gd name="connsiteY2" fmla="*/ 4134630 h 6858780"/>
              <a:gd name="connsiteX3" fmla="*/ 6096064 w 7200986"/>
              <a:gd name="connsiteY3" fmla="*/ 6858780 h 6858780"/>
              <a:gd name="connsiteX4" fmla="*/ 64 w 7200986"/>
              <a:gd name="connsiteY4" fmla="*/ 6858780 h 6858780"/>
              <a:gd name="connsiteX5" fmla="*/ 64 w 7200986"/>
              <a:gd name="connsiteY5" fmla="*/ 780 h 6858780"/>
              <a:gd name="connsiteX0" fmla="*/ 64 w 6965658"/>
              <a:gd name="connsiteY0" fmla="*/ 780 h 6858780"/>
              <a:gd name="connsiteX1" fmla="*/ 3885979 w 6965658"/>
              <a:gd name="connsiteY1" fmla="*/ 1074688 h 6858780"/>
              <a:gd name="connsiteX2" fmla="*/ 5600764 w 6965658"/>
              <a:gd name="connsiteY2" fmla="*/ 4134630 h 6858780"/>
              <a:gd name="connsiteX3" fmla="*/ 6096064 w 6965658"/>
              <a:gd name="connsiteY3" fmla="*/ 6858780 h 6858780"/>
              <a:gd name="connsiteX4" fmla="*/ 64 w 6965658"/>
              <a:gd name="connsiteY4" fmla="*/ 6858780 h 6858780"/>
              <a:gd name="connsiteX5" fmla="*/ 64 w 6965658"/>
              <a:gd name="connsiteY5" fmla="*/ 780 h 6858780"/>
              <a:gd name="connsiteX0" fmla="*/ 77 w 6965671"/>
              <a:gd name="connsiteY0" fmla="*/ 815 h 6858815"/>
              <a:gd name="connsiteX1" fmla="*/ 3885992 w 6965671"/>
              <a:gd name="connsiteY1" fmla="*/ 1074723 h 6858815"/>
              <a:gd name="connsiteX2" fmla="*/ 5600777 w 6965671"/>
              <a:gd name="connsiteY2" fmla="*/ 4134665 h 6858815"/>
              <a:gd name="connsiteX3" fmla="*/ 6096077 w 6965671"/>
              <a:gd name="connsiteY3" fmla="*/ 6858815 h 6858815"/>
              <a:gd name="connsiteX4" fmla="*/ 77 w 6965671"/>
              <a:gd name="connsiteY4" fmla="*/ 6858815 h 6858815"/>
              <a:gd name="connsiteX5" fmla="*/ 77 w 6965671"/>
              <a:gd name="connsiteY5" fmla="*/ 815 h 6858815"/>
              <a:gd name="connsiteX0" fmla="*/ 77 w 7055980"/>
              <a:gd name="connsiteY0" fmla="*/ 815 h 6858815"/>
              <a:gd name="connsiteX1" fmla="*/ 3885992 w 7055980"/>
              <a:gd name="connsiteY1" fmla="*/ 1074723 h 6858815"/>
              <a:gd name="connsiteX2" fmla="*/ 5600777 w 7055980"/>
              <a:gd name="connsiteY2" fmla="*/ 4134665 h 6858815"/>
              <a:gd name="connsiteX3" fmla="*/ 6096077 w 7055980"/>
              <a:gd name="connsiteY3" fmla="*/ 6858815 h 6858815"/>
              <a:gd name="connsiteX4" fmla="*/ 77 w 7055980"/>
              <a:gd name="connsiteY4" fmla="*/ 6858815 h 6858815"/>
              <a:gd name="connsiteX5" fmla="*/ 77 w 7055980"/>
              <a:gd name="connsiteY5" fmla="*/ 815 h 6858815"/>
              <a:gd name="connsiteX0" fmla="*/ 77 w 7023062"/>
              <a:gd name="connsiteY0" fmla="*/ 815 h 6858815"/>
              <a:gd name="connsiteX1" fmla="*/ 3885992 w 7023062"/>
              <a:gd name="connsiteY1" fmla="*/ 1074723 h 6858815"/>
              <a:gd name="connsiteX2" fmla="*/ 5600777 w 7023062"/>
              <a:gd name="connsiteY2" fmla="*/ 4134665 h 6858815"/>
              <a:gd name="connsiteX3" fmla="*/ 6096077 w 7023062"/>
              <a:gd name="connsiteY3" fmla="*/ 6858815 h 6858815"/>
              <a:gd name="connsiteX4" fmla="*/ 77 w 7023062"/>
              <a:gd name="connsiteY4" fmla="*/ 6858815 h 6858815"/>
              <a:gd name="connsiteX5" fmla="*/ 77 w 7023062"/>
              <a:gd name="connsiteY5" fmla="*/ 815 h 6858815"/>
              <a:gd name="connsiteX0" fmla="*/ 77 w 7092724"/>
              <a:gd name="connsiteY0" fmla="*/ 815 h 6858815"/>
              <a:gd name="connsiteX1" fmla="*/ 3885992 w 7092724"/>
              <a:gd name="connsiteY1" fmla="*/ 1074723 h 6858815"/>
              <a:gd name="connsiteX2" fmla="*/ 5600777 w 7092724"/>
              <a:gd name="connsiteY2" fmla="*/ 4134665 h 6858815"/>
              <a:gd name="connsiteX3" fmla="*/ 6096077 w 7092724"/>
              <a:gd name="connsiteY3" fmla="*/ 6858815 h 6858815"/>
              <a:gd name="connsiteX4" fmla="*/ 77 w 7092724"/>
              <a:gd name="connsiteY4" fmla="*/ 6858815 h 6858815"/>
              <a:gd name="connsiteX5" fmla="*/ 77 w 7092724"/>
              <a:gd name="connsiteY5" fmla="*/ 815 h 6858815"/>
              <a:gd name="connsiteX0" fmla="*/ 77 w 7157462"/>
              <a:gd name="connsiteY0" fmla="*/ 815 h 6858815"/>
              <a:gd name="connsiteX1" fmla="*/ 3885992 w 7157462"/>
              <a:gd name="connsiteY1" fmla="*/ 1074723 h 6858815"/>
              <a:gd name="connsiteX2" fmla="*/ 5600777 w 7157462"/>
              <a:gd name="connsiteY2" fmla="*/ 4134665 h 6858815"/>
              <a:gd name="connsiteX3" fmla="*/ 6096077 w 7157462"/>
              <a:gd name="connsiteY3" fmla="*/ 6858815 h 6858815"/>
              <a:gd name="connsiteX4" fmla="*/ 77 w 7157462"/>
              <a:gd name="connsiteY4" fmla="*/ 6858815 h 6858815"/>
              <a:gd name="connsiteX5" fmla="*/ 77 w 7157462"/>
              <a:gd name="connsiteY5" fmla="*/ 815 h 6858815"/>
              <a:gd name="connsiteX0" fmla="*/ 94 w 7157479"/>
              <a:gd name="connsiteY0" fmla="*/ 2647 h 6860647"/>
              <a:gd name="connsiteX1" fmla="*/ 3886009 w 7157479"/>
              <a:gd name="connsiteY1" fmla="*/ 1076555 h 6860647"/>
              <a:gd name="connsiteX2" fmla="*/ 5600794 w 7157479"/>
              <a:gd name="connsiteY2" fmla="*/ 4136497 h 6860647"/>
              <a:gd name="connsiteX3" fmla="*/ 6096094 w 7157479"/>
              <a:gd name="connsiteY3" fmla="*/ 6860647 h 6860647"/>
              <a:gd name="connsiteX4" fmla="*/ 94 w 7157479"/>
              <a:gd name="connsiteY4" fmla="*/ 6860647 h 6860647"/>
              <a:gd name="connsiteX5" fmla="*/ 94 w 7157479"/>
              <a:gd name="connsiteY5" fmla="*/ 2647 h 6860647"/>
              <a:gd name="connsiteX0" fmla="*/ 77 w 7157462"/>
              <a:gd name="connsiteY0" fmla="*/ 6287 h 6864287"/>
              <a:gd name="connsiteX1" fmla="*/ 3885992 w 7157462"/>
              <a:gd name="connsiteY1" fmla="*/ 1080195 h 6864287"/>
              <a:gd name="connsiteX2" fmla="*/ 5600777 w 7157462"/>
              <a:gd name="connsiteY2" fmla="*/ 4140137 h 6864287"/>
              <a:gd name="connsiteX3" fmla="*/ 6096077 w 7157462"/>
              <a:gd name="connsiteY3" fmla="*/ 6864287 h 6864287"/>
              <a:gd name="connsiteX4" fmla="*/ 77 w 7157462"/>
              <a:gd name="connsiteY4" fmla="*/ 6864287 h 6864287"/>
              <a:gd name="connsiteX5" fmla="*/ 77 w 7157462"/>
              <a:gd name="connsiteY5" fmla="*/ 6287 h 6864287"/>
              <a:gd name="connsiteX0" fmla="*/ 80 w 7157465"/>
              <a:gd name="connsiteY0" fmla="*/ 3428 h 6861428"/>
              <a:gd name="connsiteX1" fmla="*/ 3885995 w 7157465"/>
              <a:gd name="connsiteY1" fmla="*/ 1077336 h 6861428"/>
              <a:gd name="connsiteX2" fmla="*/ 5600780 w 7157465"/>
              <a:gd name="connsiteY2" fmla="*/ 4137278 h 6861428"/>
              <a:gd name="connsiteX3" fmla="*/ 6096080 w 7157465"/>
              <a:gd name="connsiteY3" fmla="*/ 6861428 h 6861428"/>
              <a:gd name="connsiteX4" fmla="*/ 80 w 7157465"/>
              <a:gd name="connsiteY4" fmla="*/ 6861428 h 6861428"/>
              <a:gd name="connsiteX5" fmla="*/ 80 w 7157465"/>
              <a:gd name="connsiteY5" fmla="*/ 3428 h 68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7465" h="6861428">
                <a:moveTo>
                  <a:pt x="80" y="3428"/>
                </a:moveTo>
                <a:cubicBezTo>
                  <a:pt x="-15843" y="-17612"/>
                  <a:pt x="2342945" y="26411"/>
                  <a:pt x="3885995" y="1077336"/>
                </a:cubicBezTo>
                <a:cubicBezTo>
                  <a:pt x="5429045" y="2128261"/>
                  <a:pt x="3613182" y="4868713"/>
                  <a:pt x="5600780" y="4137278"/>
                </a:cubicBezTo>
                <a:cubicBezTo>
                  <a:pt x="7588378" y="3405843"/>
                  <a:pt x="7581980" y="6334378"/>
                  <a:pt x="6096080" y="6861428"/>
                </a:cubicBezTo>
                <a:lnTo>
                  <a:pt x="80" y="6861428"/>
                </a:lnTo>
                <a:lnTo>
                  <a:pt x="80" y="3428"/>
                </a:ln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9A2E7D7C-C119-4236-90A7-A706BC08EF81}"/>
              </a:ext>
            </a:extLst>
          </p:cNvPr>
          <p:cNvSpPr>
            <a:spLocks noGrp="1"/>
          </p:cNvSpPr>
          <p:nvPr>
            <p:ph type="pic" sz="quarter" idx="13"/>
          </p:nvPr>
        </p:nvSpPr>
        <p:spPr>
          <a:xfrm>
            <a:off x="0" y="329091"/>
            <a:ext cx="6762750" cy="6528910"/>
          </a:xfrm>
          <a:custGeom>
            <a:avLst/>
            <a:gdLst>
              <a:gd name="connsiteX0" fmla="*/ 37174 w 5324478"/>
              <a:gd name="connsiteY0" fmla="*/ 7 h 5140370"/>
              <a:gd name="connsiteX1" fmla="*/ 2877119 w 5324478"/>
              <a:gd name="connsiteY1" fmla="*/ 806920 h 5140370"/>
              <a:gd name="connsiteX2" fmla="*/ 4132607 w 5324478"/>
              <a:gd name="connsiteY2" fmla="*/ 3299245 h 5140370"/>
              <a:gd name="connsiteX3" fmla="*/ 4513422 w 5324478"/>
              <a:gd name="connsiteY3" fmla="*/ 5140370 h 5140370"/>
              <a:gd name="connsiteX4" fmla="*/ 65 w 5324478"/>
              <a:gd name="connsiteY4" fmla="*/ 5140370 h 5140370"/>
              <a:gd name="connsiteX5" fmla="*/ 65 w 5324478"/>
              <a:gd name="connsiteY5" fmla="*/ 2347 h 5140370"/>
              <a:gd name="connsiteX6" fmla="*/ 37174 w 5324478"/>
              <a:gd name="connsiteY6" fmla="*/ 7 h 514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4478" h="5140370">
                <a:moveTo>
                  <a:pt x="37174" y="7"/>
                </a:moveTo>
                <a:cubicBezTo>
                  <a:pt x="282058" y="1014"/>
                  <a:pt x="1690526" y="102003"/>
                  <a:pt x="2877119" y="806920"/>
                </a:cubicBezTo>
                <a:cubicBezTo>
                  <a:pt x="4186462" y="1584759"/>
                  <a:pt x="2435362" y="3932871"/>
                  <a:pt x="4132607" y="3299245"/>
                </a:cubicBezTo>
                <a:cubicBezTo>
                  <a:pt x="5829853" y="2665619"/>
                  <a:pt x="5486614" y="4659870"/>
                  <a:pt x="4513422" y="5140370"/>
                </a:cubicBezTo>
                <a:lnTo>
                  <a:pt x="65" y="5140370"/>
                </a:lnTo>
                <a:lnTo>
                  <a:pt x="65" y="2347"/>
                </a:lnTo>
                <a:cubicBezTo>
                  <a:pt x="-1040" y="869"/>
                  <a:pt x="11841" y="-97"/>
                  <a:pt x="37174" y="7"/>
                </a:cubicBezTo>
                <a:close/>
              </a:path>
            </a:pathLst>
          </a:custGeom>
        </p:spPr>
        <p:txBody>
          <a:bodyPr wrap="square">
            <a:noAutofit/>
          </a:bodyPr>
          <a:lstStyle/>
          <a:p>
            <a:endParaRPr lang="en-US"/>
          </a:p>
        </p:txBody>
      </p:sp>
    </p:spTree>
    <p:extLst>
      <p:ext uri="{BB962C8B-B14F-4D97-AF65-F5344CB8AC3E}">
        <p14:creationId xmlns:p14="http://schemas.microsoft.com/office/powerpoint/2010/main" val="156753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7" name="Picture Placeholder 6">
            <a:extLst>
              <a:ext uri="{FF2B5EF4-FFF2-40B4-BE49-F238E27FC236}">
                <a16:creationId xmlns:a16="http://schemas.microsoft.com/office/drawing/2014/main" id="{51198D24-E8DB-4822-8045-4D3B93EFA11F}"/>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00647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2B7A81C9-2676-460E-A9B4-9EF641A29639}"/>
              </a:ext>
            </a:extLst>
          </p:cNvPr>
          <p:cNvSpPr/>
          <p:nvPr userDrawn="1"/>
        </p:nvSpPr>
        <p:spPr>
          <a:xfrm flipH="1">
            <a:off x="0" y="0"/>
            <a:ext cx="7656522" cy="5054016"/>
          </a:xfrm>
          <a:custGeom>
            <a:avLst/>
            <a:gdLst>
              <a:gd name="connsiteX0" fmla="*/ 0 w 6992203"/>
              <a:gd name="connsiteY0" fmla="*/ 0 h 4326340"/>
              <a:gd name="connsiteX1" fmla="*/ 6992203 w 6992203"/>
              <a:gd name="connsiteY1" fmla="*/ 0 h 4326340"/>
              <a:gd name="connsiteX2" fmla="*/ 6992203 w 6992203"/>
              <a:gd name="connsiteY2" fmla="*/ 4326340 h 4326340"/>
              <a:gd name="connsiteX3" fmla="*/ 0 w 6992203"/>
              <a:gd name="connsiteY3" fmla="*/ 4326340 h 4326340"/>
              <a:gd name="connsiteX4" fmla="*/ 0 w 6992203"/>
              <a:gd name="connsiteY4" fmla="*/ 0 h 4326340"/>
              <a:gd name="connsiteX0" fmla="*/ 0 w 6992203"/>
              <a:gd name="connsiteY0" fmla="*/ 0 h 4339988"/>
              <a:gd name="connsiteX1" fmla="*/ 6992203 w 6992203"/>
              <a:gd name="connsiteY1" fmla="*/ 0 h 4339988"/>
              <a:gd name="connsiteX2" fmla="*/ 6992203 w 6992203"/>
              <a:gd name="connsiteY2" fmla="*/ 4326340 h 4339988"/>
              <a:gd name="connsiteX3" fmla="*/ 3507475 w 6992203"/>
              <a:gd name="connsiteY3" fmla="*/ 4339988 h 4339988"/>
              <a:gd name="connsiteX4" fmla="*/ 0 w 6992203"/>
              <a:gd name="connsiteY4" fmla="*/ 4326340 h 4339988"/>
              <a:gd name="connsiteX5" fmla="*/ 0 w 6992203"/>
              <a:gd name="connsiteY5" fmla="*/ 0 h 4339988"/>
              <a:gd name="connsiteX0" fmla="*/ 0 w 6992203"/>
              <a:gd name="connsiteY0" fmla="*/ 0 h 4339988"/>
              <a:gd name="connsiteX1" fmla="*/ 6992203 w 6992203"/>
              <a:gd name="connsiteY1" fmla="*/ 0 h 4339988"/>
              <a:gd name="connsiteX2" fmla="*/ 6992203 w 6992203"/>
              <a:gd name="connsiteY2" fmla="*/ 4326340 h 4339988"/>
              <a:gd name="connsiteX3" fmla="*/ 3507475 w 6992203"/>
              <a:gd name="connsiteY3" fmla="*/ 4339988 h 4339988"/>
              <a:gd name="connsiteX4" fmla="*/ 764275 w 6992203"/>
              <a:gd name="connsiteY4" fmla="*/ 2866030 h 4339988"/>
              <a:gd name="connsiteX5" fmla="*/ 0 w 6992203"/>
              <a:gd name="connsiteY5" fmla="*/ 0 h 4339988"/>
              <a:gd name="connsiteX0" fmla="*/ 404791 w 7396994"/>
              <a:gd name="connsiteY0" fmla="*/ 0 h 4339988"/>
              <a:gd name="connsiteX1" fmla="*/ 7396994 w 7396994"/>
              <a:gd name="connsiteY1" fmla="*/ 0 h 4339988"/>
              <a:gd name="connsiteX2" fmla="*/ 7396994 w 7396994"/>
              <a:gd name="connsiteY2" fmla="*/ 4326340 h 4339988"/>
              <a:gd name="connsiteX3" fmla="*/ 3912266 w 7396994"/>
              <a:gd name="connsiteY3" fmla="*/ 4339988 h 4339988"/>
              <a:gd name="connsiteX4" fmla="*/ 1169066 w 7396994"/>
              <a:gd name="connsiteY4" fmla="*/ 2866030 h 4339988"/>
              <a:gd name="connsiteX5" fmla="*/ 404791 w 7396994"/>
              <a:gd name="connsiteY5" fmla="*/ 0 h 4339988"/>
              <a:gd name="connsiteX0" fmla="*/ 193416 w 7185619"/>
              <a:gd name="connsiteY0" fmla="*/ 0 h 4339988"/>
              <a:gd name="connsiteX1" fmla="*/ 7185619 w 7185619"/>
              <a:gd name="connsiteY1" fmla="*/ 0 h 4339988"/>
              <a:gd name="connsiteX2" fmla="*/ 7185619 w 7185619"/>
              <a:gd name="connsiteY2" fmla="*/ 4326340 h 4339988"/>
              <a:gd name="connsiteX3" fmla="*/ 3700891 w 7185619"/>
              <a:gd name="connsiteY3" fmla="*/ 4339988 h 4339988"/>
              <a:gd name="connsiteX4" fmla="*/ 957691 w 7185619"/>
              <a:gd name="connsiteY4" fmla="*/ 2866030 h 4339988"/>
              <a:gd name="connsiteX5" fmla="*/ 193416 w 7185619"/>
              <a:gd name="connsiteY5" fmla="*/ 0 h 4339988"/>
              <a:gd name="connsiteX0" fmla="*/ 256135 w 7248338"/>
              <a:gd name="connsiteY0" fmla="*/ 0 h 4339988"/>
              <a:gd name="connsiteX1" fmla="*/ 7248338 w 7248338"/>
              <a:gd name="connsiteY1" fmla="*/ 0 h 4339988"/>
              <a:gd name="connsiteX2" fmla="*/ 7248338 w 7248338"/>
              <a:gd name="connsiteY2" fmla="*/ 4326340 h 4339988"/>
              <a:gd name="connsiteX3" fmla="*/ 3763610 w 7248338"/>
              <a:gd name="connsiteY3" fmla="*/ 4339988 h 4339988"/>
              <a:gd name="connsiteX4" fmla="*/ 706512 w 7248338"/>
              <a:gd name="connsiteY4" fmla="*/ 2688609 h 4339988"/>
              <a:gd name="connsiteX5" fmla="*/ 256135 w 7248338"/>
              <a:gd name="connsiteY5" fmla="*/ 0 h 4339988"/>
              <a:gd name="connsiteX0" fmla="*/ 256135 w 7248338"/>
              <a:gd name="connsiteY0" fmla="*/ 0 h 4722294"/>
              <a:gd name="connsiteX1" fmla="*/ 7248338 w 7248338"/>
              <a:gd name="connsiteY1" fmla="*/ 0 h 4722294"/>
              <a:gd name="connsiteX2" fmla="*/ 7248338 w 7248338"/>
              <a:gd name="connsiteY2" fmla="*/ 4326340 h 4722294"/>
              <a:gd name="connsiteX3" fmla="*/ 3763610 w 7248338"/>
              <a:gd name="connsiteY3" fmla="*/ 4339988 h 4722294"/>
              <a:gd name="connsiteX4" fmla="*/ 706512 w 7248338"/>
              <a:gd name="connsiteY4" fmla="*/ 2688609 h 4722294"/>
              <a:gd name="connsiteX5" fmla="*/ 256135 w 7248338"/>
              <a:gd name="connsiteY5" fmla="*/ 0 h 4722294"/>
              <a:gd name="connsiteX0" fmla="*/ 263727 w 7255930"/>
              <a:gd name="connsiteY0" fmla="*/ 0 h 4466094"/>
              <a:gd name="connsiteX1" fmla="*/ 7255930 w 7255930"/>
              <a:gd name="connsiteY1" fmla="*/ 0 h 4466094"/>
              <a:gd name="connsiteX2" fmla="*/ 7255930 w 7255930"/>
              <a:gd name="connsiteY2" fmla="*/ 4326340 h 4466094"/>
              <a:gd name="connsiteX3" fmla="*/ 3975918 w 7255930"/>
              <a:gd name="connsiteY3" fmla="*/ 2470245 h 4466094"/>
              <a:gd name="connsiteX4" fmla="*/ 714104 w 7255930"/>
              <a:gd name="connsiteY4" fmla="*/ 2688609 h 4466094"/>
              <a:gd name="connsiteX5" fmla="*/ 263727 w 7255930"/>
              <a:gd name="connsiteY5" fmla="*/ 0 h 4466094"/>
              <a:gd name="connsiteX0" fmla="*/ 263727 w 7255930"/>
              <a:gd name="connsiteY0" fmla="*/ 0 h 4448077"/>
              <a:gd name="connsiteX1" fmla="*/ 7255930 w 7255930"/>
              <a:gd name="connsiteY1" fmla="*/ 0 h 4448077"/>
              <a:gd name="connsiteX2" fmla="*/ 7255930 w 7255930"/>
              <a:gd name="connsiteY2" fmla="*/ 4326340 h 4448077"/>
              <a:gd name="connsiteX3" fmla="*/ 3975918 w 7255930"/>
              <a:gd name="connsiteY3" fmla="*/ 2470245 h 4448077"/>
              <a:gd name="connsiteX4" fmla="*/ 714104 w 7255930"/>
              <a:gd name="connsiteY4" fmla="*/ 2688609 h 4448077"/>
              <a:gd name="connsiteX5" fmla="*/ 263727 w 7255930"/>
              <a:gd name="connsiteY5" fmla="*/ 0 h 4448077"/>
              <a:gd name="connsiteX0" fmla="*/ 263727 w 7255930"/>
              <a:gd name="connsiteY0" fmla="*/ 0 h 4426317"/>
              <a:gd name="connsiteX1" fmla="*/ 7255930 w 7255930"/>
              <a:gd name="connsiteY1" fmla="*/ 0 h 4426317"/>
              <a:gd name="connsiteX2" fmla="*/ 7255930 w 7255930"/>
              <a:gd name="connsiteY2" fmla="*/ 4326340 h 4426317"/>
              <a:gd name="connsiteX3" fmla="*/ 3975918 w 7255930"/>
              <a:gd name="connsiteY3" fmla="*/ 2470245 h 4426317"/>
              <a:gd name="connsiteX4" fmla="*/ 714104 w 7255930"/>
              <a:gd name="connsiteY4" fmla="*/ 2688609 h 4426317"/>
              <a:gd name="connsiteX5" fmla="*/ 263727 w 7255930"/>
              <a:gd name="connsiteY5" fmla="*/ 0 h 44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5930" h="4426317">
                <a:moveTo>
                  <a:pt x="263727" y="0"/>
                </a:moveTo>
                <a:lnTo>
                  <a:pt x="7255930" y="0"/>
                </a:lnTo>
                <a:lnTo>
                  <a:pt x="7255930" y="4326340"/>
                </a:lnTo>
                <a:cubicBezTo>
                  <a:pt x="5747095" y="4967784"/>
                  <a:pt x="5557542" y="2306472"/>
                  <a:pt x="3975918" y="2470245"/>
                </a:cubicBezTo>
                <a:cubicBezTo>
                  <a:pt x="2394294" y="2634018"/>
                  <a:pt x="1332802" y="3100316"/>
                  <a:pt x="714104" y="2688609"/>
                </a:cubicBezTo>
                <a:cubicBezTo>
                  <a:pt x="95406" y="2276902"/>
                  <a:pt x="-282941" y="887105"/>
                  <a:pt x="263727" y="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15" name="Picture Placeholder 14">
            <a:extLst>
              <a:ext uri="{FF2B5EF4-FFF2-40B4-BE49-F238E27FC236}">
                <a16:creationId xmlns:a16="http://schemas.microsoft.com/office/drawing/2014/main" id="{B60B0260-CC7F-439E-9996-03753EB473BC}"/>
              </a:ext>
            </a:extLst>
          </p:cNvPr>
          <p:cNvSpPr>
            <a:spLocks noGrp="1"/>
          </p:cNvSpPr>
          <p:nvPr>
            <p:ph type="pic" sz="quarter" idx="13"/>
          </p:nvPr>
        </p:nvSpPr>
        <p:spPr>
          <a:xfrm>
            <a:off x="0" y="0"/>
            <a:ext cx="7255930" cy="4426317"/>
          </a:xfrm>
          <a:custGeom>
            <a:avLst/>
            <a:gdLst>
              <a:gd name="connsiteX0" fmla="*/ 0 w 7255930"/>
              <a:gd name="connsiteY0" fmla="*/ 0 h 4426317"/>
              <a:gd name="connsiteX1" fmla="*/ 6992203 w 7255930"/>
              <a:gd name="connsiteY1" fmla="*/ 0 h 4426317"/>
              <a:gd name="connsiteX2" fmla="*/ 6541826 w 7255930"/>
              <a:gd name="connsiteY2" fmla="*/ 2688609 h 4426317"/>
              <a:gd name="connsiteX3" fmla="*/ 3280012 w 7255930"/>
              <a:gd name="connsiteY3" fmla="*/ 2470245 h 4426317"/>
              <a:gd name="connsiteX4" fmla="*/ 0 w 7255930"/>
              <a:gd name="connsiteY4" fmla="*/ 4326340 h 442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930" h="4426317">
                <a:moveTo>
                  <a:pt x="0" y="0"/>
                </a:moveTo>
                <a:lnTo>
                  <a:pt x="6992203" y="0"/>
                </a:lnTo>
                <a:cubicBezTo>
                  <a:pt x="7538871" y="887105"/>
                  <a:pt x="7160524" y="2276902"/>
                  <a:pt x="6541826" y="2688609"/>
                </a:cubicBezTo>
                <a:cubicBezTo>
                  <a:pt x="5923128" y="3100316"/>
                  <a:pt x="4861636" y="2634018"/>
                  <a:pt x="3280012" y="2470245"/>
                </a:cubicBezTo>
                <a:cubicBezTo>
                  <a:pt x="1698388" y="2306472"/>
                  <a:pt x="1508835" y="4967784"/>
                  <a:pt x="0" y="4326340"/>
                </a:cubicBezTo>
                <a:close/>
              </a:path>
            </a:pathLst>
          </a:custGeom>
        </p:spPr>
        <p:txBody>
          <a:bodyPr wrap="square">
            <a:noAutofit/>
          </a:bodyPr>
          <a:lstStyle/>
          <a:p>
            <a:endParaRPr lang="en-US"/>
          </a:p>
        </p:txBody>
      </p:sp>
    </p:spTree>
    <p:extLst>
      <p:ext uri="{BB962C8B-B14F-4D97-AF65-F5344CB8AC3E}">
        <p14:creationId xmlns:p14="http://schemas.microsoft.com/office/powerpoint/2010/main" val="394631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5" name="Rectangle 4">
            <a:extLst>
              <a:ext uri="{FF2B5EF4-FFF2-40B4-BE49-F238E27FC236}">
                <a16:creationId xmlns:a16="http://schemas.microsoft.com/office/drawing/2014/main" id="{CA74A1DF-9988-4495-B98A-C6D1EB9DB6E9}"/>
              </a:ext>
            </a:extLst>
          </p:cNvPr>
          <p:cNvSpPr/>
          <p:nvPr userDrawn="1"/>
        </p:nvSpPr>
        <p:spPr>
          <a:xfrm>
            <a:off x="2552132" y="-1"/>
            <a:ext cx="9639868" cy="6395515"/>
          </a:xfrm>
          <a:custGeom>
            <a:avLst/>
            <a:gdLst>
              <a:gd name="connsiteX0" fmla="*/ 0 w 8848299"/>
              <a:gd name="connsiteY0" fmla="*/ 0 h 5268036"/>
              <a:gd name="connsiteX1" fmla="*/ 8848299 w 8848299"/>
              <a:gd name="connsiteY1" fmla="*/ 0 h 5268036"/>
              <a:gd name="connsiteX2" fmla="*/ 8848299 w 8848299"/>
              <a:gd name="connsiteY2" fmla="*/ 5268036 h 5268036"/>
              <a:gd name="connsiteX3" fmla="*/ 0 w 8848299"/>
              <a:gd name="connsiteY3" fmla="*/ 5268036 h 5268036"/>
              <a:gd name="connsiteX4" fmla="*/ 0 w 8848299"/>
              <a:gd name="connsiteY4" fmla="*/ 0 h 5268036"/>
              <a:gd name="connsiteX0" fmla="*/ 0 w 8848299"/>
              <a:gd name="connsiteY0" fmla="*/ 0 h 5268036"/>
              <a:gd name="connsiteX1" fmla="*/ 8848299 w 8848299"/>
              <a:gd name="connsiteY1" fmla="*/ 0 h 5268036"/>
              <a:gd name="connsiteX2" fmla="*/ 8848299 w 8848299"/>
              <a:gd name="connsiteY2" fmla="*/ 5268036 h 5268036"/>
              <a:gd name="connsiteX3" fmla="*/ 4517409 w 8848299"/>
              <a:gd name="connsiteY3" fmla="*/ 1801505 h 5268036"/>
              <a:gd name="connsiteX4" fmla="*/ 0 w 8848299"/>
              <a:gd name="connsiteY4" fmla="*/ 0 h 5268036"/>
              <a:gd name="connsiteX0" fmla="*/ 90995 w 8939294"/>
              <a:gd name="connsiteY0" fmla="*/ 0 h 5289814"/>
              <a:gd name="connsiteX1" fmla="*/ 8939294 w 8939294"/>
              <a:gd name="connsiteY1" fmla="*/ 0 h 5289814"/>
              <a:gd name="connsiteX2" fmla="*/ 8939294 w 8939294"/>
              <a:gd name="connsiteY2" fmla="*/ 5268036 h 5289814"/>
              <a:gd name="connsiteX3" fmla="*/ 4608404 w 8939294"/>
              <a:gd name="connsiteY3" fmla="*/ 1801505 h 5289814"/>
              <a:gd name="connsiteX4" fmla="*/ 90995 w 8939294"/>
              <a:gd name="connsiteY4" fmla="*/ 0 h 5289814"/>
              <a:gd name="connsiteX0" fmla="*/ 0 w 8848299"/>
              <a:gd name="connsiteY0" fmla="*/ 0 h 5289814"/>
              <a:gd name="connsiteX1" fmla="*/ 8848299 w 8848299"/>
              <a:gd name="connsiteY1" fmla="*/ 0 h 5289814"/>
              <a:gd name="connsiteX2" fmla="*/ 8848299 w 8848299"/>
              <a:gd name="connsiteY2" fmla="*/ 5268036 h 5289814"/>
              <a:gd name="connsiteX3" fmla="*/ 4517409 w 8848299"/>
              <a:gd name="connsiteY3" fmla="*/ 1801505 h 5289814"/>
              <a:gd name="connsiteX4" fmla="*/ 0 w 8848299"/>
              <a:gd name="connsiteY4" fmla="*/ 0 h 5289814"/>
              <a:gd name="connsiteX0" fmla="*/ 0 w 8848513"/>
              <a:gd name="connsiteY0" fmla="*/ 0 h 5268036"/>
              <a:gd name="connsiteX1" fmla="*/ 8848299 w 8848513"/>
              <a:gd name="connsiteY1" fmla="*/ 0 h 5268036"/>
              <a:gd name="connsiteX2" fmla="*/ 8848299 w 8848513"/>
              <a:gd name="connsiteY2" fmla="*/ 5268036 h 5268036"/>
              <a:gd name="connsiteX3" fmla="*/ 4517409 w 8848513"/>
              <a:gd name="connsiteY3" fmla="*/ 1801505 h 5268036"/>
              <a:gd name="connsiteX4" fmla="*/ 0 w 8848513"/>
              <a:gd name="connsiteY4" fmla="*/ 0 h 5268036"/>
              <a:gd name="connsiteX0" fmla="*/ 0 w 8848299"/>
              <a:gd name="connsiteY0" fmla="*/ 0 h 5370298"/>
              <a:gd name="connsiteX1" fmla="*/ 8848299 w 8848299"/>
              <a:gd name="connsiteY1" fmla="*/ 0 h 5370298"/>
              <a:gd name="connsiteX2" fmla="*/ 8848299 w 8848299"/>
              <a:gd name="connsiteY2" fmla="*/ 5268036 h 5370298"/>
              <a:gd name="connsiteX3" fmla="*/ 6673756 w 8848299"/>
              <a:gd name="connsiteY3" fmla="*/ 3357349 h 5370298"/>
              <a:gd name="connsiteX4" fmla="*/ 4517409 w 8848299"/>
              <a:gd name="connsiteY4" fmla="*/ 1801505 h 5370298"/>
              <a:gd name="connsiteX5" fmla="*/ 0 w 8848299"/>
              <a:gd name="connsiteY5" fmla="*/ 0 h 5370298"/>
              <a:gd name="connsiteX0" fmla="*/ 0 w 8848299"/>
              <a:gd name="connsiteY0" fmla="*/ 0 h 5509066"/>
              <a:gd name="connsiteX1" fmla="*/ 8848299 w 8848299"/>
              <a:gd name="connsiteY1" fmla="*/ 0 h 5509066"/>
              <a:gd name="connsiteX2" fmla="*/ 8848299 w 8848299"/>
              <a:gd name="connsiteY2" fmla="*/ 5268036 h 5509066"/>
              <a:gd name="connsiteX3" fmla="*/ 4967786 w 8848299"/>
              <a:gd name="connsiteY3" fmla="*/ 4735773 h 5509066"/>
              <a:gd name="connsiteX4" fmla="*/ 4517409 w 8848299"/>
              <a:gd name="connsiteY4" fmla="*/ 1801505 h 5509066"/>
              <a:gd name="connsiteX5" fmla="*/ 0 w 8848299"/>
              <a:gd name="connsiteY5" fmla="*/ 0 h 5509066"/>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4517409 w 8848299"/>
              <a:gd name="connsiteY4" fmla="*/ 1801505 h 5283971"/>
              <a:gd name="connsiteX5" fmla="*/ 0 w 8848299"/>
              <a:gd name="connsiteY5" fmla="*/ 0 h 5283971"/>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1173708 w 8848299"/>
              <a:gd name="connsiteY4" fmla="*/ 3043452 h 5283971"/>
              <a:gd name="connsiteX5" fmla="*/ 0 w 8848299"/>
              <a:gd name="connsiteY5" fmla="*/ 0 h 5283971"/>
              <a:gd name="connsiteX0" fmla="*/ 0 w 8848299"/>
              <a:gd name="connsiteY0" fmla="*/ 0 h 5283971"/>
              <a:gd name="connsiteX1" fmla="*/ 8848299 w 8848299"/>
              <a:gd name="connsiteY1" fmla="*/ 0 h 5283971"/>
              <a:gd name="connsiteX2" fmla="*/ 8848299 w 8848299"/>
              <a:gd name="connsiteY2" fmla="*/ 5268036 h 5283971"/>
              <a:gd name="connsiteX3" fmla="*/ 4967786 w 8848299"/>
              <a:gd name="connsiteY3" fmla="*/ 4735773 h 5283971"/>
              <a:gd name="connsiteX4" fmla="*/ 1173708 w 8848299"/>
              <a:gd name="connsiteY4" fmla="*/ 3043452 h 5283971"/>
              <a:gd name="connsiteX5" fmla="*/ 0 w 8848299"/>
              <a:gd name="connsiteY5" fmla="*/ 0 h 5283971"/>
              <a:gd name="connsiteX0" fmla="*/ 0 w 8848299"/>
              <a:gd name="connsiteY0" fmla="*/ 0 h 5935152"/>
              <a:gd name="connsiteX1" fmla="*/ 8848299 w 8848299"/>
              <a:gd name="connsiteY1" fmla="*/ 0 h 5935152"/>
              <a:gd name="connsiteX2" fmla="*/ 8848299 w 8848299"/>
              <a:gd name="connsiteY2" fmla="*/ 5268036 h 5935152"/>
              <a:gd name="connsiteX3" fmla="*/ 4967786 w 8848299"/>
              <a:gd name="connsiteY3" fmla="*/ 4735773 h 5935152"/>
              <a:gd name="connsiteX4" fmla="*/ 1173708 w 8848299"/>
              <a:gd name="connsiteY4" fmla="*/ 3043452 h 5935152"/>
              <a:gd name="connsiteX5" fmla="*/ 0 w 8848299"/>
              <a:gd name="connsiteY5" fmla="*/ 0 h 5935152"/>
              <a:gd name="connsiteX0" fmla="*/ 0 w 8848299"/>
              <a:gd name="connsiteY0" fmla="*/ 0 h 5666855"/>
              <a:gd name="connsiteX1" fmla="*/ 8848299 w 8848299"/>
              <a:gd name="connsiteY1" fmla="*/ 0 h 5666855"/>
              <a:gd name="connsiteX2" fmla="*/ 8848299 w 8848299"/>
              <a:gd name="connsiteY2" fmla="*/ 5268036 h 5666855"/>
              <a:gd name="connsiteX3" fmla="*/ 5622878 w 8848299"/>
              <a:gd name="connsiteY3" fmla="*/ 3998794 h 5666855"/>
              <a:gd name="connsiteX4" fmla="*/ 1173708 w 8848299"/>
              <a:gd name="connsiteY4" fmla="*/ 3043452 h 5666855"/>
              <a:gd name="connsiteX5" fmla="*/ 0 w 8848299"/>
              <a:gd name="connsiteY5" fmla="*/ 0 h 5666855"/>
              <a:gd name="connsiteX0" fmla="*/ 0 w 8848299"/>
              <a:gd name="connsiteY0" fmla="*/ 0 h 5866205"/>
              <a:gd name="connsiteX1" fmla="*/ 8848299 w 8848299"/>
              <a:gd name="connsiteY1" fmla="*/ 0 h 5866205"/>
              <a:gd name="connsiteX2" fmla="*/ 8848299 w 8848299"/>
              <a:gd name="connsiteY2" fmla="*/ 5268036 h 5866205"/>
              <a:gd name="connsiteX3" fmla="*/ 5622878 w 8848299"/>
              <a:gd name="connsiteY3" fmla="*/ 3998794 h 5866205"/>
              <a:gd name="connsiteX4" fmla="*/ 1173708 w 8848299"/>
              <a:gd name="connsiteY4" fmla="*/ 3043452 h 5866205"/>
              <a:gd name="connsiteX5" fmla="*/ 0 w 8848299"/>
              <a:gd name="connsiteY5" fmla="*/ 0 h 5866205"/>
              <a:gd name="connsiteX0" fmla="*/ 0 w 8848299"/>
              <a:gd name="connsiteY0" fmla="*/ 0 h 5485779"/>
              <a:gd name="connsiteX1" fmla="*/ 8848299 w 8848299"/>
              <a:gd name="connsiteY1" fmla="*/ 0 h 5485779"/>
              <a:gd name="connsiteX2" fmla="*/ 8848299 w 8848299"/>
              <a:gd name="connsiteY2" fmla="*/ 5268036 h 5485779"/>
              <a:gd name="connsiteX3" fmla="*/ 5622878 w 8848299"/>
              <a:gd name="connsiteY3" fmla="*/ 3998794 h 5485779"/>
              <a:gd name="connsiteX4" fmla="*/ 1897040 w 8848299"/>
              <a:gd name="connsiteY4" fmla="*/ 2361064 h 5485779"/>
              <a:gd name="connsiteX5" fmla="*/ 0 w 8848299"/>
              <a:gd name="connsiteY5" fmla="*/ 0 h 5485779"/>
              <a:gd name="connsiteX0" fmla="*/ 0 w 8848299"/>
              <a:gd name="connsiteY0" fmla="*/ 0 h 5479685"/>
              <a:gd name="connsiteX1" fmla="*/ 8848299 w 8848299"/>
              <a:gd name="connsiteY1" fmla="*/ 0 h 5479685"/>
              <a:gd name="connsiteX2" fmla="*/ 8848299 w 8848299"/>
              <a:gd name="connsiteY2" fmla="*/ 5268036 h 5479685"/>
              <a:gd name="connsiteX3" fmla="*/ 5622878 w 8848299"/>
              <a:gd name="connsiteY3" fmla="*/ 3998794 h 5479685"/>
              <a:gd name="connsiteX4" fmla="*/ 1214652 w 8848299"/>
              <a:gd name="connsiteY4" fmla="*/ 2770497 h 5479685"/>
              <a:gd name="connsiteX5" fmla="*/ 0 w 8848299"/>
              <a:gd name="connsiteY5" fmla="*/ 0 h 5479685"/>
              <a:gd name="connsiteX0" fmla="*/ 79628 w 8927927"/>
              <a:gd name="connsiteY0" fmla="*/ 0 h 5479685"/>
              <a:gd name="connsiteX1" fmla="*/ 8927927 w 8927927"/>
              <a:gd name="connsiteY1" fmla="*/ 0 h 5479685"/>
              <a:gd name="connsiteX2" fmla="*/ 8927927 w 8927927"/>
              <a:gd name="connsiteY2" fmla="*/ 5268036 h 5479685"/>
              <a:gd name="connsiteX3" fmla="*/ 5702506 w 8927927"/>
              <a:gd name="connsiteY3" fmla="*/ 3998794 h 5479685"/>
              <a:gd name="connsiteX4" fmla="*/ 1294280 w 8927927"/>
              <a:gd name="connsiteY4" fmla="*/ 2770497 h 5479685"/>
              <a:gd name="connsiteX5" fmla="*/ 79628 w 8927927"/>
              <a:gd name="connsiteY5" fmla="*/ 0 h 5479685"/>
              <a:gd name="connsiteX0" fmla="*/ 0 w 8848299"/>
              <a:gd name="connsiteY0" fmla="*/ 0 h 5481080"/>
              <a:gd name="connsiteX1" fmla="*/ 8848299 w 8848299"/>
              <a:gd name="connsiteY1" fmla="*/ 0 h 5481080"/>
              <a:gd name="connsiteX2" fmla="*/ 8848299 w 8848299"/>
              <a:gd name="connsiteY2" fmla="*/ 5268036 h 5481080"/>
              <a:gd name="connsiteX3" fmla="*/ 5622878 w 8848299"/>
              <a:gd name="connsiteY3" fmla="*/ 3998794 h 5481080"/>
              <a:gd name="connsiteX4" fmla="*/ 2688610 w 8848299"/>
              <a:gd name="connsiteY4" fmla="*/ 2674963 h 5481080"/>
              <a:gd name="connsiteX5" fmla="*/ 0 w 8848299"/>
              <a:gd name="connsiteY5" fmla="*/ 0 h 5481080"/>
              <a:gd name="connsiteX0" fmla="*/ 0 w 8848299"/>
              <a:gd name="connsiteY0" fmla="*/ 0 h 5481080"/>
              <a:gd name="connsiteX1" fmla="*/ 8848299 w 8848299"/>
              <a:gd name="connsiteY1" fmla="*/ 0 h 5481080"/>
              <a:gd name="connsiteX2" fmla="*/ 8848299 w 8848299"/>
              <a:gd name="connsiteY2" fmla="*/ 5268036 h 5481080"/>
              <a:gd name="connsiteX3" fmla="*/ 5622878 w 8848299"/>
              <a:gd name="connsiteY3" fmla="*/ 3998794 h 5481080"/>
              <a:gd name="connsiteX4" fmla="*/ 2688610 w 8848299"/>
              <a:gd name="connsiteY4" fmla="*/ 2674963 h 5481080"/>
              <a:gd name="connsiteX5" fmla="*/ 0 w 8848299"/>
              <a:gd name="connsiteY5" fmla="*/ 0 h 5481080"/>
              <a:gd name="connsiteX0" fmla="*/ 0 w 8848299"/>
              <a:gd name="connsiteY0" fmla="*/ 0 h 5544187"/>
              <a:gd name="connsiteX1" fmla="*/ 8848299 w 8848299"/>
              <a:gd name="connsiteY1" fmla="*/ 0 h 5544187"/>
              <a:gd name="connsiteX2" fmla="*/ 8848299 w 8848299"/>
              <a:gd name="connsiteY2" fmla="*/ 5268036 h 5544187"/>
              <a:gd name="connsiteX3" fmla="*/ 5622878 w 8848299"/>
              <a:gd name="connsiteY3" fmla="*/ 3998794 h 5544187"/>
              <a:gd name="connsiteX4" fmla="*/ 2688610 w 8848299"/>
              <a:gd name="connsiteY4" fmla="*/ 2674963 h 5544187"/>
              <a:gd name="connsiteX5" fmla="*/ 0 w 8848299"/>
              <a:gd name="connsiteY5" fmla="*/ 0 h 5544187"/>
              <a:gd name="connsiteX0" fmla="*/ 0 w 8848299"/>
              <a:gd name="connsiteY0" fmla="*/ 0 h 5467114"/>
              <a:gd name="connsiteX1" fmla="*/ 8848299 w 8848299"/>
              <a:gd name="connsiteY1" fmla="*/ 0 h 5467114"/>
              <a:gd name="connsiteX2" fmla="*/ 8848299 w 8848299"/>
              <a:gd name="connsiteY2" fmla="*/ 5268036 h 5467114"/>
              <a:gd name="connsiteX3" fmla="*/ 5622878 w 8848299"/>
              <a:gd name="connsiteY3" fmla="*/ 3998794 h 5467114"/>
              <a:gd name="connsiteX4" fmla="*/ 2497541 w 8848299"/>
              <a:gd name="connsiteY4" fmla="*/ 3684898 h 5467114"/>
              <a:gd name="connsiteX5" fmla="*/ 0 w 8848299"/>
              <a:gd name="connsiteY5" fmla="*/ 0 h 5467114"/>
              <a:gd name="connsiteX0" fmla="*/ 116759 w 8965058"/>
              <a:gd name="connsiteY0" fmla="*/ 0 h 5467114"/>
              <a:gd name="connsiteX1" fmla="*/ 8965058 w 8965058"/>
              <a:gd name="connsiteY1" fmla="*/ 0 h 5467114"/>
              <a:gd name="connsiteX2" fmla="*/ 8965058 w 8965058"/>
              <a:gd name="connsiteY2" fmla="*/ 5268036 h 5467114"/>
              <a:gd name="connsiteX3" fmla="*/ 5739637 w 8965058"/>
              <a:gd name="connsiteY3" fmla="*/ 3998794 h 5467114"/>
              <a:gd name="connsiteX4" fmla="*/ 2614300 w 8965058"/>
              <a:gd name="connsiteY4" fmla="*/ 3684898 h 5467114"/>
              <a:gd name="connsiteX5" fmla="*/ 116759 w 8965058"/>
              <a:gd name="connsiteY5" fmla="*/ 0 h 5467114"/>
              <a:gd name="connsiteX0" fmla="*/ 116759 w 8965058"/>
              <a:gd name="connsiteY0" fmla="*/ 0 h 5534564"/>
              <a:gd name="connsiteX1" fmla="*/ 8965058 w 8965058"/>
              <a:gd name="connsiteY1" fmla="*/ 0 h 5534564"/>
              <a:gd name="connsiteX2" fmla="*/ 8965058 w 8965058"/>
              <a:gd name="connsiteY2" fmla="*/ 5268036 h 5534564"/>
              <a:gd name="connsiteX3" fmla="*/ 5739637 w 8965058"/>
              <a:gd name="connsiteY3" fmla="*/ 3998794 h 5534564"/>
              <a:gd name="connsiteX4" fmla="*/ 2614300 w 8965058"/>
              <a:gd name="connsiteY4" fmla="*/ 3684898 h 5534564"/>
              <a:gd name="connsiteX5" fmla="*/ 116759 w 8965058"/>
              <a:gd name="connsiteY5" fmla="*/ 0 h 5534564"/>
              <a:gd name="connsiteX0" fmla="*/ 0 w 8848299"/>
              <a:gd name="connsiteY0" fmla="*/ 0 h 5503489"/>
              <a:gd name="connsiteX1" fmla="*/ 8848299 w 8848299"/>
              <a:gd name="connsiteY1" fmla="*/ 0 h 5503489"/>
              <a:gd name="connsiteX2" fmla="*/ 8848299 w 8848299"/>
              <a:gd name="connsiteY2" fmla="*/ 5268036 h 5503489"/>
              <a:gd name="connsiteX3" fmla="*/ 6237027 w 8848299"/>
              <a:gd name="connsiteY3" fmla="*/ 3753134 h 5503489"/>
              <a:gd name="connsiteX4" fmla="*/ 2497541 w 8848299"/>
              <a:gd name="connsiteY4" fmla="*/ 3684898 h 5503489"/>
              <a:gd name="connsiteX5" fmla="*/ 0 w 8848299"/>
              <a:gd name="connsiteY5" fmla="*/ 0 h 5503489"/>
              <a:gd name="connsiteX0" fmla="*/ 0 w 8848299"/>
              <a:gd name="connsiteY0" fmla="*/ 0 h 5452819"/>
              <a:gd name="connsiteX1" fmla="*/ 8848299 w 8848299"/>
              <a:gd name="connsiteY1" fmla="*/ 0 h 5452819"/>
              <a:gd name="connsiteX2" fmla="*/ 8848299 w 8848299"/>
              <a:gd name="connsiteY2" fmla="*/ 5268036 h 5452819"/>
              <a:gd name="connsiteX3" fmla="*/ 6237027 w 8848299"/>
              <a:gd name="connsiteY3" fmla="*/ 3753134 h 5452819"/>
              <a:gd name="connsiteX4" fmla="*/ 1842448 w 8848299"/>
              <a:gd name="connsiteY4" fmla="*/ 3289113 h 5452819"/>
              <a:gd name="connsiteX5" fmla="*/ 0 w 8848299"/>
              <a:gd name="connsiteY5" fmla="*/ 0 h 5452819"/>
              <a:gd name="connsiteX0" fmla="*/ 0 w 8848299"/>
              <a:gd name="connsiteY0" fmla="*/ 0 h 5452819"/>
              <a:gd name="connsiteX1" fmla="*/ 8848299 w 8848299"/>
              <a:gd name="connsiteY1" fmla="*/ 0 h 5452819"/>
              <a:gd name="connsiteX2" fmla="*/ 8848299 w 8848299"/>
              <a:gd name="connsiteY2" fmla="*/ 5268036 h 5452819"/>
              <a:gd name="connsiteX3" fmla="*/ 6237027 w 8848299"/>
              <a:gd name="connsiteY3" fmla="*/ 3753134 h 5452819"/>
              <a:gd name="connsiteX4" fmla="*/ 1842448 w 8848299"/>
              <a:gd name="connsiteY4" fmla="*/ 3289113 h 5452819"/>
              <a:gd name="connsiteX5" fmla="*/ 0 w 8848299"/>
              <a:gd name="connsiteY5" fmla="*/ 0 h 5452819"/>
              <a:gd name="connsiteX0" fmla="*/ 0 w 8848299"/>
              <a:gd name="connsiteY0" fmla="*/ 0 h 5602150"/>
              <a:gd name="connsiteX1" fmla="*/ 8848299 w 8848299"/>
              <a:gd name="connsiteY1" fmla="*/ 0 h 5602150"/>
              <a:gd name="connsiteX2" fmla="*/ 8848299 w 8848299"/>
              <a:gd name="connsiteY2" fmla="*/ 5268036 h 5602150"/>
              <a:gd name="connsiteX3" fmla="*/ 6237027 w 8848299"/>
              <a:gd name="connsiteY3" fmla="*/ 3753134 h 5602150"/>
              <a:gd name="connsiteX4" fmla="*/ 1842448 w 8848299"/>
              <a:gd name="connsiteY4" fmla="*/ 3289113 h 5602150"/>
              <a:gd name="connsiteX5" fmla="*/ 0 w 8848299"/>
              <a:gd name="connsiteY5" fmla="*/ 0 h 5602150"/>
              <a:gd name="connsiteX0" fmla="*/ 0 w 8848299"/>
              <a:gd name="connsiteY0" fmla="*/ 0 h 5675133"/>
              <a:gd name="connsiteX1" fmla="*/ 8848299 w 8848299"/>
              <a:gd name="connsiteY1" fmla="*/ 0 h 5675133"/>
              <a:gd name="connsiteX2" fmla="*/ 8848299 w 8848299"/>
              <a:gd name="connsiteY2" fmla="*/ 5268036 h 5675133"/>
              <a:gd name="connsiteX3" fmla="*/ 6018662 w 8848299"/>
              <a:gd name="connsiteY3" fmla="*/ 4067032 h 5675133"/>
              <a:gd name="connsiteX4" fmla="*/ 1842448 w 8848299"/>
              <a:gd name="connsiteY4" fmla="*/ 3289113 h 5675133"/>
              <a:gd name="connsiteX5" fmla="*/ 0 w 8848299"/>
              <a:gd name="connsiteY5" fmla="*/ 0 h 5675133"/>
              <a:gd name="connsiteX0" fmla="*/ 0 w 8848299"/>
              <a:gd name="connsiteY0" fmla="*/ 0 h 5620304"/>
              <a:gd name="connsiteX1" fmla="*/ 8848299 w 8848299"/>
              <a:gd name="connsiteY1" fmla="*/ 0 h 5620304"/>
              <a:gd name="connsiteX2" fmla="*/ 8848299 w 8848299"/>
              <a:gd name="connsiteY2" fmla="*/ 5268036 h 5620304"/>
              <a:gd name="connsiteX3" fmla="*/ 6018662 w 8848299"/>
              <a:gd name="connsiteY3" fmla="*/ 4067032 h 5620304"/>
              <a:gd name="connsiteX4" fmla="*/ 1842448 w 8848299"/>
              <a:gd name="connsiteY4" fmla="*/ 3289113 h 5620304"/>
              <a:gd name="connsiteX5" fmla="*/ 0 w 8848299"/>
              <a:gd name="connsiteY5" fmla="*/ 0 h 5620304"/>
              <a:gd name="connsiteX0" fmla="*/ 0 w 8848299"/>
              <a:gd name="connsiteY0" fmla="*/ 0 h 5482161"/>
              <a:gd name="connsiteX1" fmla="*/ 8848299 w 8848299"/>
              <a:gd name="connsiteY1" fmla="*/ 0 h 5482161"/>
              <a:gd name="connsiteX2" fmla="*/ 8848299 w 8848299"/>
              <a:gd name="connsiteY2" fmla="*/ 5268036 h 5482161"/>
              <a:gd name="connsiteX3" fmla="*/ 6018662 w 8848299"/>
              <a:gd name="connsiteY3" fmla="*/ 4067032 h 5482161"/>
              <a:gd name="connsiteX4" fmla="*/ 1146412 w 8848299"/>
              <a:gd name="connsiteY4" fmla="*/ 3043453 h 5482161"/>
              <a:gd name="connsiteX5" fmla="*/ 0 w 8848299"/>
              <a:gd name="connsiteY5" fmla="*/ 0 h 5482161"/>
              <a:gd name="connsiteX0" fmla="*/ 0 w 8848299"/>
              <a:gd name="connsiteY0" fmla="*/ 0 h 5553838"/>
              <a:gd name="connsiteX1" fmla="*/ 8848299 w 8848299"/>
              <a:gd name="connsiteY1" fmla="*/ 0 h 5553838"/>
              <a:gd name="connsiteX2" fmla="*/ 8848299 w 8848299"/>
              <a:gd name="connsiteY2" fmla="*/ 5268036 h 5553838"/>
              <a:gd name="connsiteX3" fmla="*/ 6018662 w 8848299"/>
              <a:gd name="connsiteY3" fmla="*/ 4067032 h 5553838"/>
              <a:gd name="connsiteX4" fmla="*/ 1146412 w 8848299"/>
              <a:gd name="connsiteY4" fmla="*/ 3043453 h 5553838"/>
              <a:gd name="connsiteX5" fmla="*/ 0 w 8848299"/>
              <a:gd name="connsiteY5" fmla="*/ 0 h 5553838"/>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 name="connsiteX0" fmla="*/ 10163 w 8858462"/>
              <a:gd name="connsiteY0" fmla="*/ 0 h 5735686"/>
              <a:gd name="connsiteX1" fmla="*/ 8858462 w 8858462"/>
              <a:gd name="connsiteY1" fmla="*/ 0 h 5735686"/>
              <a:gd name="connsiteX2" fmla="*/ 8858462 w 8858462"/>
              <a:gd name="connsiteY2" fmla="*/ 5268036 h 5735686"/>
              <a:gd name="connsiteX3" fmla="*/ 6028825 w 8858462"/>
              <a:gd name="connsiteY3" fmla="*/ 4067032 h 5735686"/>
              <a:gd name="connsiteX4" fmla="*/ 1156575 w 8858462"/>
              <a:gd name="connsiteY4" fmla="*/ 3043453 h 5735686"/>
              <a:gd name="connsiteX5" fmla="*/ 10163 w 8858462"/>
              <a:gd name="connsiteY5" fmla="*/ 0 h 5735686"/>
              <a:gd name="connsiteX0" fmla="*/ 0 w 8848299"/>
              <a:gd name="connsiteY0" fmla="*/ 0 h 5785315"/>
              <a:gd name="connsiteX1" fmla="*/ 8848299 w 8848299"/>
              <a:gd name="connsiteY1" fmla="*/ 0 h 5785315"/>
              <a:gd name="connsiteX2" fmla="*/ 8848299 w 8848299"/>
              <a:gd name="connsiteY2" fmla="*/ 5268036 h 5785315"/>
              <a:gd name="connsiteX3" fmla="*/ 5943499 w 8848299"/>
              <a:gd name="connsiteY3" fmla="*/ 4214817 h 5785315"/>
              <a:gd name="connsiteX4" fmla="*/ 1146412 w 8848299"/>
              <a:gd name="connsiteY4" fmla="*/ 3043453 h 5785315"/>
              <a:gd name="connsiteX5" fmla="*/ 0 w 8848299"/>
              <a:gd name="connsiteY5" fmla="*/ 0 h 5785315"/>
              <a:gd name="connsiteX0" fmla="*/ 0 w 8848299"/>
              <a:gd name="connsiteY0" fmla="*/ 0 h 5771136"/>
              <a:gd name="connsiteX1" fmla="*/ 8848299 w 8848299"/>
              <a:gd name="connsiteY1" fmla="*/ 0 h 5771136"/>
              <a:gd name="connsiteX2" fmla="*/ 8848299 w 8848299"/>
              <a:gd name="connsiteY2" fmla="*/ 5268036 h 5771136"/>
              <a:gd name="connsiteX3" fmla="*/ 5943499 w 8848299"/>
              <a:gd name="connsiteY3" fmla="*/ 4214817 h 5771136"/>
              <a:gd name="connsiteX4" fmla="*/ 1146412 w 8848299"/>
              <a:gd name="connsiteY4" fmla="*/ 3043453 h 5771136"/>
              <a:gd name="connsiteX5" fmla="*/ 0 w 8848299"/>
              <a:gd name="connsiteY5" fmla="*/ 0 h 577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8299" h="5771136">
                <a:moveTo>
                  <a:pt x="0" y="0"/>
                </a:moveTo>
                <a:lnTo>
                  <a:pt x="8848299" y="0"/>
                </a:lnTo>
                <a:lnTo>
                  <a:pt x="8848299" y="5268036"/>
                </a:lnTo>
                <a:cubicBezTo>
                  <a:pt x="8201547" y="6057332"/>
                  <a:pt x="6325275" y="6064870"/>
                  <a:pt x="5943499" y="4214817"/>
                </a:cubicBezTo>
                <a:cubicBezTo>
                  <a:pt x="5561723" y="2364764"/>
                  <a:pt x="2136995" y="3745922"/>
                  <a:pt x="1146412" y="3043453"/>
                </a:cubicBezTo>
                <a:cubicBezTo>
                  <a:pt x="155829" y="2340984"/>
                  <a:pt x="15164" y="13648"/>
                  <a:pt x="0" y="0"/>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A8B8D11-22BF-4D09-B157-D8ECC24C0FC4}"/>
              </a:ext>
            </a:extLst>
          </p:cNvPr>
          <p:cNvSpPr>
            <a:spLocks noGrp="1"/>
          </p:cNvSpPr>
          <p:nvPr>
            <p:ph type="pic" sz="quarter" idx="13"/>
          </p:nvPr>
        </p:nvSpPr>
        <p:spPr>
          <a:xfrm>
            <a:off x="3343701" y="-1"/>
            <a:ext cx="8848299" cy="5735686"/>
          </a:xfrm>
          <a:custGeom>
            <a:avLst/>
            <a:gdLst>
              <a:gd name="connsiteX0" fmla="*/ 0 w 8848299"/>
              <a:gd name="connsiteY0" fmla="*/ 0 h 5735686"/>
              <a:gd name="connsiteX1" fmla="*/ 8848299 w 8848299"/>
              <a:gd name="connsiteY1" fmla="*/ 0 h 5735686"/>
              <a:gd name="connsiteX2" fmla="*/ 8848299 w 8848299"/>
              <a:gd name="connsiteY2" fmla="*/ 5268036 h 5735686"/>
              <a:gd name="connsiteX3" fmla="*/ 6018662 w 8848299"/>
              <a:gd name="connsiteY3" fmla="*/ 4067032 h 5735686"/>
              <a:gd name="connsiteX4" fmla="*/ 1146412 w 8848299"/>
              <a:gd name="connsiteY4" fmla="*/ 3043453 h 5735686"/>
              <a:gd name="connsiteX5" fmla="*/ 0 w 8848299"/>
              <a:gd name="connsiteY5" fmla="*/ 0 h 57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8299" h="5735686">
                <a:moveTo>
                  <a:pt x="0" y="0"/>
                </a:moveTo>
                <a:lnTo>
                  <a:pt x="8848299" y="0"/>
                </a:lnTo>
                <a:lnTo>
                  <a:pt x="8848299" y="5268036"/>
                </a:lnTo>
                <a:cubicBezTo>
                  <a:pt x="8201547" y="6057332"/>
                  <a:pt x="6387910" y="5966346"/>
                  <a:pt x="6018662" y="4067032"/>
                </a:cubicBezTo>
                <a:cubicBezTo>
                  <a:pt x="5649414" y="2167718"/>
                  <a:pt x="2149522" y="3721292"/>
                  <a:pt x="1146412" y="3043453"/>
                </a:cubicBezTo>
                <a:cubicBezTo>
                  <a:pt x="143302" y="2365614"/>
                  <a:pt x="15164" y="13648"/>
                  <a:pt x="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2676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097A89C-1DD1-474B-B525-CD545C9B7F40}"/>
              </a:ext>
            </a:extLst>
          </p:cNvPr>
          <p:cNvSpPr/>
          <p:nvPr userDrawn="1"/>
        </p:nvSpPr>
        <p:spPr>
          <a:xfrm>
            <a:off x="1109483"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5">
            <a:extLst>
              <a:ext uri="{FF2B5EF4-FFF2-40B4-BE49-F238E27FC236}">
                <a16:creationId xmlns:a16="http://schemas.microsoft.com/office/drawing/2014/main" id="{17D55ED7-8BC8-4405-A148-D017174C273F}"/>
              </a:ext>
            </a:extLst>
          </p:cNvPr>
          <p:cNvSpPr/>
          <p:nvPr userDrawn="1"/>
        </p:nvSpPr>
        <p:spPr>
          <a:xfrm>
            <a:off x="4944772"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5">
            <a:extLst>
              <a:ext uri="{FF2B5EF4-FFF2-40B4-BE49-F238E27FC236}">
                <a16:creationId xmlns:a16="http://schemas.microsoft.com/office/drawing/2014/main" id="{2A3B5071-4720-4F9B-9D6D-C773CC0A0573}"/>
              </a:ext>
            </a:extLst>
          </p:cNvPr>
          <p:cNvSpPr/>
          <p:nvPr userDrawn="1"/>
        </p:nvSpPr>
        <p:spPr>
          <a:xfrm>
            <a:off x="8780060" y="1667235"/>
            <a:ext cx="2302457" cy="2906377"/>
          </a:xfrm>
          <a:custGeom>
            <a:avLst/>
            <a:gdLst>
              <a:gd name="connsiteX0" fmla="*/ 0 w 2729552"/>
              <a:gd name="connsiteY0" fmla="*/ 1364776 h 2729552"/>
              <a:gd name="connsiteX1" fmla="*/ 1364776 w 2729552"/>
              <a:gd name="connsiteY1" fmla="*/ 0 h 2729552"/>
              <a:gd name="connsiteX2" fmla="*/ 2729552 w 2729552"/>
              <a:gd name="connsiteY2" fmla="*/ 1364776 h 2729552"/>
              <a:gd name="connsiteX3" fmla="*/ 1364776 w 2729552"/>
              <a:gd name="connsiteY3" fmla="*/ 2729552 h 2729552"/>
              <a:gd name="connsiteX4" fmla="*/ 0 w 2729552"/>
              <a:gd name="connsiteY4" fmla="*/ 1364776 h 2729552"/>
              <a:gd name="connsiteX0" fmla="*/ 57272 w 2786824"/>
              <a:gd name="connsiteY0" fmla="*/ 1364776 h 2764943"/>
              <a:gd name="connsiteX1" fmla="*/ 1422048 w 2786824"/>
              <a:gd name="connsiteY1" fmla="*/ 0 h 2764943"/>
              <a:gd name="connsiteX2" fmla="*/ 2786824 w 2786824"/>
              <a:gd name="connsiteY2" fmla="*/ 1364776 h 2764943"/>
              <a:gd name="connsiteX3" fmla="*/ 1422048 w 2786824"/>
              <a:gd name="connsiteY3" fmla="*/ 2729552 h 2764943"/>
              <a:gd name="connsiteX4" fmla="*/ 371171 w 2786824"/>
              <a:gd name="connsiteY4" fmla="*/ 2279176 h 2764943"/>
              <a:gd name="connsiteX5" fmla="*/ 57272 w 2786824"/>
              <a:gd name="connsiteY5" fmla="*/ 1364776 h 2764943"/>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170597 w 2900149"/>
              <a:gd name="connsiteY0" fmla="*/ 1364776 h 2892601"/>
              <a:gd name="connsiteX1" fmla="*/ 1535373 w 2900149"/>
              <a:gd name="connsiteY1" fmla="*/ 0 h 2892601"/>
              <a:gd name="connsiteX2" fmla="*/ 2900149 w 2900149"/>
              <a:gd name="connsiteY2" fmla="*/ 1364776 h 2892601"/>
              <a:gd name="connsiteX3" fmla="*/ 1535373 w 2900149"/>
              <a:gd name="connsiteY3" fmla="*/ 2729552 h 2892601"/>
              <a:gd name="connsiteX4" fmla="*/ 170597 w 2900149"/>
              <a:gd name="connsiteY4" fmla="*/ 2715904 h 2892601"/>
              <a:gd name="connsiteX5" fmla="*/ 170597 w 2900149"/>
              <a:gd name="connsiteY5" fmla="*/ 1364776 h 2892601"/>
              <a:gd name="connsiteX0" fmla="*/ 251974 w 2831400"/>
              <a:gd name="connsiteY0" fmla="*/ 667650 h 2965355"/>
              <a:gd name="connsiteX1" fmla="*/ 1466624 w 2831400"/>
              <a:gd name="connsiteY1" fmla="*/ 26206 h 2965355"/>
              <a:gd name="connsiteX2" fmla="*/ 2831400 w 2831400"/>
              <a:gd name="connsiteY2" fmla="*/ 1390982 h 2965355"/>
              <a:gd name="connsiteX3" fmla="*/ 1466624 w 2831400"/>
              <a:gd name="connsiteY3" fmla="*/ 2755758 h 2965355"/>
              <a:gd name="connsiteX4" fmla="*/ 101848 w 2831400"/>
              <a:gd name="connsiteY4" fmla="*/ 2742110 h 2965355"/>
              <a:gd name="connsiteX5" fmla="*/ 251974 w 2831400"/>
              <a:gd name="connsiteY5" fmla="*/ 667650 h 2965355"/>
              <a:gd name="connsiteX0" fmla="*/ 190285 w 2769711"/>
              <a:gd name="connsiteY0" fmla="*/ 720309 h 3018014"/>
              <a:gd name="connsiteX1" fmla="*/ 1404935 w 2769711"/>
              <a:gd name="connsiteY1" fmla="*/ 78865 h 3018014"/>
              <a:gd name="connsiteX2" fmla="*/ 2769711 w 2769711"/>
              <a:gd name="connsiteY2" fmla="*/ 1443641 h 3018014"/>
              <a:gd name="connsiteX3" fmla="*/ 1404935 w 2769711"/>
              <a:gd name="connsiteY3" fmla="*/ 2808417 h 3018014"/>
              <a:gd name="connsiteX4" fmla="*/ 40159 w 2769711"/>
              <a:gd name="connsiteY4" fmla="*/ 2794769 h 3018014"/>
              <a:gd name="connsiteX5" fmla="*/ 190285 w 2769711"/>
              <a:gd name="connsiteY5" fmla="*/ 720309 h 3018014"/>
              <a:gd name="connsiteX0" fmla="*/ 295140 w 2874566"/>
              <a:gd name="connsiteY0" fmla="*/ 745998 h 3043703"/>
              <a:gd name="connsiteX1" fmla="*/ 2410542 w 2874566"/>
              <a:gd name="connsiteY1" fmla="*/ 22667 h 3043703"/>
              <a:gd name="connsiteX2" fmla="*/ 2874566 w 2874566"/>
              <a:gd name="connsiteY2" fmla="*/ 1469330 h 3043703"/>
              <a:gd name="connsiteX3" fmla="*/ 1509790 w 2874566"/>
              <a:gd name="connsiteY3" fmla="*/ 2834106 h 3043703"/>
              <a:gd name="connsiteX4" fmla="*/ 145014 w 2874566"/>
              <a:gd name="connsiteY4" fmla="*/ 2820458 h 3043703"/>
              <a:gd name="connsiteX5" fmla="*/ 295140 w 2874566"/>
              <a:gd name="connsiteY5" fmla="*/ 745998 h 3043703"/>
              <a:gd name="connsiteX0" fmla="*/ 295140 w 3302266"/>
              <a:gd name="connsiteY0" fmla="*/ 823073 h 3120778"/>
              <a:gd name="connsiteX1" fmla="*/ 2410542 w 3302266"/>
              <a:gd name="connsiteY1" fmla="*/ 99742 h 3120778"/>
              <a:gd name="connsiteX2" fmla="*/ 2874566 w 3302266"/>
              <a:gd name="connsiteY2" fmla="*/ 1546405 h 3120778"/>
              <a:gd name="connsiteX3" fmla="*/ 1509790 w 3302266"/>
              <a:gd name="connsiteY3" fmla="*/ 2911181 h 3120778"/>
              <a:gd name="connsiteX4" fmla="*/ 145014 w 3302266"/>
              <a:gd name="connsiteY4" fmla="*/ 2897533 h 3120778"/>
              <a:gd name="connsiteX5" fmla="*/ 295140 w 3302266"/>
              <a:gd name="connsiteY5" fmla="*/ 823073 h 3120778"/>
              <a:gd name="connsiteX0" fmla="*/ 188304 w 3195430"/>
              <a:gd name="connsiteY0" fmla="*/ 843866 h 3141571"/>
              <a:gd name="connsiteX1" fmla="*/ 2303706 w 3195430"/>
              <a:gd name="connsiteY1" fmla="*/ 120535 h 3141571"/>
              <a:gd name="connsiteX2" fmla="*/ 2767730 w 3195430"/>
              <a:gd name="connsiteY2" fmla="*/ 1567198 h 3141571"/>
              <a:gd name="connsiteX3" fmla="*/ 1402954 w 3195430"/>
              <a:gd name="connsiteY3" fmla="*/ 2931974 h 3141571"/>
              <a:gd name="connsiteX4" fmla="*/ 38178 w 3195430"/>
              <a:gd name="connsiteY4" fmla="*/ 2918326 h 3141571"/>
              <a:gd name="connsiteX5" fmla="*/ 188304 w 3195430"/>
              <a:gd name="connsiteY5" fmla="*/ 843866 h 3141571"/>
              <a:gd name="connsiteX0" fmla="*/ 188304 w 2428475"/>
              <a:gd name="connsiteY0" fmla="*/ 763277 h 3054823"/>
              <a:gd name="connsiteX1" fmla="*/ 2303706 w 2428475"/>
              <a:gd name="connsiteY1" fmla="*/ 39946 h 3054823"/>
              <a:gd name="connsiteX2" fmla="*/ 2194524 w 2428475"/>
              <a:gd name="connsiteY2" fmla="*/ 1595791 h 3054823"/>
              <a:gd name="connsiteX3" fmla="*/ 1402954 w 2428475"/>
              <a:gd name="connsiteY3" fmla="*/ 2851385 h 3054823"/>
              <a:gd name="connsiteX4" fmla="*/ 38178 w 2428475"/>
              <a:gd name="connsiteY4" fmla="*/ 2837737 h 3054823"/>
              <a:gd name="connsiteX5" fmla="*/ 188304 w 2428475"/>
              <a:gd name="connsiteY5" fmla="*/ 763277 h 3054823"/>
              <a:gd name="connsiteX0" fmla="*/ 188304 w 2687118"/>
              <a:gd name="connsiteY0" fmla="*/ 763277 h 3054823"/>
              <a:gd name="connsiteX1" fmla="*/ 2303706 w 2687118"/>
              <a:gd name="connsiteY1" fmla="*/ 39946 h 3054823"/>
              <a:gd name="connsiteX2" fmla="*/ 2194524 w 2687118"/>
              <a:gd name="connsiteY2" fmla="*/ 1595791 h 3054823"/>
              <a:gd name="connsiteX3" fmla="*/ 1402954 w 2687118"/>
              <a:gd name="connsiteY3" fmla="*/ 2851385 h 3054823"/>
              <a:gd name="connsiteX4" fmla="*/ 38178 w 2687118"/>
              <a:gd name="connsiteY4" fmla="*/ 2837737 h 3054823"/>
              <a:gd name="connsiteX5" fmla="*/ 188304 w 2687118"/>
              <a:gd name="connsiteY5" fmla="*/ 763277 h 3054823"/>
              <a:gd name="connsiteX0" fmla="*/ 185939 w 2684753"/>
              <a:gd name="connsiteY0" fmla="*/ 1003120 h 3294666"/>
              <a:gd name="connsiteX1" fmla="*/ 2301341 w 2684753"/>
              <a:gd name="connsiteY1" fmla="*/ 279789 h 3294666"/>
              <a:gd name="connsiteX2" fmla="*/ 2192159 w 2684753"/>
              <a:gd name="connsiteY2" fmla="*/ 1835634 h 3294666"/>
              <a:gd name="connsiteX3" fmla="*/ 1400589 w 2684753"/>
              <a:gd name="connsiteY3" fmla="*/ 3091228 h 3294666"/>
              <a:gd name="connsiteX4" fmla="*/ 35813 w 2684753"/>
              <a:gd name="connsiteY4" fmla="*/ 3077580 h 3294666"/>
              <a:gd name="connsiteX5" fmla="*/ 185939 w 2684753"/>
              <a:gd name="connsiteY5" fmla="*/ 1003120 h 3294666"/>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2793954"/>
              <a:gd name="connsiteY0" fmla="*/ 751455 h 3043001"/>
              <a:gd name="connsiteX1" fmla="*/ 2410542 w 2793954"/>
              <a:gd name="connsiteY1" fmla="*/ 28124 h 3043001"/>
              <a:gd name="connsiteX2" fmla="*/ 2301360 w 2793954"/>
              <a:gd name="connsiteY2" fmla="*/ 1583969 h 3043001"/>
              <a:gd name="connsiteX3" fmla="*/ 1509790 w 2793954"/>
              <a:gd name="connsiteY3" fmla="*/ 2839563 h 3043001"/>
              <a:gd name="connsiteX4" fmla="*/ 145014 w 2793954"/>
              <a:gd name="connsiteY4" fmla="*/ 2825915 h 3043001"/>
              <a:gd name="connsiteX5" fmla="*/ 295140 w 2793954"/>
              <a:gd name="connsiteY5" fmla="*/ 751455 h 3043001"/>
              <a:gd name="connsiteX0" fmla="*/ 295140 w 3064265"/>
              <a:gd name="connsiteY0" fmla="*/ 846383 h 3137929"/>
              <a:gd name="connsiteX1" fmla="*/ 2410542 w 3064265"/>
              <a:gd name="connsiteY1" fmla="*/ 123052 h 3137929"/>
              <a:gd name="connsiteX2" fmla="*/ 2301360 w 3064265"/>
              <a:gd name="connsiteY2" fmla="*/ 1678897 h 3137929"/>
              <a:gd name="connsiteX3" fmla="*/ 1509790 w 3064265"/>
              <a:gd name="connsiteY3" fmla="*/ 2934491 h 3137929"/>
              <a:gd name="connsiteX4" fmla="*/ 145014 w 3064265"/>
              <a:gd name="connsiteY4" fmla="*/ 2920843 h 3137929"/>
              <a:gd name="connsiteX5" fmla="*/ 295140 w 3064265"/>
              <a:gd name="connsiteY5" fmla="*/ 846383 h 3137929"/>
              <a:gd name="connsiteX0" fmla="*/ 231990 w 3001115"/>
              <a:gd name="connsiteY0" fmla="*/ 916719 h 3208265"/>
              <a:gd name="connsiteX1" fmla="*/ 2347392 w 3001115"/>
              <a:gd name="connsiteY1" fmla="*/ 193388 h 3208265"/>
              <a:gd name="connsiteX2" fmla="*/ 2238210 w 3001115"/>
              <a:gd name="connsiteY2" fmla="*/ 1749233 h 3208265"/>
              <a:gd name="connsiteX3" fmla="*/ 1446640 w 3001115"/>
              <a:gd name="connsiteY3" fmla="*/ 3004827 h 3208265"/>
              <a:gd name="connsiteX4" fmla="*/ 81864 w 3001115"/>
              <a:gd name="connsiteY4" fmla="*/ 2991179 h 3208265"/>
              <a:gd name="connsiteX5" fmla="*/ 231990 w 3001115"/>
              <a:gd name="connsiteY5" fmla="*/ 916719 h 3208265"/>
              <a:gd name="connsiteX0" fmla="*/ 231990 w 2784708"/>
              <a:gd name="connsiteY0" fmla="*/ 916719 h 3208265"/>
              <a:gd name="connsiteX1" fmla="*/ 2347392 w 2784708"/>
              <a:gd name="connsiteY1" fmla="*/ 193388 h 3208265"/>
              <a:gd name="connsiteX2" fmla="*/ 2238210 w 2784708"/>
              <a:gd name="connsiteY2" fmla="*/ 1749233 h 3208265"/>
              <a:gd name="connsiteX3" fmla="*/ 1446640 w 2784708"/>
              <a:gd name="connsiteY3" fmla="*/ 3004827 h 3208265"/>
              <a:gd name="connsiteX4" fmla="*/ 81864 w 2784708"/>
              <a:gd name="connsiteY4" fmla="*/ 2991179 h 3208265"/>
              <a:gd name="connsiteX5" fmla="*/ 231990 w 2784708"/>
              <a:gd name="connsiteY5" fmla="*/ 916719 h 3208265"/>
              <a:gd name="connsiteX0" fmla="*/ 231990 w 2565438"/>
              <a:gd name="connsiteY0" fmla="*/ 814787 h 3096633"/>
              <a:gd name="connsiteX1" fmla="*/ 2347392 w 2565438"/>
              <a:gd name="connsiteY1" fmla="*/ 91456 h 3096633"/>
              <a:gd name="connsiteX2" fmla="*/ 2497517 w 2565438"/>
              <a:gd name="connsiteY2" fmla="*/ 1824722 h 3096633"/>
              <a:gd name="connsiteX3" fmla="*/ 1446640 w 2565438"/>
              <a:gd name="connsiteY3" fmla="*/ 2902895 h 3096633"/>
              <a:gd name="connsiteX4" fmla="*/ 81864 w 2565438"/>
              <a:gd name="connsiteY4" fmla="*/ 2889247 h 3096633"/>
              <a:gd name="connsiteX5" fmla="*/ 231990 w 2565438"/>
              <a:gd name="connsiteY5" fmla="*/ 814787 h 3096633"/>
              <a:gd name="connsiteX0" fmla="*/ 231990 w 2780078"/>
              <a:gd name="connsiteY0" fmla="*/ 814787 h 3096633"/>
              <a:gd name="connsiteX1" fmla="*/ 2347392 w 2780078"/>
              <a:gd name="connsiteY1" fmla="*/ 91456 h 3096633"/>
              <a:gd name="connsiteX2" fmla="*/ 2497517 w 2780078"/>
              <a:gd name="connsiteY2" fmla="*/ 1824722 h 3096633"/>
              <a:gd name="connsiteX3" fmla="*/ 1446640 w 2780078"/>
              <a:gd name="connsiteY3" fmla="*/ 2902895 h 3096633"/>
              <a:gd name="connsiteX4" fmla="*/ 81864 w 2780078"/>
              <a:gd name="connsiteY4" fmla="*/ 2889247 h 3096633"/>
              <a:gd name="connsiteX5" fmla="*/ 231990 w 2780078"/>
              <a:gd name="connsiteY5" fmla="*/ 814787 h 3096633"/>
              <a:gd name="connsiteX0" fmla="*/ 223021 w 2620567"/>
              <a:gd name="connsiteY0" fmla="*/ 814787 h 3601814"/>
              <a:gd name="connsiteX1" fmla="*/ 2338423 w 2620567"/>
              <a:gd name="connsiteY1" fmla="*/ 91456 h 3601814"/>
              <a:gd name="connsiteX2" fmla="*/ 2488548 w 2620567"/>
              <a:gd name="connsiteY2" fmla="*/ 1824722 h 3601814"/>
              <a:gd name="connsiteX3" fmla="*/ 1314842 w 2620567"/>
              <a:gd name="connsiteY3" fmla="*/ 3557987 h 3601814"/>
              <a:gd name="connsiteX4" fmla="*/ 72895 w 2620567"/>
              <a:gd name="connsiteY4" fmla="*/ 2889247 h 3601814"/>
              <a:gd name="connsiteX5" fmla="*/ 223021 w 2620567"/>
              <a:gd name="connsiteY5" fmla="*/ 814787 h 3601814"/>
              <a:gd name="connsiteX0" fmla="*/ 223021 w 2397155"/>
              <a:gd name="connsiteY0" fmla="*/ 816803 h 3602242"/>
              <a:gd name="connsiteX1" fmla="*/ 2338423 w 2397155"/>
              <a:gd name="connsiteY1" fmla="*/ 93472 h 3602242"/>
              <a:gd name="connsiteX2" fmla="*/ 1765216 w 2397155"/>
              <a:gd name="connsiteY2" fmla="*/ 1854033 h 3602242"/>
              <a:gd name="connsiteX3" fmla="*/ 1314842 w 2397155"/>
              <a:gd name="connsiteY3" fmla="*/ 3560003 h 3602242"/>
              <a:gd name="connsiteX4" fmla="*/ 72895 w 2397155"/>
              <a:gd name="connsiteY4" fmla="*/ 2891263 h 3602242"/>
              <a:gd name="connsiteX5" fmla="*/ 223021 w 2397155"/>
              <a:gd name="connsiteY5" fmla="*/ 816803 h 3602242"/>
              <a:gd name="connsiteX0" fmla="*/ 223021 w 2368527"/>
              <a:gd name="connsiteY0" fmla="*/ 816803 h 3602242"/>
              <a:gd name="connsiteX1" fmla="*/ 2338423 w 2368527"/>
              <a:gd name="connsiteY1" fmla="*/ 93472 h 3602242"/>
              <a:gd name="connsiteX2" fmla="*/ 1765216 w 2368527"/>
              <a:gd name="connsiteY2" fmla="*/ 1854033 h 3602242"/>
              <a:gd name="connsiteX3" fmla="*/ 1314842 w 2368527"/>
              <a:gd name="connsiteY3" fmla="*/ 3560003 h 3602242"/>
              <a:gd name="connsiteX4" fmla="*/ 72895 w 2368527"/>
              <a:gd name="connsiteY4" fmla="*/ 2891263 h 3602242"/>
              <a:gd name="connsiteX5" fmla="*/ 223021 w 2368527"/>
              <a:gd name="connsiteY5" fmla="*/ 816803 h 3602242"/>
              <a:gd name="connsiteX0" fmla="*/ 274869 w 2246643"/>
              <a:gd name="connsiteY0" fmla="*/ 512167 h 3297606"/>
              <a:gd name="connsiteX1" fmla="*/ 2171906 w 2246643"/>
              <a:gd name="connsiteY1" fmla="*/ 61791 h 3297606"/>
              <a:gd name="connsiteX2" fmla="*/ 1817064 w 2246643"/>
              <a:gd name="connsiteY2" fmla="*/ 1549397 h 3297606"/>
              <a:gd name="connsiteX3" fmla="*/ 1366690 w 2246643"/>
              <a:gd name="connsiteY3" fmla="*/ 3255367 h 3297606"/>
              <a:gd name="connsiteX4" fmla="*/ 124743 w 2246643"/>
              <a:gd name="connsiteY4" fmla="*/ 2586627 h 3297606"/>
              <a:gd name="connsiteX5" fmla="*/ 274869 w 2246643"/>
              <a:gd name="connsiteY5" fmla="*/ 512167 h 3297606"/>
              <a:gd name="connsiteX0" fmla="*/ 274869 w 2405647"/>
              <a:gd name="connsiteY0" fmla="*/ 719536 h 3504975"/>
              <a:gd name="connsiteX1" fmla="*/ 2171906 w 2405647"/>
              <a:gd name="connsiteY1" fmla="*/ 269160 h 3504975"/>
              <a:gd name="connsiteX2" fmla="*/ 1817064 w 2405647"/>
              <a:gd name="connsiteY2" fmla="*/ 1756766 h 3504975"/>
              <a:gd name="connsiteX3" fmla="*/ 1366690 w 2405647"/>
              <a:gd name="connsiteY3" fmla="*/ 3462736 h 3504975"/>
              <a:gd name="connsiteX4" fmla="*/ 124743 w 2405647"/>
              <a:gd name="connsiteY4" fmla="*/ 2793996 h 3504975"/>
              <a:gd name="connsiteX5" fmla="*/ 274869 w 2405647"/>
              <a:gd name="connsiteY5" fmla="*/ 719536 h 3504975"/>
              <a:gd name="connsiteX0" fmla="*/ 322314 w 2436783"/>
              <a:gd name="connsiteY0" fmla="*/ 719536 h 3517780"/>
              <a:gd name="connsiteX1" fmla="*/ 2219351 w 2436783"/>
              <a:gd name="connsiteY1" fmla="*/ 269160 h 3517780"/>
              <a:gd name="connsiteX2" fmla="*/ 1864509 w 2436783"/>
              <a:gd name="connsiteY2" fmla="*/ 1756766 h 3517780"/>
              <a:gd name="connsiteX3" fmla="*/ 2082875 w 2436783"/>
              <a:gd name="connsiteY3" fmla="*/ 3476384 h 3517780"/>
              <a:gd name="connsiteX4" fmla="*/ 172188 w 2436783"/>
              <a:gd name="connsiteY4" fmla="*/ 2793996 h 3517780"/>
              <a:gd name="connsiteX5" fmla="*/ 322314 w 2436783"/>
              <a:gd name="connsiteY5" fmla="*/ 719536 h 3517780"/>
              <a:gd name="connsiteX0" fmla="*/ 322314 w 2257779"/>
              <a:gd name="connsiteY0" fmla="*/ 517881 h 3311487"/>
              <a:gd name="connsiteX1" fmla="*/ 2219351 w 2257779"/>
              <a:gd name="connsiteY1" fmla="*/ 67505 h 3311487"/>
              <a:gd name="connsiteX2" fmla="*/ 1632497 w 2257779"/>
              <a:gd name="connsiteY2" fmla="*/ 1636998 h 3311487"/>
              <a:gd name="connsiteX3" fmla="*/ 2082875 w 2257779"/>
              <a:gd name="connsiteY3" fmla="*/ 3274729 h 3311487"/>
              <a:gd name="connsiteX4" fmla="*/ 172188 w 2257779"/>
              <a:gd name="connsiteY4" fmla="*/ 2592341 h 3311487"/>
              <a:gd name="connsiteX5" fmla="*/ 322314 w 2257779"/>
              <a:gd name="connsiteY5" fmla="*/ 517881 h 3311487"/>
              <a:gd name="connsiteX0" fmla="*/ 483586 w 2419051"/>
              <a:gd name="connsiteY0" fmla="*/ 517881 h 3428551"/>
              <a:gd name="connsiteX1" fmla="*/ 2380623 w 2419051"/>
              <a:gd name="connsiteY1" fmla="*/ 67505 h 3428551"/>
              <a:gd name="connsiteX2" fmla="*/ 1793769 w 2419051"/>
              <a:gd name="connsiteY2" fmla="*/ 1636998 h 3428551"/>
              <a:gd name="connsiteX3" fmla="*/ 2244147 w 2419051"/>
              <a:gd name="connsiteY3" fmla="*/ 3274729 h 3428551"/>
              <a:gd name="connsiteX4" fmla="*/ 333460 w 2419051"/>
              <a:gd name="connsiteY4" fmla="*/ 2592341 h 3428551"/>
              <a:gd name="connsiteX5" fmla="*/ 483586 w 2419051"/>
              <a:gd name="connsiteY5" fmla="*/ 517881 h 3428551"/>
              <a:gd name="connsiteX0" fmla="*/ 580079 w 2515544"/>
              <a:gd name="connsiteY0" fmla="*/ 587946 h 3498616"/>
              <a:gd name="connsiteX1" fmla="*/ 2477116 w 2515544"/>
              <a:gd name="connsiteY1" fmla="*/ 137570 h 3498616"/>
              <a:gd name="connsiteX2" fmla="*/ 1890262 w 2515544"/>
              <a:gd name="connsiteY2" fmla="*/ 1707063 h 3498616"/>
              <a:gd name="connsiteX3" fmla="*/ 2340640 w 2515544"/>
              <a:gd name="connsiteY3" fmla="*/ 3344794 h 3498616"/>
              <a:gd name="connsiteX4" fmla="*/ 429953 w 2515544"/>
              <a:gd name="connsiteY4" fmla="*/ 2662406 h 3498616"/>
              <a:gd name="connsiteX5" fmla="*/ 580079 w 2515544"/>
              <a:gd name="connsiteY5" fmla="*/ 587946 h 3498616"/>
              <a:gd name="connsiteX0" fmla="*/ 487378 w 2422843"/>
              <a:gd name="connsiteY0" fmla="*/ 587946 h 3414622"/>
              <a:gd name="connsiteX1" fmla="*/ 2384415 w 2422843"/>
              <a:gd name="connsiteY1" fmla="*/ 137570 h 3414622"/>
              <a:gd name="connsiteX2" fmla="*/ 1797561 w 2422843"/>
              <a:gd name="connsiteY2" fmla="*/ 1707063 h 3414622"/>
              <a:gd name="connsiteX3" fmla="*/ 2247939 w 2422843"/>
              <a:gd name="connsiteY3" fmla="*/ 3344794 h 3414622"/>
              <a:gd name="connsiteX4" fmla="*/ 337252 w 2422843"/>
              <a:gd name="connsiteY4" fmla="*/ 2662406 h 3414622"/>
              <a:gd name="connsiteX5" fmla="*/ 487378 w 2422843"/>
              <a:gd name="connsiteY5" fmla="*/ 587946 h 3414622"/>
              <a:gd name="connsiteX0" fmla="*/ 527718 w 2463183"/>
              <a:gd name="connsiteY0" fmla="*/ 521788 h 3400455"/>
              <a:gd name="connsiteX1" fmla="*/ 2424755 w 2463183"/>
              <a:gd name="connsiteY1" fmla="*/ 71412 h 3400455"/>
              <a:gd name="connsiteX2" fmla="*/ 1837901 w 2463183"/>
              <a:gd name="connsiteY2" fmla="*/ 1640905 h 3400455"/>
              <a:gd name="connsiteX3" fmla="*/ 2288279 w 2463183"/>
              <a:gd name="connsiteY3" fmla="*/ 3278636 h 3400455"/>
              <a:gd name="connsiteX4" fmla="*/ 186523 w 2463183"/>
              <a:gd name="connsiteY4" fmla="*/ 2760021 h 3400455"/>
              <a:gd name="connsiteX5" fmla="*/ 527718 w 2463183"/>
              <a:gd name="connsiteY5" fmla="*/ 521788 h 3400455"/>
              <a:gd name="connsiteX0" fmla="*/ 527718 w 2549929"/>
              <a:gd name="connsiteY0" fmla="*/ 730717 h 3609384"/>
              <a:gd name="connsiteX1" fmla="*/ 2424755 w 2549929"/>
              <a:gd name="connsiteY1" fmla="*/ 280341 h 3609384"/>
              <a:gd name="connsiteX2" fmla="*/ 1837901 w 2549929"/>
              <a:gd name="connsiteY2" fmla="*/ 1849834 h 3609384"/>
              <a:gd name="connsiteX3" fmla="*/ 2288279 w 2549929"/>
              <a:gd name="connsiteY3" fmla="*/ 3487565 h 3609384"/>
              <a:gd name="connsiteX4" fmla="*/ 186523 w 2549929"/>
              <a:gd name="connsiteY4" fmla="*/ 2968950 h 3609384"/>
              <a:gd name="connsiteX5" fmla="*/ 527718 w 2549929"/>
              <a:gd name="connsiteY5" fmla="*/ 730717 h 3609384"/>
              <a:gd name="connsiteX0" fmla="*/ 527718 w 2577472"/>
              <a:gd name="connsiteY0" fmla="*/ 730717 h 3609384"/>
              <a:gd name="connsiteX1" fmla="*/ 2424755 w 2577472"/>
              <a:gd name="connsiteY1" fmla="*/ 280341 h 3609384"/>
              <a:gd name="connsiteX2" fmla="*/ 1837901 w 2577472"/>
              <a:gd name="connsiteY2" fmla="*/ 1849834 h 3609384"/>
              <a:gd name="connsiteX3" fmla="*/ 2288279 w 2577472"/>
              <a:gd name="connsiteY3" fmla="*/ 3487565 h 3609384"/>
              <a:gd name="connsiteX4" fmla="*/ 186523 w 2577472"/>
              <a:gd name="connsiteY4" fmla="*/ 2968950 h 3609384"/>
              <a:gd name="connsiteX5" fmla="*/ 527718 w 2577472"/>
              <a:gd name="connsiteY5" fmla="*/ 730717 h 3609384"/>
              <a:gd name="connsiteX0" fmla="*/ 459380 w 2483148"/>
              <a:gd name="connsiteY0" fmla="*/ 730717 h 3827958"/>
              <a:gd name="connsiteX1" fmla="*/ 2356417 w 2483148"/>
              <a:gd name="connsiteY1" fmla="*/ 280341 h 3827958"/>
              <a:gd name="connsiteX2" fmla="*/ 1769563 w 2483148"/>
              <a:gd name="connsiteY2" fmla="*/ 1849834 h 3827958"/>
              <a:gd name="connsiteX3" fmla="*/ 2110759 w 2483148"/>
              <a:gd name="connsiteY3" fmla="*/ 3787816 h 3827958"/>
              <a:gd name="connsiteX4" fmla="*/ 118185 w 2483148"/>
              <a:gd name="connsiteY4" fmla="*/ 2968950 h 3827958"/>
              <a:gd name="connsiteX5" fmla="*/ 459380 w 2483148"/>
              <a:gd name="connsiteY5" fmla="*/ 730717 h 3827958"/>
              <a:gd name="connsiteX0" fmla="*/ 459380 w 2483148"/>
              <a:gd name="connsiteY0" fmla="*/ 730717 h 3983877"/>
              <a:gd name="connsiteX1" fmla="*/ 2356417 w 2483148"/>
              <a:gd name="connsiteY1" fmla="*/ 280341 h 3983877"/>
              <a:gd name="connsiteX2" fmla="*/ 1769563 w 2483148"/>
              <a:gd name="connsiteY2" fmla="*/ 1849834 h 3983877"/>
              <a:gd name="connsiteX3" fmla="*/ 2110759 w 2483148"/>
              <a:gd name="connsiteY3" fmla="*/ 3787816 h 3983877"/>
              <a:gd name="connsiteX4" fmla="*/ 118185 w 2483148"/>
              <a:gd name="connsiteY4" fmla="*/ 2968950 h 3983877"/>
              <a:gd name="connsiteX5" fmla="*/ 459380 w 2483148"/>
              <a:gd name="connsiteY5" fmla="*/ 730717 h 3983877"/>
              <a:gd name="connsiteX0" fmla="*/ 170041 w 2795504"/>
              <a:gd name="connsiteY0" fmla="*/ 643496 h 3743452"/>
              <a:gd name="connsiteX1" fmla="*/ 2722171 w 2795504"/>
              <a:gd name="connsiteY1" fmla="*/ 42994 h 3743452"/>
              <a:gd name="connsiteX2" fmla="*/ 2135317 w 2795504"/>
              <a:gd name="connsiteY2" fmla="*/ 1612487 h 3743452"/>
              <a:gd name="connsiteX3" fmla="*/ 2476513 w 2795504"/>
              <a:gd name="connsiteY3" fmla="*/ 3550469 h 3743452"/>
              <a:gd name="connsiteX4" fmla="*/ 483939 w 2795504"/>
              <a:gd name="connsiteY4" fmla="*/ 2731603 h 3743452"/>
              <a:gd name="connsiteX5" fmla="*/ 170041 w 2795504"/>
              <a:gd name="connsiteY5" fmla="*/ 643496 h 3743452"/>
              <a:gd name="connsiteX0" fmla="*/ 230652 w 2856115"/>
              <a:gd name="connsiteY0" fmla="*/ 784258 h 3884214"/>
              <a:gd name="connsiteX1" fmla="*/ 2782782 w 2856115"/>
              <a:gd name="connsiteY1" fmla="*/ 183756 h 3884214"/>
              <a:gd name="connsiteX2" fmla="*/ 2195928 w 2856115"/>
              <a:gd name="connsiteY2" fmla="*/ 1753249 h 3884214"/>
              <a:gd name="connsiteX3" fmla="*/ 2537124 w 2856115"/>
              <a:gd name="connsiteY3" fmla="*/ 3691231 h 3884214"/>
              <a:gd name="connsiteX4" fmla="*/ 544550 w 2856115"/>
              <a:gd name="connsiteY4" fmla="*/ 2872365 h 3884214"/>
              <a:gd name="connsiteX5" fmla="*/ 230652 w 2856115"/>
              <a:gd name="connsiteY5" fmla="*/ 784258 h 3884214"/>
              <a:gd name="connsiteX0" fmla="*/ 145805 w 2771268"/>
              <a:gd name="connsiteY0" fmla="*/ 689105 h 3789061"/>
              <a:gd name="connsiteX1" fmla="*/ 2697935 w 2771268"/>
              <a:gd name="connsiteY1" fmla="*/ 88603 h 3789061"/>
              <a:gd name="connsiteX2" fmla="*/ 2111081 w 2771268"/>
              <a:gd name="connsiteY2" fmla="*/ 1658096 h 3789061"/>
              <a:gd name="connsiteX3" fmla="*/ 2452277 w 2771268"/>
              <a:gd name="connsiteY3" fmla="*/ 3596078 h 3789061"/>
              <a:gd name="connsiteX4" fmla="*/ 459703 w 2771268"/>
              <a:gd name="connsiteY4" fmla="*/ 2777212 h 3789061"/>
              <a:gd name="connsiteX5" fmla="*/ 145805 w 2771268"/>
              <a:gd name="connsiteY5" fmla="*/ 689105 h 3789061"/>
              <a:gd name="connsiteX0" fmla="*/ 206404 w 2831867"/>
              <a:gd name="connsiteY0" fmla="*/ 812240 h 3912196"/>
              <a:gd name="connsiteX1" fmla="*/ 2758534 w 2831867"/>
              <a:gd name="connsiteY1" fmla="*/ 211738 h 3912196"/>
              <a:gd name="connsiteX2" fmla="*/ 2171680 w 2831867"/>
              <a:gd name="connsiteY2" fmla="*/ 1781231 h 3912196"/>
              <a:gd name="connsiteX3" fmla="*/ 2512876 w 2831867"/>
              <a:gd name="connsiteY3" fmla="*/ 3719213 h 3912196"/>
              <a:gd name="connsiteX4" fmla="*/ 520302 w 2831867"/>
              <a:gd name="connsiteY4" fmla="*/ 2900347 h 3912196"/>
              <a:gd name="connsiteX5" fmla="*/ 206404 w 2831867"/>
              <a:gd name="connsiteY5" fmla="*/ 812240 h 3912196"/>
              <a:gd name="connsiteX0" fmla="*/ 184943 w 2810406"/>
              <a:gd name="connsiteY0" fmla="*/ 812240 h 3895310"/>
              <a:gd name="connsiteX1" fmla="*/ 2737073 w 2810406"/>
              <a:gd name="connsiteY1" fmla="*/ 211738 h 3895310"/>
              <a:gd name="connsiteX2" fmla="*/ 2150219 w 2810406"/>
              <a:gd name="connsiteY2" fmla="*/ 1781231 h 3895310"/>
              <a:gd name="connsiteX3" fmla="*/ 2491415 w 2810406"/>
              <a:gd name="connsiteY3" fmla="*/ 3719213 h 3895310"/>
              <a:gd name="connsiteX4" fmla="*/ 498841 w 2810406"/>
              <a:gd name="connsiteY4" fmla="*/ 2900347 h 3895310"/>
              <a:gd name="connsiteX5" fmla="*/ 184943 w 2810406"/>
              <a:gd name="connsiteY5" fmla="*/ 812240 h 3895310"/>
              <a:gd name="connsiteX0" fmla="*/ 184943 w 2860849"/>
              <a:gd name="connsiteY0" fmla="*/ 813143 h 3751658"/>
              <a:gd name="connsiteX1" fmla="*/ 2737073 w 2860849"/>
              <a:gd name="connsiteY1" fmla="*/ 212641 h 3751658"/>
              <a:gd name="connsiteX2" fmla="*/ 2464118 w 2860849"/>
              <a:gd name="connsiteY2" fmla="*/ 1795781 h 3751658"/>
              <a:gd name="connsiteX3" fmla="*/ 2491415 w 2860849"/>
              <a:gd name="connsiteY3" fmla="*/ 3720116 h 3751658"/>
              <a:gd name="connsiteX4" fmla="*/ 498841 w 2860849"/>
              <a:gd name="connsiteY4" fmla="*/ 2901250 h 3751658"/>
              <a:gd name="connsiteX5" fmla="*/ 184943 w 2860849"/>
              <a:gd name="connsiteY5" fmla="*/ 813143 h 3751658"/>
              <a:gd name="connsiteX0" fmla="*/ 184943 w 2751478"/>
              <a:gd name="connsiteY0" fmla="*/ 819483 h 3753713"/>
              <a:gd name="connsiteX1" fmla="*/ 2737073 w 2751478"/>
              <a:gd name="connsiteY1" fmla="*/ 218981 h 3753713"/>
              <a:gd name="connsiteX2" fmla="*/ 1276763 w 2751478"/>
              <a:gd name="connsiteY2" fmla="*/ 1897655 h 3753713"/>
              <a:gd name="connsiteX3" fmla="*/ 2491415 w 2751478"/>
              <a:gd name="connsiteY3" fmla="*/ 3726456 h 3753713"/>
              <a:gd name="connsiteX4" fmla="*/ 498841 w 2751478"/>
              <a:gd name="connsiteY4" fmla="*/ 2907590 h 3753713"/>
              <a:gd name="connsiteX5" fmla="*/ 184943 w 2751478"/>
              <a:gd name="connsiteY5" fmla="*/ 819483 h 3753713"/>
              <a:gd name="connsiteX0" fmla="*/ 184943 w 2751150"/>
              <a:gd name="connsiteY0" fmla="*/ 819483 h 3753713"/>
              <a:gd name="connsiteX1" fmla="*/ 2737073 w 2751150"/>
              <a:gd name="connsiteY1" fmla="*/ 218981 h 3753713"/>
              <a:gd name="connsiteX2" fmla="*/ 1276763 w 2751150"/>
              <a:gd name="connsiteY2" fmla="*/ 1897655 h 3753713"/>
              <a:gd name="connsiteX3" fmla="*/ 2491415 w 2751150"/>
              <a:gd name="connsiteY3" fmla="*/ 3726456 h 3753713"/>
              <a:gd name="connsiteX4" fmla="*/ 498841 w 2751150"/>
              <a:gd name="connsiteY4" fmla="*/ 2907590 h 3753713"/>
              <a:gd name="connsiteX5" fmla="*/ 184943 w 2751150"/>
              <a:gd name="connsiteY5" fmla="*/ 819483 h 3753713"/>
              <a:gd name="connsiteX0" fmla="*/ 184943 w 2747205"/>
              <a:gd name="connsiteY0" fmla="*/ 819483 h 3753713"/>
              <a:gd name="connsiteX1" fmla="*/ 2737073 w 2747205"/>
              <a:gd name="connsiteY1" fmla="*/ 218981 h 3753713"/>
              <a:gd name="connsiteX2" fmla="*/ 1276763 w 2747205"/>
              <a:gd name="connsiteY2" fmla="*/ 1897655 h 3753713"/>
              <a:gd name="connsiteX3" fmla="*/ 2491415 w 2747205"/>
              <a:gd name="connsiteY3" fmla="*/ 3726456 h 3753713"/>
              <a:gd name="connsiteX4" fmla="*/ 498841 w 2747205"/>
              <a:gd name="connsiteY4" fmla="*/ 2907590 h 3753713"/>
              <a:gd name="connsiteX5" fmla="*/ 184943 w 2747205"/>
              <a:gd name="connsiteY5" fmla="*/ 819483 h 3753713"/>
              <a:gd name="connsiteX0" fmla="*/ 184943 w 2745080"/>
              <a:gd name="connsiteY0" fmla="*/ 819483 h 3753713"/>
              <a:gd name="connsiteX1" fmla="*/ 2737073 w 2745080"/>
              <a:gd name="connsiteY1" fmla="*/ 218981 h 3753713"/>
              <a:gd name="connsiteX2" fmla="*/ 1276763 w 2745080"/>
              <a:gd name="connsiteY2" fmla="*/ 1897655 h 3753713"/>
              <a:gd name="connsiteX3" fmla="*/ 2491415 w 2745080"/>
              <a:gd name="connsiteY3" fmla="*/ 3726456 h 3753713"/>
              <a:gd name="connsiteX4" fmla="*/ 498841 w 2745080"/>
              <a:gd name="connsiteY4" fmla="*/ 2907590 h 3753713"/>
              <a:gd name="connsiteX5" fmla="*/ 184943 w 2745080"/>
              <a:gd name="connsiteY5" fmla="*/ 819483 h 3753713"/>
              <a:gd name="connsiteX0" fmla="*/ 184943 w 2974413"/>
              <a:gd name="connsiteY0" fmla="*/ 826762 h 3756333"/>
              <a:gd name="connsiteX1" fmla="*/ 2737073 w 2974413"/>
              <a:gd name="connsiteY1" fmla="*/ 226260 h 3756333"/>
              <a:gd name="connsiteX2" fmla="*/ 2204811 w 2974413"/>
              <a:gd name="connsiteY2" fmla="*/ 2014116 h 3756333"/>
              <a:gd name="connsiteX3" fmla="*/ 2491415 w 2974413"/>
              <a:gd name="connsiteY3" fmla="*/ 3733735 h 3756333"/>
              <a:gd name="connsiteX4" fmla="*/ 498841 w 2974413"/>
              <a:gd name="connsiteY4" fmla="*/ 2914869 h 3756333"/>
              <a:gd name="connsiteX5" fmla="*/ 184943 w 2974413"/>
              <a:gd name="connsiteY5" fmla="*/ 826762 h 3756333"/>
              <a:gd name="connsiteX0" fmla="*/ 184943 w 2785183"/>
              <a:gd name="connsiteY0" fmla="*/ 826762 h 3756333"/>
              <a:gd name="connsiteX1" fmla="*/ 2737073 w 2785183"/>
              <a:gd name="connsiteY1" fmla="*/ 226260 h 3756333"/>
              <a:gd name="connsiteX2" fmla="*/ 2204811 w 2785183"/>
              <a:gd name="connsiteY2" fmla="*/ 2014116 h 3756333"/>
              <a:gd name="connsiteX3" fmla="*/ 2491415 w 2785183"/>
              <a:gd name="connsiteY3" fmla="*/ 3733735 h 3756333"/>
              <a:gd name="connsiteX4" fmla="*/ 498841 w 2785183"/>
              <a:gd name="connsiteY4" fmla="*/ 2914869 h 3756333"/>
              <a:gd name="connsiteX5" fmla="*/ 184943 w 2785183"/>
              <a:gd name="connsiteY5" fmla="*/ 826762 h 3756333"/>
              <a:gd name="connsiteX0" fmla="*/ 184943 w 2873054"/>
              <a:gd name="connsiteY0" fmla="*/ 826762 h 3834067"/>
              <a:gd name="connsiteX1" fmla="*/ 2737073 w 2873054"/>
              <a:gd name="connsiteY1" fmla="*/ 226260 h 3834067"/>
              <a:gd name="connsiteX2" fmla="*/ 2204811 w 2873054"/>
              <a:gd name="connsiteY2" fmla="*/ 2014116 h 3834067"/>
              <a:gd name="connsiteX3" fmla="*/ 2491415 w 2873054"/>
              <a:gd name="connsiteY3" fmla="*/ 3733735 h 3834067"/>
              <a:gd name="connsiteX4" fmla="*/ 498841 w 2873054"/>
              <a:gd name="connsiteY4" fmla="*/ 2914869 h 3834067"/>
              <a:gd name="connsiteX5" fmla="*/ 184943 w 2873054"/>
              <a:gd name="connsiteY5" fmla="*/ 826762 h 3834067"/>
              <a:gd name="connsiteX0" fmla="*/ 184943 w 2974231"/>
              <a:gd name="connsiteY0" fmla="*/ 824029 h 3755316"/>
              <a:gd name="connsiteX1" fmla="*/ 2737073 w 2974231"/>
              <a:gd name="connsiteY1" fmla="*/ 223527 h 3755316"/>
              <a:gd name="connsiteX2" fmla="*/ 2614243 w 2974231"/>
              <a:gd name="connsiteY2" fmla="*/ 1970440 h 3755316"/>
              <a:gd name="connsiteX3" fmla="*/ 2491415 w 2974231"/>
              <a:gd name="connsiteY3" fmla="*/ 3731002 h 3755316"/>
              <a:gd name="connsiteX4" fmla="*/ 498841 w 2974231"/>
              <a:gd name="connsiteY4" fmla="*/ 2912136 h 3755316"/>
              <a:gd name="connsiteX5" fmla="*/ 184943 w 2974231"/>
              <a:gd name="connsiteY5" fmla="*/ 824029 h 3755316"/>
              <a:gd name="connsiteX0" fmla="*/ 184943 w 2974231"/>
              <a:gd name="connsiteY0" fmla="*/ 994258 h 3925545"/>
              <a:gd name="connsiteX1" fmla="*/ 2737073 w 2974231"/>
              <a:gd name="connsiteY1" fmla="*/ 393756 h 3925545"/>
              <a:gd name="connsiteX2" fmla="*/ 2614243 w 2974231"/>
              <a:gd name="connsiteY2" fmla="*/ 2140669 h 3925545"/>
              <a:gd name="connsiteX3" fmla="*/ 2491415 w 2974231"/>
              <a:gd name="connsiteY3" fmla="*/ 3901231 h 3925545"/>
              <a:gd name="connsiteX4" fmla="*/ 498841 w 2974231"/>
              <a:gd name="connsiteY4" fmla="*/ 3082365 h 3925545"/>
              <a:gd name="connsiteX5" fmla="*/ 184943 w 2974231"/>
              <a:gd name="connsiteY5" fmla="*/ 994258 h 3925545"/>
              <a:gd name="connsiteX0" fmla="*/ 173080 w 2966026"/>
              <a:gd name="connsiteY0" fmla="*/ 829738 h 3784389"/>
              <a:gd name="connsiteX1" fmla="*/ 2725210 w 2966026"/>
              <a:gd name="connsiteY1" fmla="*/ 229236 h 3784389"/>
              <a:gd name="connsiteX2" fmla="*/ 2602380 w 2966026"/>
              <a:gd name="connsiteY2" fmla="*/ 1976149 h 3784389"/>
              <a:gd name="connsiteX3" fmla="*/ 2479552 w 2966026"/>
              <a:gd name="connsiteY3" fmla="*/ 3736711 h 3784389"/>
              <a:gd name="connsiteX4" fmla="*/ 405091 w 2966026"/>
              <a:gd name="connsiteY4" fmla="*/ 3149857 h 3784389"/>
              <a:gd name="connsiteX5" fmla="*/ 173080 w 2966026"/>
              <a:gd name="connsiteY5" fmla="*/ 829738 h 3784389"/>
              <a:gd name="connsiteX0" fmla="*/ 235526 w 3028472"/>
              <a:gd name="connsiteY0" fmla="*/ 829738 h 3829059"/>
              <a:gd name="connsiteX1" fmla="*/ 2787656 w 3028472"/>
              <a:gd name="connsiteY1" fmla="*/ 229236 h 3829059"/>
              <a:gd name="connsiteX2" fmla="*/ 2664826 w 3028472"/>
              <a:gd name="connsiteY2" fmla="*/ 1976149 h 3829059"/>
              <a:gd name="connsiteX3" fmla="*/ 2541998 w 3028472"/>
              <a:gd name="connsiteY3" fmla="*/ 3736711 h 3829059"/>
              <a:gd name="connsiteX4" fmla="*/ 467537 w 3028472"/>
              <a:gd name="connsiteY4" fmla="*/ 3149857 h 3829059"/>
              <a:gd name="connsiteX5" fmla="*/ 235526 w 3028472"/>
              <a:gd name="connsiteY5" fmla="*/ 829738 h 3829059"/>
              <a:gd name="connsiteX0" fmla="*/ 282587 w 3075533"/>
              <a:gd name="connsiteY0" fmla="*/ 939485 h 3938806"/>
              <a:gd name="connsiteX1" fmla="*/ 2834717 w 3075533"/>
              <a:gd name="connsiteY1" fmla="*/ 338983 h 3938806"/>
              <a:gd name="connsiteX2" fmla="*/ 2711887 w 3075533"/>
              <a:gd name="connsiteY2" fmla="*/ 2085896 h 3938806"/>
              <a:gd name="connsiteX3" fmla="*/ 2589059 w 3075533"/>
              <a:gd name="connsiteY3" fmla="*/ 3846458 h 3938806"/>
              <a:gd name="connsiteX4" fmla="*/ 514598 w 3075533"/>
              <a:gd name="connsiteY4" fmla="*/ 3259604 h 3938806"/>
              <a:gd name="connsiteX5" fmla="*/ 282587 w 3075533"/>
              <a:gd name="connsiteY5" fmla="*/ 939485 h 3938806"/>
              <a:gd name="connsiteX0" fmla="*/ 282587 w 3144215"/>
              <a:gd name="connsiteY0" fmla="*/ 939485 h 3968923"/>
              <a:gd name="connsiteX1" fmla="*/ 2834717 w 3144215"/>
              <a:gd name="connsiteY1" fmla="*/ 338983 h 3968923"/>
              <a:gd name="connsiteX2" fmla="*/ 2711887 w 3144215"/>
              <a:gd name="connsiteY2" fmla="*/ 2085896 h 3968923"/>
              <a:gd name="connsiteX3" fmla="*/ 2589059 w 3144215"/>
              <a:gd name="connsiteY3" fmla="*/ 3846458 h 3968923"/>
              <a:gd name="connsiteX4" fmla="*/ 514598 w 3144215"/>
              <a:gd name="connsiteY4" fmla="*/ 3259604 h 3968923"/>
              <a:gd name="connsiteX5" fmla="*/ 282587 w 3144215"/>
              <a:gd name="connsiteY5" fmla="*/ 939485 h 39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215" h="3968923">
                <a:moveTo>
                  <a:pt x="282587" y="939485"/>
                </a:moveTo>
                <a:cubicBezTo>
                  <a:pt x="778456" y="-65900"/>
                  <a:pt x="2279709" y="-261518"/>
                  <a:pt x="2834717" y="338983"/>
                </a:cubicBezTo>
                <a:cubicBezTo>
                  <a:pt x="3389725" y="939484"/>
                  <a:pt x="2015851" y="1706033"/>
                  <a:pt x="2711887" y="2085896"/>
                </a:cubicBezTo>
                <a:cubicBezTo>
                  <a:pt x="3407923" y="2465759"/>
                  <a:pt x="3187286" y="3582602"/>
                  <a:pt x="2589059" y="3846458"/>
                </a:cubicBezTo>
                <a:cubicBezTo>
                  <a:pt x="1990832" y="4110314"/>
                  <a:pt x="1035487" y="3962463"/>
                  <a:pt x="514598" y="3259604"/>
                </a:cubicBezTo>
                <a:cubicBezTo>
                  <a:pt x="-6291" y="2556745"/>
                  <a:pt x="-213282" y="1944870"/>
                  <a:pt x="282587" y="939485"/>
                </a:cubicBezTo>
                <a:close/>
              </a:path>
            </a:pathLst>
          </a:custGeom>
          <a:solidFill>
            <a:srgbClr val="00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7">
            <a:extLst>
              <a:ext uri="{FF2B5EF4-FFF2-40B4-BE49-F238E27FC236}">
                <a16:creationId xmlns:a16="http://schemas.microsoft.com/office/drawing/2014/main" id="{4AD01D3F-78DB-48C9-96FF-4636A852CBAA}"/>
              </a:ext>
            </a:extLst>
          </p:cNvPr>
          <p:cNvSpPr>
            <a:spLocks noGrp="1"/>
          </p:cNvSpPr>
          <p:nvPr>
            <p:ph type="pic" sz="quarter" idx="10"/>
          </p:nvPr>
        </p:nvSpPr>
        <p:spPr>
          <a:xfrm>
            <a:off x="918414" y="1776418"/>
            <a:ext cx="2302457" cy="2906377"/>
          </a:xfrm>
          <a:custGeom>
            <a:avLst/>
            <a:gdLst>
              <a:gd name="connsiteX0" fmla="*/ 1401630 w 2302457"/>
              <a:gd name="connsiteY0" fmla="*/ 1 h 2906377"/>
              <a:gd name="connsiteX1" fmla="*/ 2075817 w 2302457"/>
              <a:gd name="connsiteY1" fmla="*/ 248232 h 2906377"/>
              <a:gd name="connsiteX2" fmla="*/ 1985870 w 2302457"/>
              <a:gd name="connsiteY2" fmla="*/ 1527468 h 2906377"/>
              <a:gd name="connsiteX3" fmla="*/ 1895926 w 2302457"/>
              <a:gd name="connsiteY3" fmla="*/ 2816698 h 2906377"/>
              <a:gd name="connsiteX4" fmla="*/ 376832 w 2302457"/>
              <a:gd name="connsiteY4" fmla="*/ 2386954 h 2906377"/>
              <a:gd name="connsiteX5" fmla="*/ 206934 w 2302457"/>
              <a:gd name="connsiteY5" fmla="*/ 687969 h 2906377"/>
              <a:gd name="connsiteX6" fmla="*/ 1401630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0" y="1"/>
                </a:moveTo>
                <a:cubicBezTo>
                  <a:pt x="1673558" y="411"/>
                  <a:pt x="1923408" y="83330"/>
                  <a:pt x="2075817" y="248232"/>
                </a:cubicBezTo>
                <a:cubicBezTo>
                  <a:pt x="2482240" y="687969"/>
                  <a:pt x="1476175" y="1249300"/>
                  <a:pt x="1985870" y="1527468"/>
                </a:cubicBezTo>
                <a:cubicBezTo>
                  <a:pt x="2495566" y="1805635"/>
                  <a:pt x="2333997" y="2623481"/>
                  <a:pt x="1895926" y="2816698"/>
                </a:cubicBezTo>
                <a:cubicBezTo>
                  <a:pt x="1457854" y="3009915"/>
                  <a:pt x="758270" y="2901647"/>
                  <a:pt x="376832" y="2386954"/>
                </a:cubicBezTo>
                <a:cubicBezTo>
                  <a:pt x="-4607" y="1872262"/>
                  <a:pt x="-156183" y="1424196"/>
                  <a:pt x="206934" y="687969"/>
                </a:cubicBezTo>
                <a:cubicBezTo>
                  <a:pt x="433882" y="227828"/>
                  <a:pt x="948418" y="-682"/>
                  <a:pt x="1401630" y="1"/>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76FD2E90-67F6-4FD7-80E8-DEB3CE6E7A0E}"/>
              </a:ext>
            </a:extLst>
          </p:cNvPr>
          <p:cNvSpPr>
            <a:spLocks noGrp="1"/>
          </p:cNvSpPr>
          <p:nvPr>
            <p:ph type="pic" sz="quarter" idx="11"/>
          </p:nvPr>
        </p:nvSpPr>
        <p:spPr>
          <a:xfrm>
            <a:off x="4753703" y="1776418"/>
            <a:ext cx="2302457" cy="2906377"/>
          </a:xfrm>
          <a:custGeom>
            <a:avLst/>
            <a:gdLst>
              <a:gd name="connsiteX0" fmla="*/ 1401631 w 2302457"/>
              <a:gd name="connsiteY0" fmla="*/ 1 h 2906377"/>
              <a:gd name="connsiteX1" fmla="*/ 2075817 w 2302457"/>
              <a:gd name="connsiteY1" fmla="*/ 248232 h 2906377"/>
              <a:gd name="connsiteX2" fmla="*/ 1985870 w 2302457"/>
              <a:gd name="connsiteY2" fmla="*/ 1527468 h 2906377"/>
              <a:gd name="connsiteX3" fmla="*/ 1895926 w 2302457"/>
              <a:gd name="connsiteY3" fmla="*/ 2816698 h 2906377"/>
              <a:gd name="connsiteX4" fmla="*/ 376831 w 2302457"/>
              <a:gd name="connsiteY4" fmla="*/ 2386954 h 2906377"/>
              <a:gd name="connsiteX5" fmla="*/ 206934 w 2302457"/>
              <a:gd name="connsiteY5" fmla="*/ 687969 h 2906377"/>
              <a:gd name="connsiteX6" fmla="*/ 1401631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1" y="1"/>
                </a:moveTo>
                <a:cubicBezTo>
                  <a:pt x="1673558" y="411"/>
                  <a:pt x="1923408" y="83330"/>
                  <a:pt x="2075817" y="248232"/>
                </a:cubicBezTo>
                <a:cubicBezTo>
                  <a:pt x="2482240" y="687969"/>
                  <a:pt x="1476175" y="1249300"/>
                  <a:pt x="1985870" y="1527468"/>
                </a:cubicBezTo>
                <a:cubicBezTo>
                  <a:pt x="2495566" y="1805635"/>
                  <a:pt x="2333997" y="2623481"/>
                  <a:pt x="1895926" y="2816698"/>
                </a:cubicBezTo>
                <a:cubicBezTo>
                  <a:pt x="1457854" y="3009915"/>
                  <a:pt x="758270" y="2901647"/>
                  <a:pt x="376831" y="2386954"/>
                </a:cubicBezTo>
                <a:cubicBezTo>
                  <a:pt x="-4607" y="1872262"/>
                  <a:pt x="-156183" y="1424196"/>
                  <a:pt x="206934" y="687969"/>
                </a:cubicBezTo>
                <a:cubicBezTo>
                  <a:pt x="433882" y="227828"/>
                  <a:pt x="948418" y="-682"/>
                  <a:pt x="1401631" y="1"/>
                </a:cubicBez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08BBDD2C-2AED-4630-BDE9-26FD891D10EC}"/>
              </a:ext>
            </a:extLst>
          </p:cNvPr>
          <p:cNvSpPr>
            <a:spLocks noGrp="1"/>
          </p:cNvSpPr>
          <p:nvPr>
            <p:ph type="pic" sz="quarter" idx="12"/>
          </p:nvPr>
        </p:nvSpPr>
        <p:spPr>
          <a:xfrm>
            <a:off x="8588991" y="1776418"/>
            <a:ext cx="2302457" cy="2906377"/>
          </a:xfrm>
          <a:custGeom>
            <a:avLst/>
            <a:gdLst>
              <a:gd name="connsiteX0" fmla="*/ 1401630 w 2302457"/>
              <a:gd name="connsiteY0" fmla="*/ 1 h 2906377"/>
              <a:gd name="connsiteX1" fmla="*/ 2075817 w 2302457"/>
              <a:gd name="connsiteY1" fmla="*/ 248232 h 2906377"/>
              <a:gd name="connsiteX2" fmla="*/ 1985870 w 2302457"/>
              <a:gd name="connsiteY2" fmla="*/ 1527468 h 2906377"/>
              <a:gd name="connsiteX3" fmla="*/ 1895925 w 2302457"/>
              <a:gd name="connsiteY3" fmla="*/ 2816698 h 2906377"/>
              <a:gd name="connsiteX4" fmla="*/ 376832 w 2302457"/>
              <a:gd name="connsiteY4" fmla="*/ 2386954 h 2906377"/>
              <a:gd name="connsiteX5" fmla="*/ 206934 w 2302457"/>
              <a:gd name="connsiteY5" fmla="*/ 687969 h 2906377"/>
              <a:gd name="connsiteX6" fmla="*/ 1401630 w 2302457"/>
              <a:gd name="connsiteY6" fmla="*/ 1 h 290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457" h="2906377">
                <a:moveTo>
                  <a:pt x="1401630" y="1"/>
                </a:moveTo>
                <a:cubicBezTo>
                  <a:pt x="1673557" y="411"/>
                  <a:pt x="1923408" y="83330"/>
                  <a:pt x="2075817" y="248232"/>
                </a:cubicBezTo>
                <a:cubicBezTo>
                  <a:pt x="2482240" y="687969"/>
                  <a:pt x="1476175" y="1249300"/>
                  <a:pt x="1985870" y="1527468"/>
                </a:cubicBezTo>
                <a:cubicBezTo>
                  <a:pt x="2495566" y="1805635"/>
                  <a:pt x="2333997" y="2623481"/>
                  <a:pt x="1895925" y="2816698"/>
                </a:cubicBezTo>
                <a:cubicBezTo>
                  <a:pt x="1457854" y="3009915"/>
                  <a:pt x="758270" y="2901647"/>
                  <a:pt x="376832" y="2386954"/>
                </a:cubicBezTo>
                <a:cubicBezTo>
                  <a:pt x="-4607" y="1872262"/>
                  <a:pt x="-156183" y="1424196"/>
                  <a:pt x="206934" y="687969"/>
                </a:cubicBezTo>
                <a:cubicBezTo>
                  <a:pt x="433882" y="227828"/>
                  <a:pt x="948418" y="-682"/>
                  <a:pt x="1401630" y="1"/>
                </a:cubicBezTo>
                <a:close/>
              </a:path>
            </a:pathLst>
          </a:custGeom>
        </p:spPr>
        <p:txBody>
          <a:bodyPr wrap="square">
            <a:noAutofit/>
          </a:bodyPr>
          <a:lstStyle/>
          <a:p>
            <a:endParaRPr lang="en-US"/>
          </a:p>
        </p:txBody>
      </p:sp>
    </p:spTree>
    <p:extLst>
      <p:ext uri="{BB962C8B-B14F-4D97-AF65-F5344CB8AC3E}">
        <p14:creationId xmlns:p14="http://schemas.microsoft.com/office/powerpoint/2010/main" val="205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nodePh="1">
                                  <p:stCondLst>
                                    <p:cond delay="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nodePh="1">
                                  <p:stCondLst>
                                    <p:cond delay="0"/>
                                  </p:stCondLst>
                                  <p:endCondLst>
                                    <p:cond evt="begin" delay="0">
                                      <p:tn val="30"/>
                                    </p:cond>
                                  </p:end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0-#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8" grpId="0"/>
      <p:bldP spid="21" grpId="0"/>
      <p:bldP spid="24" grpId="0"/>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8" name="Picture Placeholder 7">
            <a:extLst>
              <a:ext uri="{FF2B5EF4-FFF2-40B4-BE49-F238E27FC236}">
                <a16:creationId xmlns:a16="http://schemas.microsoft.com/office/drawing/2014/main" id="{BC0A5960-9E5C-4EEF-9AFB-1289CD3D7F02}"/>
              </a:ext>
            </a:extLst>
          </p:cNvPr>
          <p:cNvSpPr>
            <a:spLocks noGrp="1"/>
          </p:cNvSpPr>
          <p:nvPr>
            <p:ph type="pic" sz="quarter" idx="13"/>
          </p:nvPr>
        </p:nvSpPr>
        <p:spPr>
          <a:xfrm>
            <a:off x="5678698" y="1"/>
            <a:ext cx="6513299" cy="3985686"/>
          </a:xfrm>
          <a:custGeom>
            <a:avLst/>
            <a:gdLst>
              <a:gd name="connsiteX0" fmla="*/ 417300 w 6513299"/>
              <a:gd name="connsiteY0" fmla="*/ 0 h 3985686"/>
              <a:gd name="connsiteX1" fmla="*/ 6513299 w 6513299"/>
              <a:gd name="connsiteY1" fmla="*/ 0 h 3985686"/>
              <a:gd name="connsiteX2" fmla="*/ 6513299 w 6513299"/>
              <a:gd name="connsiteY2" fmla="*/ 3429001 h 3985686"/>
              <a:gd name="connsiteX3" fmla="*/ 4296572 w 6513299"/>
              <a:gd name="connsiteY3" fmla="*/ 2743202 h 3985686"/>
              <a:gd name="connsiteX4" fmla="*/ 2176826 w 6513299"/>
              <a:gd name="connsiteY4" fmla="*/ 3955475 h 3985686"/>
              <a:gd name="connsiteX5" fmla="*/ 417300 w 6513299"/>
              <a:gd name="connsiteY5" fmla="*/ 0 h 398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3299" h="3985686">
                <a:moveTo>
                  <a:pt x="417300" y="0"/>
                </a:moveTo>
                <a:lnTo>
                  <a:pt x="6513299" y="0"/>
                </a:lnTo>
                <a:lnTo>
                  <a:pt x="6513299" y="3429001"/>
                </a:lnTo>
                <a:cubicBezTo>
                  <a:pt x="6051481" y="3826165"/>
                  <a:pt x="5019318" y="2655456"/>
                  <a:pt x="4296572" y="2743202"/>
                </a:cubicBezTo>
                <a:cubicBezTo>
                  <a:pt x="3573826" y="2830948"/>
                  <a:pt x="3807043" y="4204857"/>
                  <a:pt x="2176826" y="3955475"/>
                </a:cubicBezTo>
                <a:cubicBezTo>
                  <a:pt x="546609" y="3706093"/>
                  <a:pt x="-677208" y="2185556"/>
                  <a:pt x="41730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9381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3C25989A-A9A7-4E90-BA2E-C79892574F3E}"/>
              </a:ext>
            </a:extLst>
          </p:cNvPr>
          <p:cNvSpPr>
            <a:spLocks noGrp="1"/>
          </p:cNvSpPr>
          <p:nvPr>
            <p:ph type="pic" sz="quarter" idx="13"/>
          </p:nvPr>
        </p:nvSpPr>
        <p:spPr>
          <a:xfrm>
            <a:off x="0" y="0"/>
            <a:ext cx="4257675" cy="6858000"/>
          </a:xfrm>
        </p:spPr>
        <p:txBody>
          <a:bodyPr/>
          <a:lstStyle/>
          <a:p>
            <a:endParaRPr lang="en-US"/>
          </a:p>
        </p:txBody>
      </p:sp>
    </p:spTree>
    <p:extLst>
      <p:ext uri="{BB962C8B-B14F-4D97-AF65-F5344CB8AC3E}">
        <p14:creationId xmlns:p14="http://schemas.microsoft.com/office/powerpoint/2010/main" val="111548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089DD595-7EE9-48D3-921B-55BF87911ACC}"/>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43206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6" name="Picture Placeholder 5">
            <a:extLst>
              <a:ext uri="{FF2B5EF4-FFF2-40B4-BE49-F238E27FC236}">
                <a16:creationId xmlns:a16="http://schemas.microsoft.com/office/drawing/2014/main" id="{37A80758-B98E-40B8-A5F2-4A32602CA5EC}"/>
              </a:ext>
            </a:extLst>
          </p:cNvPr>
          <p:cNvSpPr>
            <a:spLocks noGrp="1"/>
          </p:cNvSpPr>
          <p:nvPr>
            <p:ph type="pic" sz="quarter" idx="13"/>
          </p:nvPr>
        </p:nvSpPr>
        <p:spPr>
          <a:xfrm>
            <a:off x="1514901" y="1597025"/>
            <a:ext cx="4581099" cy="5260975"/>
          </a:xfrm>
        </p:spPr>
        <p:txBody>
          <a:bodyPr/>
          <a:lstStyle/>
          <a:p>
            <a:endParaRPr lang="en-US"/>
          </a:p>
        </p:txBody>
      </p:sp>
    </p:spTree>
    <p:extLst>
      <p:ext uri="{BB962C8B-B14F-4D97-AF65-F5344CB8AC3E}">
        <p14:creationId xmlns:p14="http://schemas.microsoft.com/office/powerpoint/2010/main" val="3982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24650-4395-4286-9744-43B6F2D24336}"/>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3" name="Footer Placeholder 2">
            <a:extLst>
              <a:ext uri="{FF2B5EF4-FFF2-40B4-BE49-F238E27FC236}">
                <a16:creationId xmlns:a16="http://schemas.microsoft.com/office/drawing/2014/main" id="{A69C2B90-EA69-4225-9826-5EF58327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0E08F-06D4-4126-8182-76ECC4BDD781}"/>
              </a:ext>
            </a:extLst>
          </p:cNvPr>
          <p:cNvSpPr>
            <a:spLocks noGrp="1"/>
          </p:cNvSpPr>
          <p:nvPr>
            <p:ph type="sldNum" sz="quarter" idx="12"/>
          </p:nvPr>
        </p:nvSpPr>
        <p:spPr/>
        <p:txBody>
          <a:bodyPr/>
          <a:lstStyle/>
          <a:p>
            <a:fld id="{DB10CF16-2AAD-4FBF-B638-EEF5119A6FAA}" type="slidenum">
              <a:rPr lang="en-US" smtClean="0"/>
              <a:t>‹#›</a:t>
            </a:fld>
            <a:endParaRPr lang="en-US"/>
          </a:p>
        </p:txBody>
      </p:sp>
      <p:sp>
        <p:nvSpPr>
          <p:cNvPr id="7" name="Picture Placeholder 5">
            <a:extLst>
              <a:ext uri="{FF2B5EF4-FFF2-40B4-BE49-F238E27FC236}">
                <a16:creationId xmlns:a16="http://schemas.microsoft.com/office/drawing/2014/main" id="{433EB618-1086-4421-AD50-64AD255710D7}"/>
              </a:ext>
            </a:extLst>
          </p:cNvPr>
          <p:cNvSpPr>
            <a:spLocks noGrp="1"/>
          </p:cNvSpPr>
          <p:nvPr>
            <p:ph type="pic" sz="quarter" idx="14"/>
          </p:nvPr>
        </p:nvSpPr>
        <p:spPr>
          <a:xfrm>
            <a:off x="6987654" y="1597025"/>
            <a:ext cx="4581099" cy="5260975"/>
          </a:xfrm>
        </p:spPr>
        <p:txBody>
          <a:bodyPr/>
          <a:lstStyle/>
          <a:p>
            <a:endParaRPr lang="en-US"/>
          </a:p>
        </p:txBody>
      </p:sp>
    </p:spTree>
    <p:extLst>
      <p:ext uri="{BB962C8B-B14F-4D97-AF65-F5344CB8AC3E}">
        <p14:creationId xmlns:p14="http://schemas.microsoft.com/office/powerpoint/2010/main" val="268647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8" name="Picture Placeholder 7">
            <a:extLst>
              <a:ext uri="{FF2B5EF4-FFF2-40B4-BE49-F238E27FC236}">
                <a16:creationId xmlns:a16="http://schemas.microsoft.com/office/drawing/2014/main" id="{D0B4C35A-A4ED-43D4-A323-3337CBFC897A}"/>
              </a:ext>
            </a:extLst>
          </p:cNvPr>
          <p:cNvSpPr>
            <a:spLocks noGrp="1"/>
          </p:cNvSpPr>
          <p:nvPr>
            <p:ph type="pic" sz="quarter" idx="13"/>
          </p:nvPr>
        </p:nvSpPr>
        <p:spPr>
          <a:xfrm>
            <a:off x="8164287" y="-1"/>
            <a:ext cx="4027712" cy="6858000"/>
          </a:xfrm>
          <a:custGeom>
            <a:avLst/>
            <a:gdLst>
              <a:gd name="connsiteX0" fmla="*/ 1095236 w 4027712"/>
              <a:gd name="connsiteY0" fmla="*/ 0 h 6858000"/>
              <a:gd name="connsiteX1" fmla="*/ 4027712 w 4027712"/>
              <a:gd name="connsiteY1" fmla="*/ 0 h 6858000"/>
              <a:gd name="connsiteX2" fmla="*/ 4027712 w 4027712"/>
              <a:gd name="connsiteY2" fmla="*/ 6858000 h 6858000"/>
              <a:gd name="connsiteX3" fmla="*/ 1041049 w 4027712"/>
              <a:gd name="connsiteY3" fmla="*/ 6858000 h 6858000"/>
              <a:gd name="connsiteX4" fmla="*/ 1031804 w 4027712"/>
              <a:gd name="connsiteY4" fmla="*/ 6845000 h 6858000"/>
              <a:gd name="connsiteX5" fmla="*/ 0 w 4027712"/>
              <a:gd name="connsiteY5" fmla="*/ 3467100 h 6858000"/>
              <a:gd name="connsiteX6" fmla="*/ 1031804 w 4027712"/>
              <a:gd name="connsiteY6" fmla="*/ 89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7712" h="6858000">
                <a:moveTo>
                  <a:pt x="1095236" y="0"/>
                </a:moveTo>
                <a:lnTo>
                  <a:pt x="4027712" y="0"/>
                </a:lnTo>
                <a:lnTo>
                  <a:pt x="4027712" y="6858000"/>
                </a:lnTo>
                <a:lnTo>
                  <a:pt x="1041049" y="6858000"/>
                </a:lnTo>
                <a:lnTo>
                  <a:pt x="1031804" y="6845000"/>
                </a:lnTo>
                <a:cubicBezTo>
                  <a:pt x="380376" y="5880759"/>
                  <a:pt x="0" y="4718351"/>
                  <a:pt x="0" y="3467100"/>
                </a:cubicBezTo>
                <a:cubicBezTo>
                  <a:pt x="0" y="2215850"/>
                  <a:pt x="380376" y="1053441"/>
                  <a:pt x="1031804" y="89200"/>
                </a:cubicBezTo>
                <a:close/>
              </a:path>
            </a:pathLst>
          </a:custGeom>
        </p:spPr>
        <p:txBody>
          <a:bodyPr wrap="square">
            <a:noAutofit/>
          </a:bodyPr>
          <a:lstStyle/>
          <a:p>
            <a:endParaRPr lang="en-US"/>
          </a:p>
        </p:txBody>
      </p:sp>
    </p:spTree>
    <p:extLst>
      <p:ext uri="{BB962C8B-B14F-4D97-AF65-F5344CB8AC3E}">
        <p14:creationId xmlns:p14="http://schemas.microsoft.com/office/powerpoint/2010/main" val="19537969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C1D8-F280-40A5-A4B6-C2E61DBEC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D92099-BDC3-4DB0-8A8B-F79638F84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51F9D9-7418-49FB-8D5E-751D563A7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615D-3227-432E-BCC7-204CE01A9BA5}"/>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6" name="Footer Placeholder 5">
            <a:extLst>
              <a:ext uri="{FF2B5EF4-FFF2-40B4-BE49-F238E27FC236}">
                <a16:creationId xmlns:a16="http://schemas.microsoft.com/office/drawing/2014/main" id="{FAE44271-154C-4EC8-BA92-3297F4EC7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6A4F6-4950-458D-AD6E-0DE1704049C1}"/>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273690922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4FDC-10AB-47D1-A771-94939D325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A22919-3670-4159-B68B-EF94813F6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7E120-D911-49B5-A24F-AB5CDA75D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F6FCDB-4DCD-455F-964B-6039B669E63D}"/>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6" name="Footer Placeholder 5">
            <a:extLst>
              <a:ext uri="{FF2B5EF4-FFF2-40B4-BE49-F238E27FC236}">
                <a16:creationId xmlns:a16="http://schemas.microsoft.com/office/drawing/2014/main" id="{96E8B44A-EB90-4D05-B393-8FF5513AB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41829-119D-48D6-804D-D6C45C5DE60E}"/>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4731242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E0D3-7BBE-4085-BDE0-D2826E6FC2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32A37E-2126-46CE-9815-3561473FC0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79354-F88E-43B3-AF45-4DADC8CF858B}"/>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DDB45B9C-9604-477C-B289-90DA6190D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32ED0-22DE-4384-B3F2-7907F616DBCC}"/>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1758193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2F47A-3B3E-419D-90D9-E951171DB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8A261C-9503-476F-B62E-A416DBA456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5E32F-D60D-4579-82F9-08EA3CA28B74}"/>
              </a:ext>
            </a:extLst>
          </p:cNvPr>
          <p:cNvSpPr>
            <a:spLocks noGrp="1"/>
          </p:cNvSpPr>
          <p:nvPr>
            <p:ph type="dt" sz="half" idx="10"/>
          </p:nvPr>
        </p:nvSpPr>
        <p:spPr/>
        <p:txBody>
          <a:body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DB13EB17-5DF6-4BA9-9134-EA36555FE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32254-63DE-4653-9AA7-BFE78D5EE9CC}"/>
              </a:ext>
            </a:extLst>
          </p:cNvPr>
          <p:cNvSpPr>
            <a:spLocks noGrp="1"/>
          </p:cNvSpPr>
          <p:nvPr>
            <p:ph type="sldNum" sz="quarter" idx="12"/>
          </p:nvPr>
        </p:nvSpPr>
        <p:spPr/>
        <p:txBody>
          <a:bodyPr/>
          <a:lstStyle/>
          <a:p>
            <a:fld id="{DB10CF16-2AAD-4FBF-B638-EEF5119A6FAA}" type="slidenum">
              <a:rPr lang="en-US" smtClean="0"/>
              <a:t>‹#›</a:t>
            </a:fld>
            <a:endParaRPr lang="en-US"/>
          </a:p>
        </p:txBody>
      </p:sp>
    </p:spTree>
    <p:extLst>
      <p:ext uri="{BB962C8B-B14F-4D97-AF65-F5344CB8AC3E}">
        <p14:creationId xmlns:p14="http://schemas.microsoft.com/office/powerpoint/2010/main" val="403349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CE4763C2-A4E6-4536-AC51-7466EC578636}"/>
              </a:ext>
            </a:extLst>
          </p:cNvPr>
          <p:cNvSpPr>
            <a:spLocks noGrp="1"/>
          </p:cNvSpPr>
          <p:nvPr>
            <p:ph type="pic" sz="quarter" idx="13"/>
          </p:nvPr>
        </p:nvSpPr>
        <p:spPr>
          <a:xfrm>
            <a:off x="0" y="-3175"/>
            <a:ext cx="12203113" cy="3411538"/>
          </a:xfrm>
          <a:custGeom>
            <a:avLst/>
            <a:gdLst>
              <a:gd name="connsiteX0" fmla="*/ 0 w 12203113"/>
              <a:gd name="connsiteY0" fmla="*/ 0 h 3411538"/>
              <a:gd name="connsiteX1" fmla="*/ 12203113 w 12203113"/>
              <a:gd name="connsiteY1" fmla="*/ 0 h 3411538"/>
              <a:gd name="connsiteX2" fmla="*/ 12203113 w 12203113"/>
              <a:gd name="connsiteY2" fmla="*/ 1928261 h 3411538"/>
              <a:gd name="connsiteX3" fmla="*/ 8144082 w 12203113"/>
              <a:gd name="connsiteY3" fmla="*/ 1928261 h 3411538"/>
              <a:gd name="connsiteX4" fmla="*/ 0 w 12203113"/>
              <a:gd name="connsiteY4" fmla="*/ 3411538 h 341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113" h="3411538">
                <a:moveTo>
                  <a:pt x="0" y="0"/>
                </a:moveTo>
                <a:cubicBezTo>
                  <a:pt x="0" y="0"/>
                  <a:pt x="0" y="0"/>
                  <a:pt x="12203113" y="0"/>
                </a:cubicBezTo>
                <a:cubicBezTo>
                  <a:pt x="12203113" y="0"/>
                  <a:pt x="12203113" y="0"/>
                  <a:pt x="12203113" y="1928261"/>
                </a:cubicBezTo>
                <a:cubicBezTo>
                  <a:pt x="12203113" y="1928261"/>
                  <a:pt x="9511960" y="563646"/>
                  <a:pt x="8144082" y="1928261"/>
                </a:cubicBezTo>
                <a:cubicBezTo>
                  <a:pt x="6776203" y="3292876"/>
                  <a:pt x="0" y="3411538"/>
                  <a:pt x="0" y="3411538"/>
                </a:cubicBezTo>
                <a:close/>
              </a:path>
            </a:pathLst>
          </a:custGeom>
        </p:spPr>
        <p:txBody>
          <a:bodyPr wrap="square">
            <a:noAutofit/>
          </a:bodyPr>
          <a:lstStyle/>
          <a:p>
            <a:endParaRPr lang="en-US"/>
          </a:p>
        </p:txBody>
      </p:sp>
    </p:spTree>
    <p:extLst>
      <p:ext uri="{BB962C8B-B14F-4D97-AF65-F5344CB8AC3E}">
        <p14:creationId xmlns:p14="http://schemas.microsoft.com/office/powerpoint/2010/main" val="2788731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8" name="Picture Placeholder 7">
            <a:extLst>
              <a:ext uri="{FF2B5EF4-FFF2-40B4-BE49-F238E27FC236}">
                <a16:creationId xmlns:a16="http://schemas.microsoft.com/office/drawing/2014/main" id="{E8E4B95C-7521-4408-839E-4828C476E79F}"/>
              </a:ext>
            </a:extLst>
          </p:cNvPr>
          <p:cNvSpPr>
            <a:spLocks noGrp="1"/>
          </p:cNvSpPr>
          <p:nvPr>
            <p:ph type="pic" sz="quarter" idx="13"/>
          </p:nvPr>
        </p:nvSpPr>
        <p:spPr>
          <a:xfrm>
            <a:off x="-1" y="0"/>
            <a:ext cx="5610332" cy="6865970"/>
          </a:xfrm>
          <a:custGeom>
            <a:avLst/>
            <a:gdLst>
              <a:gd name="connsiteX0" fmla="*/ 0 w 5610332"/>
              <a:gd name="connsiteY0" fmla="*/ 0 h 6865970"/>
              <a:gd name="connsiteX1" fmla="*/ 5382594 w 5610332"/>
              <a:gd name="connsiteY1" fmla="*/ 0 h 6865970"/>
              <a:gd name="connsiteX2" fmla="*/ 2831957 w 5610332"/>
              <a:gd name="connsiteY2" fmla="*/ 6865970 h 6865970"/>
              <a:gd name="connsiteX3" fmla="*/ 0 w 5610332"/>
              <a:gd name="connsiteY3" fmla="*/ 6865970 h 6865970"/>
              <a:gd name="connsiteX4" fmla="*/ 0 w 5610332"/>
              <a:gd name="connsiteY4" fmla="*/ 0 h 6865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332" h="6865970">
                <a:moveTo>
                  <a:pt x="0" y="0"/>
                </a:moveTo>
                <a:cubicBezTo>
                  <a:pt x="0" y="0"/>
                  <a:pt x="0" y="0"/>
                  <a:pt x="5382594" y="0"/>
                </a:cubicBezTo>
                <a:cubicBezTo>
                  <a:pt x="6552886" y="3080166"/>
                  <a:pt x="2831957" y="6865970"/>
                  <a:pt x="2831957" y="6865970"/>
                </a:cubicBezTo>
                <a:lnTo>
                  <a:pt x="0" y="6865970"/>
                </a:lnTo>
                <a:cubicBezTo>
                  <a:pt x="0" y="6865970"/>
                  <a:pt x="0" y="6865970"/>
                  <a:pt x="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5568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7" name="Picture Placeholder 6">
            <a:extLst>
              <a:ext uri="{FF2B5EF4-FFF2-40B4-BE49-F238E27FC236}">
                <a16:creationId xmlns:a16="http://schemas.microsoft.com/office/drawing/2014/main" id="{0D57AF42-93C3-48D2-9E69-31EC2ECD638C}"/>
              </a:ext>
            </a:extLst>
          </p:cNvPr>
          <p:cNvSpPr>
            <a:spLocks noGrp="1"/>
          </p:cNvSpPr>
          <p:nvPr>
            <p:ph type="pic" sz="quarter" idx="13"/>
          </p:nvPr>
        </p:nvSpPr>
        <p:spPr>
          <a:xfrm>
            <a:off x="0" y="1106037"/>
            <a:ext cx="4401886" cy="4722126"/>
          </a:xfrm>
          <a:custGeom>
            <a:avLst/>
            <a:gdLst>
              <a:gd name="connsiteX0" fmla="*/ 2040823 w 4401886"/>
              <a:gd name="connsiteY0" fmla="*/ 0 h 4722126"/>
              <a:gd name="connsiteX1" fmla="*/ 4401886 w 4401886"/>
              <a:gd name="connsiteY1" fmla="*/ 2361063 h 4722126"/>
              <a:gd name="connsiteX2" fmla="*/ 2040823 w 4401886"/>
              <a:gd name="connsiteY2" fmla="*/ 4722126 h 4722126"/>
              <a:gd name="connsiteX3" fmla="*/ 82993 w 4401886"/>
              <a:gd name="connsiteY3" fmla="*/ 3681156 h 4722126"/>
              <a:gd name="connsiteX4" fmla="*/ 0 w 4401886"/>
              <a:gd name="connsiteY4" fmla="*/ 3544546 h 4722126"/>
              <a:gd name="connsiteX5" fmla="*/ 0 w 4401886"/>
              <a:gd name="connsiteY5" fmla="*/ 1177580 h 4722126"/>
              <a:gd name="connsiteX6" fmla="*/ 82993 w 4401886"/>
              <a:gd name="connsiteY6" fmla="*/ 1040970 h 4722126"/>
              <a:gd name="connsiteX7" fmla="*/ 2040823 w 4401886"/>
              <a:gd name="connsiteY7" fmla="*/ 0 h 472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886" h="4722126">
                <a:moveTo>
                  <a:pt x="2040823" y="0"/>
                </a:moveTo>
                <a:cubicBezTo>
                  <a:pt x="3344802" y="0"/>
                  <a:pt x="4401886" y="1057084"/>
                  <a:pt x="4401886" y="2361063"/>
                </a:cubicBezTo>
                <a:cubicBezTo>
                  <a:pt x="4401886" y="3665042"/>
                  <a:pt x="3344802" y="4722126"/>
                  <a:pt x="2040823" y="4722126"/>
                </a:cubicBezTo>
                <a:cubicBezTo>
                  <a:pt x="1225836" y="4722126"/>
                  <a:pt x="507293" y="4309203"/>
                  <a:pt x="82993" y="3681156"/>
                </a:cubicBezTo>
                <a:lnTo>
                  <a:pt x="0" y="3544546"/>
                </a:lnTo>
                <a:lnTo>
                  <a:pt x="0" y="1177580"/>
                </a:lnTo>
                <a:lnTo>
                  <a:pt x="82993" y="1040970"/>
                </a:lnTo>
                <a:cubicBezTo>
                  <a:pt x="507293" y="412924"/>
                  <a:pt x="1225836" y="0"/>
                  <a:pt x="204082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87701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14" name="Picture Placeholder 13">
            <a:extLst>
              <a:ext uri="{FF2B5EF4-FFF2-40B4-BE49-F238E27FC236}">
                <a16:creationId xmlns:a16="http://schemas.microsoft.com/office/drawing/2014/main" id="{470C64D9-30AC-4A2F-947B-54A76EB72648}"/>
              </a:ext>
            </a:extLst>
          </p:cNvPr>
          <p:cNvSpPr>
            <a:spLocks noGrp="1"/>
          </p:cNvSpPr>
          <p:nvPr>
            <p:ph type="pic" sz="quarter" idx="13"/>
          </p:nvPr>
        </p:nvSpPr>
        <p:spPr>
          <a:xfrm>
            <a:off x="805827"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25724220-3494-4F56-A441-DAE0B86ED0F1}"/>
              </a:ext>
            </a:extLst>
          </p:cNvPr>
          <p:cNvSpPr>
            <a:spLocks noGrp="1"/>
          </p:cNvSpPr>
          <p:nvPr>
            <p:ph type="pic" sz="quarter" idx="14"/>
          </p:nvPr>
        </p:nvSpPr>
        <p:spPr>
          <a:xfrm>
            <a:off x="3530554"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5C22260-9D65-411A-ABFC-D85FC372C86A}"/>
              </a:ext>
            </a:extLst>
          </p:cNvPr>
          <p:cNvSpPr>
            <a:spLocks noGrp="1"/>
          </p:cNvSpPr>
          <p:nvPr>
            <p:ph type="pic" sz="quarter" idx="15"/>
          </p:nvPr>
        </p:nvSpPr>
        <p:spPr>
          <a:xfrm>
            <a:off x="6255281"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77613303-A5FA-488F-92ED-AC9F162E6005}"/>
              </a:ext>
            </a:extLst>
          </p:cNvPr>
          <p:cNvSpPr>
            <a:spLocks noGrp="1"/>
          </p:cNvSpPr>
          <p:nvPr>
            <p:ph type="pic" sz="quarter" idx="16"/>
          </p:nvPr>
        </p:nvSpPr>
        <p:spPr>
          <a:xfrm>
            <a:off x="8980009" y="2374911"/>
            <a:ext cx="2194307" cy="218437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89"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91091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5" name="Rectangle 4">
            <a:extLst>
              <a:ext uri="{FF2B5EF4-FFF2-40B4-BE49-F238E27FC236}">
                <a16:creationId xmlns:a16="http://schemas.microsoft.com/office/drawing/2014/main" id="{E2D88EE6-E408-493B-802E-D833E908ECC9}"/>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4627543-0769-4C8A-8EEA-9336A35A09B9}"/>
              </a:ext>
            </a:extLst>
          </p:cNvPr>
          <p:cNvSpPr>
            <a:spLocks noGrp="1"/>
          </p:cNvSpPr>
          <p:nvPr>
            <p:ph type="pic" sz="quarter" idx="13"/>
          </p:nvPr>
        </p:nvSpPr>
        <p:spPr>
          <a:xfrm>
            <a:off x="5559603" y="0"/>
            <a:ext cx="6635572" cy="6846888"/>
          </a:xfrm>
          <a:custGeom>
            <a:avLst/>
            <a:gdLst>
              <a:gd name="connsiteX0" fmla="*/ 2264338 w 6635572"/>
              <a:gd name="connsiteY0" fmla="*/ 0 h 6846888"/>
              <a:gd name="connsiteX1" fmla="*/ 6635572 w 6635572"/>
              <a:gd name="connsiteY1" fmla="*/ 0 h 6846888"/>
              <a:gd name="connsiteX2" fmla="*/ 6635572 w 6635572"/>
              <a:gd name="connsiteY2" fmla="*/ 6846888 h 6846888"/>
              <a:gd name="connsiteX3" fmla="*/ 1714662 w 6635572"/>
              <a:gd name="connsiteY3" fmla="*/ 6846888 h 6846888"/>
              <a:gd name="connsiteX4" fmla="*/ 39458 w 6635572"/>
              <a:gd name="connsiteY4" fmla="*/ 2632273 h 6846888"/>
              <a:gd name="connsiteX5" fmla="*/ 2264338 w 6635572"/>
              <a:gd name="connsiteY5" fmla="*/ 0 h 68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5572" h="6846888">
                <a:moveTo>
                  <a:pt x="2264338" y="0"/>
                </a:moveTo>
                <a:lnTo>
                  <a:pt x="6635572" y="0"/>
                </a:lnTo>
                <a:cubicBezTo>
                  <a:pt x="6635572" y="0"/>
                  <a:pt x="6635572" y="0"/>
                  <a:pt x="6635572" y="6846888"/>
                </a:cubicBezTo>
                <a:cubicBezTo>
                  <a:pt x="6635572" y="6846888"/>
                  <a:pt x="6635572" y="6846888"/>
                  <a:pt x="1714662" y="6846888"/>
                </a:cubicBezTo>
                <a:cubicBezTo>
                  <a:pt x="1714662" y="6846888"/>
                  <a:pt x="428345" y="3555616"/>
                  <a:pt x="39458" y="2632273"/>
                </a:cubicBezTo>
                <a:cubicBezTo>
                  <a:pt x="-349428" y="1708930"/>
                  <a:pt x="2264338" y="0"/>
                  <a:pt x="22643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4252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DBD4-DB94-4647-9897-EBDCD4735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94D2C-62B4-48E3-93F1-6C82EDB3F8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27496-D6F3-42CB-B786-9A2E0DFDB758}"/>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FBB4B0CA-EF59-42FD-ADED-6D13AAD26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3FC5-6C04-4B0B-AB35-F4A4C1DCE937}"/>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134153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6" name="Picture Placeholder 5">
            <a:extLst>
              <a:ext uri="{FF2B5EF4-FFF2-40B4-BE49-F238E27FC236}">
                <a16:creationId xmlns:a16="http://schemas.microsoft.com/office/drawing/2014/main" id="{1BDA4B97-6931-4BEC-BAC1-5EDE97B92B05}"/>
              </a:ext>
            </a:extLst>
          </p:cNvPr>
          <p:cNvSpPr>
            <a:spLocks noGrp="1"/>
          </p:cNvSpPr>
          <p:nvPr>
            <p:ph type="pic" sz="quarter" idx="13"/>
          </p:nvPr>
        </p:nvSpPr>
        <p:spPr>
          <a:xfrm>
            <a:off x="7546738" y="478169"/>
            <a:ext cx="3986213" cy="5691187"/>
          </a:xfrm>
        </p:spPr>
        <p:txBody>
          <a:bodyPr/>
          <a:lstStyle/>
          <a:p>
            <a:endParaRPr lang="en-US"/>
          </a:p>
        </p:txBody>
      </p:sp>
    </p:spTree>
    <p:extLst>
      <p:ext uri="{BB962C8B-B14F-4D97-AF65-F5344CB8AC3E}">
        <p14:creationId xmlns:p14="http://schemas.microsoft.com/office/powerpoint/2010/main" val="2194804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936468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6D164-E349-417F-99F9-3A2762D0B4A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15F68B7B-B870-49EA-B6F3-7E1B608DE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D660D-D821-4563-8D0F-0AC14229EA12}"/>
              </a:ext>
            </a:extLst>
          </p:cNvPr>
          <p:cNvSpPr>
            <a:spLocks noGrp="1"/>
          </p:cNvSpPr>
          <p:nvPr>
            <p:ph type="sldNum" sz="quarter" idx="12"/>
          </p:nvPr>
        </p:nvSpPr>
        <p:spPr/>
        <p:txBody>
          <a:bodyPr/>
          <a:lstStyle/>
          <a:p>
            <a:fld id="{A826EBBD-346E-4B7B-B92F-DB6B89F25321}" type="slidenum">
              <a:rPr lang="en-US" smtClean="0"/>
              <a:t>‹#›</a:t>
            </a:fld>
            <a:endParaRPr lang="en-US"/>
          </a:p>
        </p:txBody>
      </p:sp>
      <p:sp>
        <p:nvSpPr>
          <p:cNvPr id="10" name="Picture Placeholder 9">
            <a:extLst>
              <a:ext uri="{FF2B5EF4-FFF2-40B4-BE49-F238E27FC236}">
                <a16:creationId xmlns:a16="http://schemas.microsoft.com/office/drawing/2014/main" id="{E7D6ABC1-4B92-4728-8EA1-754BD6DA8632}"/>
              </a:ext>
            </a:extLst>
          </p:cNvPr>
          <p:cNvSpPr>
            <a:spLocks noGrp="1"/>
          </p:cNvSpPr>
          <p:nvPr>
            <p:ph type="pic" sz="quarter" idx="13"/>
          </p:nvPr>
        </p:nvSpPr>
        <p:spPr>
          <a:xfrm>
            <a:off x="-2" y="-2"/>
            <a:ext cx="12192000" cy="6858000"/>
          </a:xfrm>
          <a:custGeom>
            <a:avLst/>
            <a:gdLst>
              <a:gd name="connsiteX0" fmla="*/ 6096001 w 12192000"/>
              <a:gd name="connsiteY0" fmla="*/ 1164772 h 6858000"/>
              <a:gd name="connsiteX1" fmla="*/ 3831772 w 12192000"/>
              <a:gd name="connsiteY1" fmla="*/ 3429001 h 6858000"/>
              <a:gd name="connsiteX2" fmla="*/ 6096001 w 12192000"/>
              <a:gd name="connsiteY2" fmla="*/ 5693230 h 6858000"/>
              <a:gd name="connsiteX3" fmla="*/ 8360230 w 12192000"/>
              <a:gd name="connsiteY3" fmla="*/ 3429001 h 6858000"/>
              <a:gd name="connsiteX4" fmla="*/ 6096001 w 12192000"/>
              <a:gd name="connsiteY4" fmla="*/ 1164772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096001" y="1164772"/>
                </a:moveTo>
                <a:cubicBezTo>
                  <a:pt x="4845502" y="1164772"/>
                  <a:pt x="3831772" y="2178502"/>
                  <a:pt x="3831772" y="3429001"/>
                </a:cubicBezTo>
                <a:cubicBezTo>
                  <a:pt x="3831772" y="4679500"/>
                  <a:pt x="4845502" y="5693230"/>
                  <a:pt x="6096001" y="5693230"/>
                </a:cubicBezTo>
                <a:cubicBezTo>
                  <a:pt x="7346500" y="5693230"/>
                  <a:pt x="8360230" y="4679500"/>
                  <a:pt x="8360230" y="3429001"/>
                </a:cubicBezTo>
                <a:cubicBezTo>
                  <a:pt x="8360230" y="2178502"/>
                  <a:pt x="7346500" y="1164772"/>
                  <a:pt x="6096001" y="1164772"/>
                </a:cubicBezTo>
                <a:close/>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56711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FD9A-3EB9-48B8-891B-6A7523349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B05930-9A9E-4869-AD87-48E1C27B5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95FDC-EFC3-4E03-8CD1-970C0C70148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2757F2AD-5980-4BD7-8C7E-8C6D15983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9017E-DD84-4197-83DC-A505583E0300}"/>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348832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784B-171A-4B4C-94F8-D7D8B2521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3F702-A83C-46B9-B442-94CC1C26F6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1F91C-6322-4AC8-A98A-1ADA91F997BD}"/>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C15F8E30-175D-4570-9DF0-D4C88A6C3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6C060-C28C-40BD-8CC6-3D7F45CB6AA4}"/>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96938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345C-9E09-418A-A545-B4ABE6274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C65F65-5021-45C8-BE61-291B718A2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5B28C-012E-4F5A-8BF8-A03CE78934F6}"/>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15A2CE78-54BB-4BC3-BB71-C882F6E59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11574-6EED-4B64-8714-8B1B5BF17683}"/>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667405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85798-E71A-459E-8F81-5B8CA977F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0F099-464E-480E-B3FA-BD9130E5B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B9675B-0E1E-45E6-A854-AEDE7242D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02FBE-B248-4043-BC17-59CB9627C4D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6" name="Footer Placeholder 5">
            <a:extLst>
              <a:ext uri="{FF2B5EF4-FFF2-40B4-BE49-F238E27FC236}">
                <a16:creationId xmlns:a16="http://schemas.microsoft.com/office/drawing/2014/main" id="{9EB48A8B-F1A2-497F-8CD9-883EF5CED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DEE40-53D7-41F2-9578-4C44052A8989}"/>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152249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08E3-F55B-4528-AB02-94457F52C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5EC9A5-03FD-462D-97CF-0C3659141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CAB961-810B-4409-82A5-D2509E95D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D3315E-B602-423E-9E1E-6E008809EB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2931CA-9776-4B51-8DAE-D276F23E8A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CEC06B-ED81-4B4A-A741-99F9746C1A8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8" name="Footer Placeholder 7">
            <a:extLst>
              <a:ext uri="{FF2B5EF4-FFF2-40B4-BE49-F238E27FC236}">
                <a16:creationId xmlns:a16="http://schemas.microsoft.com/office/drawing/2014/main" id="{8AF08A04-4C88-4E17-B5B4-E37891B2C0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1B0510-359A-4651-93CE-5250113EDAB3}"/>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92596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A01-4ABB-429B-B15B-AC9BE0A10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741997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CBCC45A-76AA-483C-99D9-3E41382C4335}"/>
              </a:ext>
            </a:extLst>
          </p:cNvPr>
          <p:cNvSpPr>
            <a:spLocks noGrp="1"/>
          </p:cNvSpPr>
          <p:nvPr>
            <p:ph type="pic" sz="quarter" idx="10"/>
          </p:nvPr>
        </p:nvSpPr>
        <p:spPr>
          <a:xfrm>
            <a:off x="929361" y="1412565"/>
            <a:ext cx="4965377" cy="4033945"/>
          </a:xfrm>
          <a:custGeom>
            <a:avLst/>
            <a:gdLst>
              <a:gd name="connsiteX0" fmla="*/ 1226402 w 4965377"/>
              <a:gd name="connsiteY0" fmla="*/ 4001631 h 4033945"/>
              <a:gd name="connsiteX1" fmla="*/ 1226491 w 4965377"/>
              <a:gd name="connsiteY1" fmla="*/ 4001842 h 4033945"/>
              <a:gd name="connsiteX2" fmla="*/ 1226526 w 4965377"/>
              <a:gd name="connsiteY2" fmla="*/ 4002209 h 4033945"/>
              <a:gd name="connsiteX3" fmla="*/ 1222299 w 4965377"/>
              <a:gd name="connsiteY3" fmla="*/ 3991928 h 4033945"/>
              <a:gd name="connsiteX4" fmla="*/ 1225055 w 4965377"/>
              <a:gd name="connsiteY4" fmla="*/ 3995355 h 4033945"/>
              <a:gd name="connsiteX5" fmla="*/ 1226402 w 4965377"/>
              <a:gd name="connsiteY5" fmla="*/ 4001631 h 4033945"/>
              <a:gd name="connsiteX6" fmla="*/ 1257941 w 4965377"/>
              <a:gd name="connsiteY6" fmla="*/ 3955258 h 4033945"/>
              <a:gd name="connsiteX7" fmla="*/ 1230981 w 4965377"/>
              <a:gd name="connsiteY7" fmla="*/ 4000382 h 4033945"/>
              <a:gd name="connsiteX8" fmla="*/ 1254857 w 4965377"/>
              <a:gd name="connsiteY8" fmla="*/ 3978220 h 4033945"/>
              <a:gd name="connsiteX9" fmla="*/ 1257941 w 4965377"/>
              <a:gd name="connsiteY9" fmla="*/ 3955258 h 4033945"/>
              <a:gd name="connsiteX10" fmla="*/ 1221157 w 4965377"/>
              <a:gd name="connsiteY10" fmla="*/ 3946805 h 4033945"/>
              <a:gd name="connsiteX11" fmla="*/ 1205964 w 4965377"/>
              <a:gd name="connsiteY11" fmla="*/ 3967025 h 4033945"/>
              <a:gd name="connsiteX12" fmla="*/ 1218872 w 4965377"/>
              <a:gd name="connsiteY12" fmla="*/ 3975250 h 4033945"/>
              <a:gd name="connsiteX13" fmla="*/ 1221157 w 4965377"/>
              <a:gd name="connsiteY13" fmla="*/ 3946805 h 4033945"/>
              <a:gd name="connsiteX14" fmla="*/ 1322335 w 4965377"/>
              <a:gd name="connsiteY14" fmla="*/ 3929646 h 4033945"/>
              <a:gd name="connsiteX15" fmla="*/ 1320771 w 4965377"/>
              <a:gd name="connsiteY15" fmla="*/ 3935495 h 4033945"/>
              <a:gd name="connsiteX16" fmla="*/ 1326598 w 4965377"/>
              <a:gd name="connsiteY16" fmla="*/ 3934239 h 4033945"/>
              <a:gd name="connsiteX17" fmla="*/ 1329339 w 4965377"/>
              <a:gd name="connsiteY17" fmla="*/ 3955944 h 4033945"/>
              <a:gd name="connsiteX18" fmla="*/ 1322335 w 4965377"/>
              <a:gd name="connsiteY18" fmla="*/ 3929646 h 4033945"/>
              <a:gd name="connsiteX19" fmla="*/ 1362296 w 4965377"/>
              <a:gd name="connsiteY19" fmla="*/ 3927274 h 4033945"/>
              <a:gd name="connsiteX20" fmla="*/ 1359041 w 4965377"/>
              <a:gd name="connsiteY20" fmla="*/ 3932525 h 4033945"/>
              <a:gd name="connsiteX21" fmla="*/ 1374120 w 4965377"/>
              <a:gd name="connsiteY21" fmla="*/ 3934696 h 4033945"/>
              <a:gd name="connsiteX22" fmla="*/ 1362296 w 4965377"/>
              <a:gd name="connsiteY22" fmla="*/ 3927274 h 4033945"/>
              <a:gd name="connsiteX23" fmla="*/ 1185173 w 4965377"/>
              <a:gd name="connsiteY23" fmla="*/ 3921330 h 4033945"/>
              <a:gd name="connsiteX24" fmla="*/ 1174320 w 4965377"/>
              <a:gd name="connsiteY24" fmla="*/ 3929212 h 4033945"/>
              <a:gd name="connsiteX25" fmla="*/ 1180032 w 4965377"/>
              <a:gd name="connsiteY25" fmla="*/ 3950346 h 4033945"/>
              <a:gd name="connsiteX26" fmla="*/ 1188714 w 4965377"/>
              <a:gd name="connsiteY26" fmla="*/ 3948404 h 4033945"/>
              <a:gd name="connsiteX27" fmla="*/ 1185173 w 4965377"/>
              <a:gd name="connsiteY27" fmla="*/ 3921330 h 4033945"/>
              <a:gd name="connsiteX28" fmla="*/ 1737192 w 4965377"/>
              <a:gd name="connsiteY28" fmla="*/ 3910235 h 4033945"/>
              <a:gd name="connsiteX29" fmla="*/ 1731795 w 4965377"/>
              <a:gd name="connsiteY29" fmla="*/ 3921216 h 4033945"/>
              <a:gd name="connsiteX30" fmla="*/ 1745503 w 4965377"/>
              <a:gd name="connsiteY30" fmla="*/ 3912534 h 4033945"/>
              <a:gd name="connsiteX31" fmla="*/ 1737192 w 4965377"/>
              <a:gd name="connsiteY31" fmla="*/ 3910235 h 4033945"/>
              <a:gd name="connsiteX32" fmla="*/ 1318030 w 4965377"/>
              <a:gd name="connsiteY32" fmla="*/ 3891400 h 4033945"/>
              <a:gd name="connsiteX33" fmla="*/ 1302037 w 4965377"/>
              <a:gd name="connsiteY33" fmla="*/ 3906137 h 4033945"/>
              <a:gd name="connsiteX34" fmla="*/ 1318030 w 4965377"/>
              <a:gd name="connsiteY34" fmla="*/ 3891400 h 4033945"/>
              <a:gd name="connsiteX35" fmla="*/ 1282045 w 4965377"/>
              <a:gd name="connsiteY35" fmla="*/ 3888430 h 4033945"/>
              <a:gd name="connsiteX36" fmla="*/ 1264681 w 4965377"/>
              <a:gd name="connsiteY36" fmla="*/ 3914590 h 4033945"/>
              <a:gd name="connsiteX37" fmla="*/ 1282045 w 4965377"/>
              <a:gd name="connsiteY37" fmla="*/ 3888430 h 4033945"/>
              <a:gd name="connsiteX38" fmla="*/ 1489399 w 4965377"/>
              <a:gd name="connsiteY38" fmla="*/ 3886517 h 4033945"/>
              <a:gd name="connsiteX39" fmla="*/ 1482416 w 4965377"/>
              <a:gd name="connsiteY39" fmla="*/ 3899168 h 4033945"/>
              <a:gd name="connsiteX40" fmla="*/ 1501951 w 4965377"/>
              <a:gd name="connsiteY40" fmla="*/ 3889115 h 4033945"/>
              <a:gd name="connsiteX41" fmla="*/ 1489399 w 4965377"/>
              <a:gd name="connsiteY41" fmla="*/ 3886517 h 4033945"/>
              <a:gd name="connsiteX42" fmla="*/ 1468279 w 4965377"/>
              <a:gd name="connsiteY42" fmla="*/ 3880619 h 4033945"/>
              <a:gd name="connsiteX43" fmla="*/ 1464481 w 4965377"/>
              <a:gd name="connsiteY43" fmla="*/ 3897569 h 4033945"/>
              <a:gd name="connsiteX44" fmla="*/ 1476019 w 4965377"/>
              <a:gd name="connsiteY44" fmla="*/ 3894941 h 4033945"/>
              <a:gd name="connsiteX45" fmla="*/ 1468279 w 4965377"/>
              <a:gd name="connsiteY45" fmla="*/ 3880619 h 4033945"/>
              <a:gd name="connsiteX46" fmla="*/ 1199909 w 4965377"/>
              <a:gd name="connsiteY46" fmla="*/ 3873350 h 4033945"/>
              <a:gd name="connsiteX47" fmla="*/ 1183916 w 4965377"/>
              <a:gd name="connsiteY47" fmla="*/ 3910477 h 4033945"/>
              <a:gd name="connsiteX48" fmla="*/ 1201965 w 4965377"/>
              <a:gd name="connsiteY48" fmla="*/ 3911963 h 4033945"/>
              <a:gd name="connsiteX49" fmla="*/ 1199909 w 4965377"/>
              <a:gd name="connsiteY49" fmla="*/ 3873350 h 4033945"/>
              <a:gd name="connsiteX50" fmla="*/ 1809905 w 4965377"/>
              <a:gd name="connsiteY50" fmla="*/ 3863582 h 4033945"/>
              <a:gd name="connsiteX51" fmla="*/ 1770064 w 4965377"/>
              <a:gd name="connsiteY51" fmla="*/ 3895855 h 4033945"/>
              <a:gd name="connsiteX52" fmla="*/ 1823413 w 4965377"/>
              <a:gd name="connsiteY52" fmla="*/ 3872779 h 4033945"/>
              <a:gd name="connsiteX53" fmla="*/ 1809905 w 4965377"/>
              <a:gd name="connsiteY53" fmla="*/ 3863582 h 4033945"/>
              <a:gd name="connsiteX54" fmla="*/ 1882587 w 4965377"/>
              <a:gd name="connsiteY54" fmla="*/ 3848333 h 4033945"/>
              <a:gd name="connsiteX55" fmla="*/ 1854485 w 4965377"/>
              <a:gd name="connsiteY55" fmla="*/ 3860213 h 4033945"/>
              <a:gd name="connsiteX56" fmla="*/ 1860197 w 4965377"/>
              <a:gd name="connsiteY56" fmla="*/ 3881233 h 4033945"/>
              <a:gd name="connsiteX57" fmla="*/ 1863738 w 4965377"/>
              <a:gd name="connsiteY57" fmla="*/ 3886031 h 4033945"/>
              <a:gd name="connsiteX58" fmla="*/ 1882587 w 4965377"/>
              <a:gd name="connsiteY58" fmla="*/ 3848333 h 4033945"/>
              <a:gd name="connsiteX59" fmla="*/ 1237607 w 4965377"/>
              <a:gd name="connsiteY59" fmla="*/ 3820117 h 4033945"/>
              <a:gd name="connsiteX60" fmla="*/ 1228697 w 4965377"/>
              <a:gd name="connsiteY60" fmla="*/ 3866839 h 4033945"/>
              <a:gd name="connsiteX61" fmla="*/ 1237607 w 4965377"/>
              <a:gd name="connsiteY61" fmla="*/ 3820117 h 4033945"/>
              <a:gd name="connsiteX62" fmla="*/ 1554042 w 4965377"/>
              <a:gd name="connsiteY62" fmla="*/ 3803606 h 4033945"/>
              <a:gd name="connsiteX63" fmla="*/ 1516002 w 4965377"/>
              <a:gd name="connsiteY63" fmla="*/ 3835767 h 4033945"/>
              <a:gd name="connsiteX64" fmla="*/ 1568779 w 4965377"/>
              <a:gd name="connsiteY64" fmla="*/ 3807093 h 4033945"/>
              <a:gd name="connsiteX65" fmla="*/ 1554042 w 4965377"/>
              <a:gd name="connsiteY65" fmla="*/ 3803606 h 4033945"/>
              <a:gd name="connsiteX66" fmla="*/ 1181631 w 4965377"/>
              <a:gd name="connsiteY66" fmla="*/ 3776935 h 4033945"/>
              <a:gd name="connsiteX67" fmla="*/ 1176148 w 4965377"/>
              <a:gd name="connsiteY67" fmla="*/ 3850732 h 4033945"/>
              <a:gd name="connsiteX68" fmla="*/ 1188371 w 4965377"/>
              <a:gd name="connsiteY68" fmla="*/ 3853588 h 4033945"/>
              <a:gd name="connsiteX69" fmla="*/ 1190085 w 4965377"/>
              <a:gd name="connsiteY69" fmla="*/ 3842050 h 4033945"/>
              <a:gd name="connsiteX70" fmla="*/ 1215331 w 4965377"/>
              <a:gd name="connsiteY70" fmla="*/ 3830854 h 4033945"/>
              <a:gd name="connsiteX71" fmla="*/ 1181631 w 4965377"/>
              <a:gd name="connsiteY71" fmla="*/ 3776935 h 4033945"/>
              <a:gd name="connsiteX72" fmla="*/ 1295639 w 4965377"/>
              <a:gd name="connsiteY72" fmla="*/ 3762541 h 4033945"/>
              <a:gd name="connsiteX73" fmla="*/ 1257256 w 4965377"/>
              <a:gd name="connsiteY73" fmla="*/ 3787902 h 4033945"/>
              <a:gd name="connsiteX74" fmla="*/ 1251201 w 4965377"/>
              <a:gd name="connsiteY74" fmla="*/ 3856329 h 4033945"/>
              <a:gd name="connsiteX75" fmla="*/ 1264110 w 4965377"/>
              <a:gd name="connsiteY75" fmla="*/ 3864554 h 4033945"/>
              <a:gd name="connsiteX76" fmla="*/ 1336536 w 4965377"/>
              <a:gd name="connsiteY76" fmla="*/ 3803552 h 4033945"/>
              <a:gd name="connsiteX77" fmla="*/ 1304893 w 4965377"/>
              <a:gd name="connsiteY77" fmla="*/ 3788358 h 4033945"/>
              <a:gd name="connsiteX78" fmla="*/ 1320086 w 4965377"/>
              <a:gd name="connsiteY78" fmla="*/ 3768139 h 4033945"/>
              <a:gd name="connsiteX79" fmla="*/ 1295639 w 4965377"/>
              <a:gd name="connsiteY79" fmla="*/ 3762541 h 4033945"/>
              <a:gd name="connsiteX80" fmla="*/ 1208466 w 4965377"/>
              <a:gd name="connsiteY80" fmla="*/ 3742732 h 4033945"/>
              <a:gd name="connsiteX81" fmla="*/ 1204022 w 4965377"/>
              <a:gd name="connsiteY81" fmla="*/ 3743806 h 4033945"/>
              <a:gd name="connsiteX82" fmla="*/ 1206877 w 4965377"/>
              <a:gd name="connsiteY82" fmla="*/ 3765625 h 4033945"/>
              <a:gd name="connsiteX83" fmla="*/ 1217045 w 4965377"/>
              <a:gd name="connsiteY83" fmla="*/ 3752146 h 4033945"/>
              <a:gd name="connsiteX84" fmla="*/ 1208466 w 4965377"/>
              <a:gd name="connsiteY84" fmla="*/ 3742732 h 4033945"/>
              <a:gd name="connsiteX85" fmla="*/ 1156613 w 4965377"/>
              <a:gd name="connsiteY85" fmla="*/ 3559086 h 4033945"/>
              <a:gd name="connsiteX86" fmla="*/ 1144162 w 4965377"/>
              <a:gd name="connsiteY86" fmla="*/ 3578620 h 4033945"/>
              <a:gd name="connsiteX87" fmla="*/ 1161411 w 4965377"/>
              <a:gd name="connsiteY87" fmla="*/ 3597126 h 4033945"/>
              <a:gd name="connsiteX88" fmla="*/ 1156613 w 4965377"/>
              <a:gd name="connsiteY88" fmla="*/ 3559086 h 4033945"/>
              <a:gd name="connsiteX89" fmla="*/ 1212432 w 4965377"/>
              <a:gd name="connsiteY89" fmla="*/ 3449090 h 4033945"/>
              <a:gd name="connsiteX90" fmla="*/ 1202651 w 4965377"/>
              <a:gd name="connsiteY90" fmla="*/ 3453874 h 4033945"/>
              <a:gd name="connsiteX91" fmla="*/ 1220586 w 4965377"/>
              <a:gd name="connsiteY91" fmla="*/ 3455359 h 4033945"/>
              <a:gd name="connsiteX92" fmla="*/ 1212432 w 4965377"/>
              <a:gd name="connsiteY92" fmla="*/ 3449090 h 4033945"/>
              <a:gd name="connsiteX93" fmla="*/ 926770 w 4965377"/>
              <a:gd name="connsiteY93" fmla="*/ 3445335 h 4033945"/>
              <a:gd name="connsiteX94" fmla="*/ 916031 w 4965377"/>
              <a:gd name="connsiteY94" fmla="*/ 3445649 h 4033945"/>
              <a:gd name="connsiteX95" fmla="*/ 934766 w 4965377"/>
              <a:gd name="connsiteY95" fmla="*/ 3452731 h 4033945"/>
              <a:gd name="connsiteX96" fmla="*/ 926770 w 4965377"/>
              <a:gd name="connsiteY96" fmla="*/ 3445335 h 4033945"/>
              <a:gd name="connsiteX97" fmla="*/ 872164 w 4965377"/>
              <a:gd name="connsiteY97" fmla="*/ 3405209 h 4033945"/>
              <a:gd name="connsiteX98" fmla="*/ 892270 w 4965377"/>
              <a:gd name="connsiteY98" fmla="*/ 3423030 h 4033945"/>
              <a:gd name="connsiteX99" fmla="*/ 872164 w 4965377"/>
              <a:gd name="connsiteY99" fmla="*/ 3405209 h 4033945"/>
              <a:gd name="connsiteX100" fmla="*/ 899152 w 4965377"/>
              <a:gd name="connsiteY100" fmla="*/ 3382633 h 4033945"/>
              <a:gd name="connsiteX101" fmla="*/ 894555 w 4965377"/>
              <a:gd name="connsiteY101" fmla="*/ 3394585 h 4033945"/>
              <a:gd name="connsiteX102" fmla="*/ 904607 w 4965377"/>
              <a:gd name="connsiteY102" fmla="*/ 3403496 h 4033945"/>
              <a:gd name="connsiteX103" fmla="*/ 900266 w 4965377"/>
              <a:gd name="connsiteY103" fmla="*/ 3415719 h 4033945"/>
              <a:gd name="connsiteX104" fmla="*/ 908377 w 4965377"/>
              <a:gd name="connsiteY104" fmla="*/ 3386017 h 4033945"/>
              <a:gd name="connsiteX105" fmla="*/ 899152 w 4965377"/>
              <a:gd name="connsiteY105" fmla="*/ 3382633 h 4033945"/>
              <a:gd name="connsiteX106" fmla="*/ 1228750 w 4965377"/>
              <a:gd name="connsiteY106" fmla="*/ 3357690 h 4033945"/>
              <a:gd name="connsiteX107" fmla="*/ 1223099 w 4965377"/>
              <a:gd name="connsiteY107" fmla="*/ 3359857 h 4033945"/>
              <a:gd name="connsiteX108" fmla="*/ 1238178 w 4965377"/>
              <a:gd name="connsiteY108" fmla="*/ 3384418 h 4033945"/>
              <a:gd name="connsiteX109" fmla="*/ 1238293 w 4965377"/>
              <a:gd name="connsiteY109" fmla="*/ 3362028 h 4033945"/>
              <a:gd name="connsiteX110" fmla="*/ 1228750 w 4965377"/>
              <a:gd name="connsiteY110" fmla="*/ 3357690 h 4033945"/>
              <a:gd name="connsiteX111" fmla="*/ 892140 w 4965377"/>
              <a:gd name="connsiteY111" fmla="*/ 3351505 h 4033945"/>
              <a:gd name="connsiteX112" fmla="*/ 889757 w 4965377"/>
              <a:gd name="connsiteY112" fmla="*/ 3356544 h 4033945"/>
              <a:gd name="connsiteX113" fmla="*/ 870908 w 4965377"/>
              <a:gd name="connsiteY113" fmla="*/ 3371966 h 4033945"/>
              <a:gd name="connsiteX114" fmla="*/ 886786 w 4965377"/>
              <a:gd name="connsiteY114" fmla="*/ 3379620 h 4033945"/>
              <a:gd name="connsiteX115" fmla="*/ 887586 w 4965377"/>
              <a:gd name="connsiteY115" fmla="*/ 3362713 h 4033945"/>
              <a:gd name="connsiteX116" fmla="*/ 903465 w 4965377"/>
              <a:gd name="connsiteY116" fmla="*/ 3370253 h 4033945"/>
              <a:gd name="connsiteX117" fmla="*/ 892140 w 4965377"/>
              <a:gd name="connsiteY117" fmla="*/ 3351505 h 4033945"/>
              <a:gd name="connsiteX118" fmla="*/ 1191113 w 4965377"/>
              <a:gd name="connsiteY118" fmla="*/ 3272123 h 4033945"/>
              <a:gd name="connsiteX119" fmla="*/ 1192484 w 4965377"/>
              <a:gd name="connsiteY119" fmla="*/ 3282976 h 4033945"/>
              <a:gd name="connsiteX120" fmla="*/ 1190313 w 4965377"/>
              <a:gd name="connsiteY120" fmla="*/ 3289030 h 4033945"/>
              <a:gd name="connsiteX121" fmla="*/ 1213960 w 4965377"/>
              <a:gd name="connsiteY121" fmla="*/ 3311649 h 4033945"/>
              <a:gd name="connsiteX122" fmla="*/ 1211904 w 4965377"/>
              <a:gd name="connsiteY122" fmla="*/ 3295313 h 4033945"/>
              <a:gd name="connsiteX123" fmla="*/ 1191113 w 4965377"/>
              <a:gd name="connsiteY123" fmla="*/ 3272123 h 4033945"/>
              <a:gd name="connsiteX124" fmla="*/ 874478 w 4965377"/>
              <a:gd name="connsiteY124" fmla="*/ 3209350 h 4033945"/>
              <a:gd name="connsiteX125" fmla="*/ 865767 w 4965377"/>
              <a:gd name="connsiteY125" fmla="*/ 3216719 h 4033945"/>
              <a:gd name="connsiteX126" fmla="*/ 881646 w 4965377"/>
              <a:gd name="connsiteY126" fmla="*/ 3224258 h 4033945"/>
              <a:gd name="connsiteX127" fmla="*/ 874478 w 4965377"/>
              <a:gd name="connsiteY127" fmla="*/ 3209350 h 4033945"/>
              <a:gd name="connsiteX128" fmla="*/ 782260 w 4965377"/>
              <a:gd name="connsiteY128" fmla="*/ 3168625 h 4033945"/>
              <a:gd name="connsiteX129" fmla="*/ 775634 w 4965377"/>
              <a:gd name="connsiteY129" fmla="*/ 3186789 h 4033945"/>
              <a:gd name="connsiteX130" fmla="*/ 790828 w 4965377"/>
              <a:gd name="connsiteY130" fmla="*/ 3188959 h 4033945"/>
              <a:gd name="connsiteX131" fmla="*/ 782260 w 4965377"/>
              <a:gd name="connsiteY131" fmla="*/ 3168625 h 4033945"/>
              <a:gd name="connsiteX132" fmla="*/ 798139 w 4965377"/>
              <a:gd name="connsiteY132" fmla="*/ 3153774 h 4033945"/>
              <a:gd name="connsiteX133" fmla="*/ 814018 w 4965377"/>
              <a:gd name="connsiteY133" fmla="*/ 3161428 h 4033945"/>
              <a:gd name="connsiteX134" fmla="*/ 798139 w 4965377"/>
              <a:gd name="connsiteY134" fmla="*/ 3153774 h 4033945"/>
              <a:gd name="connsiteX135" fmla="*/ 824185 w 4965377"/>
              <a:gd name="connsiteY135" fmla="*/ 3008237 h 4033945"/>
              <a:gd name="connsiteX136" fmla="*/ 819730 w 4965377"/>
              <a:gd name="connsiteY136" fmla="*/ 3042736 h 4033945"/>
              <a:gd name="connsiteX137" fmla="*/ 851487 w 4965377"/>
              <a:gd name="connsiteY137" fmla="*/ 3057930 h 4033945"/>
              <a:gd name="connsiteX138" fmla="*/ 841320 w 4965377"/>
              <a:gd name="connsiteY138" fmla="*/ 3071410 h 4033945"/>
              <a:gd name="connsiteX139" fmla="*/ 872393 w 4965377"/>
              <a:gd name="connsiteY139" fmla="*/ 3058843 h 4033945"/>
              <a:gd name="connsiteX140" fmla="*/ 880275 w 4965377"/>
              <a:gd name="connsiteY140" fmla="*/ 3073808 h 4033945"/>
              <a:gd name="connsiteX141" fmla="*/ 901295 w 4965377"/>
              <a:gd name="connsiteY141" fmla="*/ 3052332 h 4033945"/>
              <a:gd name="connsiteX142" fmla="*/ 849888 w 4965377"/>
              <a:gd name="connsiteY142" fmla="*/ 3047191 h 4033945"/>
              <a:gd name="connsiteX143" fmla="*/ 881189 w 4965377"/>
              <a:gd name="connsiteY143" fmla="*/ 3012235 h 4033945"/>
              <a:gd name="connsiteX144" fmla="*/ 836294 w 4965377"/>
              <a:gd name="connsiteY144" fmla="*/ 3033483 h 4033945"/>
              <a:gd name="connsiteX145" fmla="*/ 842234 w 4965377"/>
              <a:gd name="connsiteY145" fmla="*/ 3009836 h 4033945"/>
              <a:gd name="connsiteX146" fmla="*/ 824185 w 4965377"/>
              <a:gd name="connsiteY146" fmla="*/ 3008237 h 4033945"/>
              <a:gd name="connsiteX147" fmla="*/ 908720 w 4965377"/>
              <a:gd name="connsiteY147" fmla="*/ 2994871 h 4033945"/>
              <a:gd name="connsiteX148" fmla="*/ 887700 w 4965377"/>
              <a:gd name="connsiteY148" fmla="*/ 3016347 h 4033945"/>
              <a:gd name="connsiteX149" fmla="*/ 904950 w 4965377"/>
              <a:gd name="connsiteY149" fmla="*/ 3034740 h 4033945"/>
              <a:gd name="connsiteX150" fmla="*/ 922999 w 4965377"/>
              <a:gd name="connsiteY150" fmla="*/ 3036339 h 4033945"/>
              <a:gd name="connsiteX151" fmla="*/ 932481 w 4965377"/>
              <a:gd name="connsiteY151" fmla="*/ 3017490 h 4033945"/>
              <a:gd name="connsiteX152" fmla="*/ 908720 w 4965377"/>
              <a:gd name="connsiteY152" fmla="*/ 2994871 h 4033945"/>
              <a:gd name="connsiteX153" fmla="*/ 823614 w 4965377"/>
              <a:gd name="connsiteY153" fmla="*/ 2980591 h 4033945"/>
              <a:gd name="connsiteX154" fmla="*/ 826355 w 4965377"/>
              <a:gd name="connsiteY154" fmla="*/ 3002296 h 4033945"/>
              <a:gd name="connsiteX155" fmla="*/ 837893 w 4965377"/>
              <a:gd name="connsiteY155" fmla="*/ 2999669 h 4033945"/>
              <a:gd name="connsiteX156" fmla="*/ 823614 w 4965377"/>
              <a:gd name="connsiteY156" fmla="*/ 2980591 h 4033945"/>
              <a:gd name="connsiteX157" fmla="*/ 3836591 w 4965377"/>
              <a:gd name="connsiteY157" fmla="*/ 2929415 h 4033945"/>
              <a:gd name="connsiteX158" fmla="*/ 3831921 w 4965377"/>
              <a:gd name="connsiteY158" fmla="*/ 2935925 h 4033945"/>
              <a:gd name="connsiteX159" fmla="*/ 3845972 w 4965377"/>
              <a:gd name="connsiteY159" fmla="*/ 2955231 h 4033945"/>
              <a:gd name="connsiteX160" fmla="*/ 3836591 w 4965377"/>
              <a:gd name="connsiteY160" fmla="*/ 2929415 h 4033945"/>
              <a:gd name="connsiteX161" fmla="*/ 3884470 w 4965377"/>
              <a:gd name="connsiteY161" fmla="*/ 2907937 h 4033945"/>
              <a:gd name="connsiteX162" fmla="*/ 3858310 w 4965377"/>
              <a:gd name="connsiteY162" fmla="*/ 2935811 h 4033945"/>
              <a:gd name="connsiteX163" fmla="*/ 3886069 w 4965377"/>
              <a:gd name="connsiteY163" fmla="*/ 2946549 h 4033945"/>
              <a:gd name="connsiteX164" fmla="*/ 3884470 w 4965377"/>
              <a:gd name="connsiteY164" fmla="*/ 2907937 h 4033945"/>
              <a:gd name="connsiteX165" fmla="*/ 4141831 w 4965377"/>
              <a:gd name="connsiteY165" fmla="*/ 2874680 h 4033945"/>
              <a:gd name="connsiteX166" fmla="*/ 4137275 w 4965377"/>
              <a:gd name="connsiteY166" fmla="*/ 2881548 h 4033945"/>
              <a:gd name="connsiteX167" fmla="*/ 4131221 w 4965377"/>
              <a:gd name="connsiteY167" fmla="*/ 2905195 h 4033945"/>
              <a:gd name="connsiteX168" fmla="*/ 4147100 w 4965377"/>
              <a:gd name="connsiteY168" fmla="*/ 2890573 h 4033945"/>
              <a:gd name="connsiteX169" fmla="*/ 4148699 w 4965377"/>
              <a:gd name="connsiteY169" fmla="*/ 2879035 h 4033945"/>
              <a:gd name="connsiteX170" fmla="*/ 4141831 w 4965377"/>
              <a:gd name="connsiteY170" fmla="*/ 2874680 h 4033945"/>
              <a:gd name="connsiteX171" fmla="*/ 638909 w 4965377"/>
              <a:gd name="connsiteY171" fmla="*/ 2852915 h 4033945"/>
              <a:gd name="connsiteX172" fmla="*/ 639121 w 4965377"/>
              <a:gd name="connsiteY172" fmla="*/ 2854817 h 4033945"/>
              <a:gd name="connsiteX173" fmla="*/ 638176 w 4965377"/>
              <a:gd name="connsiteY173" fmla="*/ 2855822 h 4033945"/>
              <a:gd name="connsiteX174" fmla="*/ 637865 w 4965377"/>
              <a:gd name="connsiteY174" fmla="*/ 2854703 h 4033945"/>
              <a:gd name="connsiteX175" fmla="*/ 4080500 w 4965377"/>
              <a:gd name="connsiteY175" fmla="*/ 2849105 h 4033945"/>
              <a:gd name="connsiteX176" fmla="*/ 4063250 w 4965377"/>
              <a:gd name="connsiteY176" fmla="*/ 2852761 h 4033945"/>
              <a:gd name="connsiteX177" fmla="*/ 4067020 w 4965377"/>
              <a:gd name="connsiteY177" fmla="*/ 2885432 h 4033945"/>
              <a:gd name="connsiteX178" fmla="*/ 4080500 w 4965377"/>
              <a:gd name="connsiteY178" fmla="*/ 2849105 h 4033945"/>
              <a:gd name="connsiteX179" fmla="*/ 663911 w 4965377"/>
              <a:gd name="connsiteY179" fmla="*/ 2848876 h 4033945"/>
              <a:gd name="connsiteX180" fmla="*/ 663911 w 4965377"/>
              <a:gd name="connsiteY180" fmla="*/ 2848876 h 4033945"/>
              <a:gd name="connsiteX181" fmla="*/ 4009497 w 4965377"/>
              <a:gd name="connsiteY181" fmla="*/ 2848156 h 4033945"/>
              <a:gd name="connsiteX182" fmla="*/ 4004761 w 4965377"/>
              <a:gd name="connsiteY182" fmla="*/ 2854246 h 4033945"/>
              <a:gd name="connsiteX183" fmla="*/ 4014585 w 4965377"/>
              <a:gd name="connsiteY183" fmla="*/ 2863270 h 4033945"/>
              <a:gd name="connsiteX184" fmla="*/ 3998592 w 4965377"/>
              <a:gd name="connsiteY184" fmla="*/ 2877893 h 4033945"/>
              <a:gd name="connsiteX185" fmla="*/ 4018012 w 4965377"/>
              <a:gd name="connsiteY185" fmla="*/ 2868182 h 4033945"/>
              <a:gd name="connsiteX186" fmla="*/ 4017669 w 4965377"/>
              <a:gd name="connsiteY186" fmla="*/ 2890573 h 4033945"/>
              <a:gd name="connsiteX187" fmla="*/ 4026923 w 4965377"/>
              <a:gd name="connsiteY187" fmla="*/ 2894114 h 4033945"/>
              <a:gd name="connsiteX188" fmla="*/ 4027837 w 4965377"/>
              <a:gd name="connsiteY188" fmla="*/ 2877207 h 4033945"/>
              <a:gd name="connsiteX189" fmla="*/ 4040631 w 4965377"/>
              <a:gd name="connsiteY189" fmla="*/ 2885547 h 4033945"/>
              <a:gd name="connsiteX190" fmla="*/ 4053768 w 4965377"/>
              <a:gd name="connsiteY190" fmla="*/ 2871610 h 4033945"/>
              <a:gd name="connsiteX191" fmla="*/ 4048971 w 4965377"/>
              <a:gd name="connsiteY191" fmla="*/ 2855845 h 4033945"/>
              <a:gd name="connsiteX192" fmla="*/ 4031264 w 4965377"/>
              <a:gd name="connsiteY192" fmla="*/ 2854131 h 4033945"/>
              <a:gd name="connsiteX193" fmla="*/ 4009497 w 4965377"/>
              <a:gd name="connsiteY193" fmla="*/ 2848156 h 4033945"/>
              <a:gd name="connsiteX194" fmla="*/ 3992795 w 4965377"/>
              <a:gd name="connsiteY194" fmla="*/ 2846863 h 4033945"/>
              <a:gd name="connsiteX195" fmla="*/ 3986140 w 4965377"/>
              <a:gd name="connsiteY195" fmla="*/ 2847049 h 4033945"/>
              <a:gd name="connsiteX196" fmla="*/ 3978715 w 4965377"/>
              <a:gd name="connsiteY196" fmla="*/ 2859843 h 4033945"/>
              <a:gd name="connsiteX197" fmla="*/ 3980657 w 4965377"/>
              <a:gd name="connsiteY197" fmla="*/ 2876179 h 4033945"/>
              <a:gd name="connsiteX198" fmla="*/ 3990253 w 4965377"/>
              <a:gd name="connsiteY198" fmla="*/ 2857330 h 4033945"/>
              <a:gd name="connsiteX199" fmla="*/ 3998249 w 4965377"/>
              <a:gd name="connsiteY199" fmla="*/ 2850019 h 4033945"/>
              <a:gd name="connsiteX200" fmla="*/ 3992795 w 4965377"/>
              <a:gd name="connsiteY200" fmla="*/ 2846863 h 4033945"/>
              <a:gd name="connsiteX201" fmla="*/ 643005 w 4965377"/>
              <a:gd name="connsiteY201" fmla="*/ 2825572 h 4033945"/>
              <a:gd name="connsiteX202" fmla="*/ 658199 w 4965377"/>
              <a:gd name="connsiteY202" fmla="*/ 2827743 h 4033945"/>
              <a:gd name="connsiteX203" fmla="*/ 643005 w 4965377"/>
              <a:gd name="connsiteY203" fmla="*/ 2825572 h 4033945"/>
              <a:gd name="connsiteX204" fmla="*/ 844976 w 4965377"/>
              <a:gd name="connsiteY204" fmla="*/ 2824773 h 4033945"/>
              <a:gd name="connsiteX205" fmla="*/ 837665 w 4965377"/>
              <a:gd name="connsiteY205" fmla="*/ 2859957 h 4033945"/>
              <a:gd name="connsiteX206" fmla="*/ 848403 w 4965377"/>
              <a:gd name="connsiteY206" fmla="*/ 2874237 h 4033945"/>
              <a:gd name="connsiteX207" fmla="*/ 881760 w 4965377"/>
              <a:gd name="connsiteY207" fmla="*/ 2855617 h 4033945"/>
              <a:gd name="connsiteX208" fmla="*/ 849088 w 4965377"/>
              <a:gd name="connsiteY208" fmla="*/ 2901997 h 4033945"/>
              <a:gd name="connsiteX209" fmla="*/ 845661 w 4965377"/>
              <a:gd name="connsiteY209" fmla="*/ 2874922 h 4033945"/>
              <a:gd name="connsiteX210" fmla="*/ 821672 w 4965377"/>
              <a:gd name="connsiteY210" fmla="*/ 2896970 h 4033945"/>
              <a:gd name="connsiteX211" fmla="*/ 839036 w 4965377"/>
              <a:gd name="connsiteY211" fmla="*/ 2893200 h 4033945"/>
              <a:gd name="connsiteX212" fmla="*/ 837436 w 4965377"/>
              <a:gd name="connsiteY212" fmla="*/ 2927129 h 4033945"/>
              <a:gd name="connsiteX213" fmla="*/ 881532 w 4965377"/>
              <a:gd name="connsiteY213" fmla="*/ 2922788 h 4033945"/>
              <a:gd name="connsiteX214" fmla="*/ 848974 w 4965377"/>
              <a:gd name="connsiteY214" fmla="*/ 2946777 h 4033945"/>
              <a:gd name="connsiteX215" fmla="*/ 860398 w 4965377"/>
              <a:gd name="connsiteY215" fmla="*/ 2966654 h 4033945"/>
              <a:gd name="connsiteX216" fmla="*/ 886330 w 4965377"/>
              <a:gd name="connsiteY216" fmla="*/ 2983105 h 4033945"/>
              <a:gd name="connsiteX217" fmla="*/ 835837 w 4965377"/>
              <a:gd name="connsiteY217" fmla="*/ 2960829 h 4033945"/>
              <a:gd name="connsiteX218" fmla="*/ 850802 w 4965377"/>
              <a:gd name="connsiteY218" fmla="*/ 3007780 h 4033945"/>
              <a:gd name="connsiteX219" fmla="*/ 850916 w 4965377"/>
              <a:gd name="connsiteY219" fmla="*/ 2985503 h 4033945"/>
              <a:gd name="connsiteX220" fmla="*/ 873264 w 4965377"/>
              <a:gd name="connsiteY220" fmla="*/ 3001383 h 4033945"/>
              <a:gd name="connsiteX221" fmla="*/ 892350 w 4965377"/>
              <a:gd name="connsiteY221" fmla="*/ 2998177 h 4033945"/>
              <a:gd name="connsiteX222" fmla="*/ 892361 w 4965377"/>
              <a:gd name="connsiteY222" fmla="*/ 2998240 h 4033945"/>
              <a:gd name="connsiteX223" fmla="*/ 897068 w 4965377"/>
              <a:gd name="connsiteY223" fmla="*/ 2997384 h 4033945"/>
              <a:gd name="connsiteX224" fmla="*/ 892350 w 4965377"/>
              <a:gd name="connsiteY224" fmla="*/ 2998177 h 4033945"/>
              <a:gd name="connsiteX225" fmla="*/ 891456 w 4965377"/>
              <a:gd name="connsiteY225" fmla="*/ 2993001 h 4033945"/>
              <a:gd name="connsiteX226" fmla="*/ 895011 w 4965377"/>
              <a:gd name="connsiteY226" fmla="*/ 2981163 h 4033945"/>
              <a:gd name="connsiteX227" fmla="*/ 918887 w 4965377"/>
              <a:gd name="connsiteY227" fmla="*/ 2981391 h 4033945"/>
              <a:gd name="connsiteX228" fmla="*/ 916145 w 4965377"/>
              <a:gd name="connsiteY228" fmla="*/ 2959686 h 4033945"/>
              <a:gd name="connsiteX229" fmla="*/ 903237 w 4965377"/>
              <a:gd name="connsiteY229" fmla="*/ 2951461 h 4033945"/>
              <a:gd name="connsiteX230" fmla="*/ 921286 w 4965377"/>
              <a:gd name="connsiteY230" fmla="*/ 2952946 h 4033945"/>
              <a:gd name="connsiteX231" fmla="*/ 935109 w 4965377"/>
              <a:gd name="connsiteY231" fmla="*/ 2921874 h 4033945"/>
              <a:gd name="connsiteX232" fmla="*/ 919915 w 4965377"/>
              <a:gd name="connsiteY232" fmla="*/ 2919703 h 4033945"/>
              <a:gd name="connsiteX233" fmla="*/ 922314 w 4965377"/>
              <a:gd name="connsiteY233" fmla="*/ 2891258 h 4033945"/>
              <a:gd name="connsiteX234" fmla="*/ 909977 w 4965377"/>
              <a:gd name="connsiteY234" fmla="*/ 2888402 h 4033945"/>
              <a:gd name="connsiteX235" fmla="*/ 912033 w 4965377"/>
              <a:gd name="connsiteY235" fmla="*/ 2904738 h 4033945"/>
              <a:gd name="connsiteX236" fmla="*/ 902780 w 4965377"/>
              <a:gd name="connsiteY236" fmla="*/ 2878921 h 4033945"/>
              <a:gd name="connsiteX237" fmla="*/ 913632 w 4965377"/>
              <a:gd name="connsiteY237" fmla="*/ 2870924 h 4033945"/>
              <a:gd name="connsiteX238" fmla="*/ 938079 w 4965377"/>
              <a:gd name="connsiteY238" fmla="*/ 2898912 h 4033945"/>
              <a:gd name="connsiteX239" fmla="*/ 927912 w 4965377"/>
              <a:gd name="connsiteY239" fmla="*/ 2867611 h 4033945"/>
              <a:gd name="connsiteX240" fmla="*/ 904036 w 4965377"/>
              <a:gd name="connsiteY240" fmla="*/ 2867497 h 4033945"/>
              <a:gd name="connsiteX241" fmla="*/ 899809 w 4965377"/>
              <a:gd name="connsiteY241" fmla="*/ 2834825 h 4033945"/>
              <a:gd name="connsiteX242" fmla="*/ 840635 w 4965377"/>
              <a:gd name="connsiteY242" fmla="*/ 2836996 h 4033945"/>
              <a:gd name="connsiteX243" fmla="*/ 844976 w 4965377"/>
              <a:gd name="connsiteY243" fmla="*/ 2824773 h 4033945"/>
              <a:gd name="connsiteX244" fmla="*/ 787515 w 4965377"/>
              <a:gd name="connsiteY244" fmla="*/ 2815405 h 4033945"/>
              <a:gd name="connsiteX245" fmla="*/ 785116 w 4965377"/>
              <a:gd name="connsiteY245" fmla="*/ 2843850 h 4033945"/>
              <a:gd name="connsiteX246" fmla="*/ 790256 w 4965377"/>
              <a:gd name="connsiteY246" fmla="*/ 2837110 h 4033945"/>
              <a:gd name="connsiteX247" fmla="*/ 787515 w 4965377"/>
              <a:gd name="connsiteY247" fmla="*/ 2815405 h 4033945"/>
              <a:gd name="connsiteX248" fmla="*/ 527512 w 4965377"/>
              <a:gd name="connsiteY248" fmla="*/ 2806952 h 4033945"/>
              <a:gd name="connsiteX249" fmla="*/ 542706 w 4965377"/>
              <a:gd name="connsiteY249" fmla="*/ 2809122 h 4033945"/>
              <a:gd name="connsiteX250" fmla="*/ 527512 w 4965377"/>
              <a:gd name="connsiteY250" fmla="*/ 2806952 h 4033945"/>
              <a:gd name="connsiteX251" fmla="*/ 909049 w 4965377"/>
              <a:gd name="connsiteY251" fmla="*/ 2788831 h 4033945"/>
              <a:gd name="connsiteX252" fmla="*/ 905293 w 4965377"/>
              <a:gd name="connsiteY252" fmla="*/ 2805809 h 4033945"/>
              <a:gd name="connsiteX253" fmla="*/ 921286 w 4965377"/>
              <a:gd name="connsiteY253" fmla="*/ 2790959 h 4033945"/>
              <a:gd name="connsiteX254" fmla="*/ 909049 w 4965377"/>
              <a:gd name="connsiteY254" fmla="*/ 2788831 h 4033945"/>
              <a:gd name="connsiteX255" fmla="*/ 428183 w 4965377"/>
              <a:gd name="connsiteY255" fmla="*/ 2754517 h 4033945"/>
              <a:gd name="connsiteX256" fmla="*/ 418645 w 4965377"/>
              <a:gd name="connsiteY256" fmla="*/ 2769939 h 4033945"/>
              <a:gd name="connsiteX257" fmla="*/ 441149 w 4965377"/>
              <a:gd name="connsiteY257" fmla="*/ 2759315 h 4033945"/>
              <a:gd name="connsiteX258" fmla="*/ 428183 w 4965377"/>
              <a:gd name="connsiteY258" fmla="*/ 2754517 h 4033945"/>
              <a:gd name="connsiteX259" fmla="*/ 494841 w 4965377"/>
              <a:gd name="connsiteY259" fmla="*/ 2713735 h 4033945"/>
              <a:gd name="connsiteX260" fmla="*/ 511405 w 4965377"/>
              <a:gd name="connsiteY260" fmla="*/ 2726757 h 4033945"/>
              <a:gd name="connsiteX261" fmla="*/ 494841 w 4965377"/>
              <a:gd name="connsiteY261" fmla="*/ 2713735 h 4033945"/>
              <a:gd name="connsiteX262" fmla="*/ 466410 w 4965377"/>
              <a:gd name="connsiteY262" fmla="*/ 2694600 h 4033945"/>
              <a:gd name="connsiteX263" fmla="*/ 437037 w 4965377"/>
              <a:gd name="connsiteY263" fmla="*/ 2704481 h 4033945"/>
              <a:gd name="connsiteX264" fmla="*/ 472336 w 4965377"/>
              <a:gd name="connsiteY264" fmla="*/ 2724473 h 4033945"/>
              <a:gd name="connsiteX265" fmla="*/ 479419 w 4965377"/>
              <a:gd name="connsiteY265" fmla="*/ 2756345 h 4033945"/>
              <a:gd name="connsiteX266" fmla="*/ 456229 w 4965377"/>
              <a:gd name="connsiteY266" fmla="*/ 2761600 h 4033945"/>
              <a:gd name="connsiteX267" fmla="*/ 483645 w 4965377"/>
              <a:gd name="connsiteY267" fmla="*/ 2766626 h 4033945"/>
              <a:gd name="connsiteX268" fmla="*/ 484445 w 4965377"/>
              <a:gd name="connsiteY268" fmla="*/ 2749605 h 4033945"/>
              <a:gd name="connsiteX269" fmla="*/ 520658 w 4965377"/>
              <a:gd name="connsiteY269" fmla="*/ 2730413 h 4033945"/>
              <a:gd name="connsiteX270" fmla="*/ 479533 w 4965377"/>
              <a:gd name="connsiteY270" fmla="*/ 2734069 h 4033945"/>
              <a:gd name="connsiteX271" fmla="*/ 494841 w 4965377"/>
              <a:gd name="connsiteY271" fmla="*/ 2713849 h 4033945"/>
              <a:gd name="connsiteX272" fmla="*/ 466410 w 4965377"/>
              <a:gd name="connsiteY272" fmla="*/ 2694600 h 4033945"/>
              <a:gd name="connsiteX273" fmla="*/ 4022925 w 4965377"/>
              <a:gd name="connsiteY273" fmla="*/ 2632969 h 4033945"/>
              <a:gd name="connsiteX274" fmla="*/ 4020411 w 4965377"/>
              <a:gd name="connsiteY274" fmla="*/ 2661414 h 4033945"/>
              <a:gd name="connsiteX275" fmla="*/ 4052055 w 4965377"/>
              <a:gd name="connsiteY275" fmla="*/ 2654560 h 4033945"/>
              <a:gd name="connsiteX276" fmla="*/ 4022925 w 4965377"/>
              <a:gd name="connsiteY276" fmla="*/ 2632969 h 4033945"/>
              <a:gd name="connsiteX277" fmla="*/ 3980429 w 4965377"/>
              <a:gd name="connsiteY277" fmla="*/ 2597556 h 4033945"/>
              <a:gd name="connsiteX278" fmla="*/ 3971518 w 4965377"/>
              <a:gd name="connsiteY278" fmla="*/ 2621774 h 4033945"/>
              <a:gd name="connsiteX279" fmla="*/ 3981799 w 4965377"/>
              <a:gd name="connsiteY279" fmla="*/ 2608409 h 4033945"/>
              <a:gd name="connsiteX280" fmla="*/ 4001791 w 4965377"/>
              <a:gd name="connsiteY280" fmla="*/ 2604067 h 4033945"/>
              <a:gd name="connsiteX281" fmla="*/ 3980429 w 4965377"/>
              <a:gd name="connsiteY281" fmla="*/ 2597556 h 4033945"/>
              <a:gd name="connsiteX282" fmla="*/ 3991738 w 4965377"/>
              <a:gd name="connsiteY282" fmla="*/ 2567283 h 4033945"/>
              <a:gd name="connsiteX283" fmla="*/ 3968662 w 4965377"/>
              <a:gd name="connsiteY283" fmla="*/ 2572195 h 4033945"/>
              <a:gd name="connsiteX284" fmla="*/ 3959752 w 4965377"/>
              <a:gd name="connsiteY284" fmla="*/ 2596414 h 4033945"/>
              <a:gd name="connsiteX285" fmla="*/ 3991738 w 4965377"/>
              <a:gd name="connsiteY285" fmla="*/ 2567283 h 4033945"/>
              <a:gd name="connsiteX286" fmla="*/ 3749742 w 4965377"/>
              <a:gd name="connsiteY286" fmla="*/ 2541123 h 4033945"/>
              <a:gd name="connsiteX287" fmla="*/ 3738247 w 4965377"/>
              <a:gd name="connsiteY287" fmla="*/ 2543636 h 4033945"/>
              <a:gd name="connsiteX288" fmla="*/ 3768634 w 4965377"/>
              <a:gd name="connsiteY288" fmla="*/ 2576080 h 4033945"/>
              <a:gd name="connsiteX289" fmla="*/ 3749742 w 4965377"/>
              <a:gd name="connsiteY289" fmla="*/ 2541123 h 4033945"/>
              <a:gd name="connsiteX290" fmla="*/ 3636919 w 4965377"/>
              <a:gd name="connsiteY290" fmla="*/ 2537810 h 4033945"/>
              <a:gd name="connsiteX291" fmla="*/ 3610987 w 4965377"/>
              <a:gd name="connsiteY291" fmla="*/ 2543408 h 4033945"/>
              <a:gd name="connsiteX292" fmla="*/ 3636919 w 4965377"/>
              <a:gd name="connsiteY292" fmla="*/ 2537810 h 4033945"/>
              <a:gd name="connsiteX293" fmla="*/ 3642745 w 4965377"/>
              <a:gd name="connsiteY293" fmla="*/ 2536554 h 4033945"/>
              <a:gd name="connsiteX294" fmla="*/ 3628694 w 4965377"/>
              <a:gd name="connsiteY294" fmla="*/ 2567512 h 4033945"/>
              <a:gd name="connsiteX295" fmla="*/ 3667077 w 4965377"/>
              <a:gd name="connsiteY295" fmla="*/ 2542380 h 4033945"/>
              <a:gd name="connsiteX296" fmla="*/ 3642745 w 4965377"/>
              <a:gd name="connsiteY296" fmla="*/ 2536554 h 4033945"/>
              <a:gd name="connsiteX297" fmla="*/ 3707631 w 4965377"/>
              <a:gd name="connsiteY297" fmla="*/ 2461043 h 4033945"/>
              <a:gd name="connsiteX298" fmla="*/ 3677244 w 4965377"/>
              <a:gd name="connsiteY298" fmla="*/ 2478864 h 4033945"/>
              <a:gd name="connsiteX299" fmla="*/ 3707631 w 4965377"/>
              <a:gd name="connsiteY299" fmla="*/ 2461043 h 4033945"/>
              <a:gd name="connsiteX300" fmla="*/ 4087811 w 4965377"/>
              <a:gd name="connsiteY300" fmla="*/ 2429628 h 4033945"/>
              <a:gd name="connsiteX301" fmla="*/ 4087354 w 4965377"/>
              <a:gd name="connsiteY301" fmla="*/ 2451904 h 4033945"/>
              <a:gd name="connsiteX302" fmla="*/ 4091923 w 4965377"/>
              <a:gd name="connsiteY302" fmla="*/ 2439909 h 4033945"/>
              <a:gd name="connsiteX303" fmla="*/ 4087811 w 4965377"/>
              <a:gd name="connsiteY303" fmla="*/ 2429628 h 4033945"/>
              <a:gd name="connsiteX304" fmla="*/ 3979743 w 4965377"/>
              <a:gd name="connsiteY304" fmla="*/ 2413749 h 4033945"/>
              <a:gd name="connsiteX305" fmla="*/ 3966492 w 4965377"/>
              <a:gd name="connsiteY305" fmla="*/ 2427800 h 4033945"/>
              <a:gd name="connsiteX306" fmla="*/ 3978715 w 4965377"/>
              <a:gd name="connsiteY306" fmla="*/ 2430656 h 4033945"/>
              <a:gd name="connsiteX307" fmla="*/ 3974602 w 4965377"/>
              <a:gd name="connsiteY307" fmla="*/ 2420489 h 4033945"/>
              <a:gd name="connsiteX308" fmla="*/ 3979743 w 4965377"/>
              <a:gd name="connsiteY308" fmla="*/ 2413749 h 4033945"/>
              <a:gd name="connsiteX309" fmla="*/ 3697008 w 4965377"/>
              <a:gd name="connsiteY309" fmla="*/ 2396385 h 4033945"/>
              <a:gd name="connsiteX310" fmla="*/ 3681014 w 4965377"/>
              <a:gd name="connsiteY310" fmla="*/ 2411007 h 4033945"/>
              <a:gd name="connsiteX311" fmla="*/ 3697008 w 4965377"/>
              <a:gd name="connsiteY311" fmla="*/ 2396385 h 4033945"/>
              <a:gd name="connsiteX312" fmla="*/ 3801002 w 4965377"/>
              <a:gd name="connsiteY312" fmla="*/ 2387551 h 4033945"/>
              <a:gd name="connsiteX313" fmla="*/ 3799820 w 4965377"/>
              <a:gd name="connsiteY313" fmla="*/ 2391130 h 4033945"/>
              <a:gd name="connsiteX314" fmla="*/ 3816727 w 4965377"/>
              <a:gd name="connsiteY314" fmla="*/ 2409751 h 4033945"/>
              <a:gd name="connsiteX315" fmla="*/ 3814785 w 4965377"/>
              <a:gd name="connsiteY315" fmla="*/ 2393415 h 4033945"/>
              <a:gd name="connsiteX316" fmla="*/ 3801002 w 4965377"/>
              <a:gd name="connsiteY316" fmla="*/ 2387551 h 4033945"/>
              <a:gd name="connsiteX317" fmla="*/ 4226266 w 4965377"/>
              <a:gd name="connsiteY317" fmla="*/ 2384048 h 4033945"/>
              <a:gd name="connsiteX318" fmla="*/ 4226715 w 4965377"/>
              <a:gd name="connsiteY318" fmla="*/ 2386944 h 4033945"/>
              <a:gd name="connsiteX319" fmla="*/ 4224618 w 4965377"/>
              <a:gd name="connsiteY319" fmla="*/ 2386261 h 4033945"/>
              <a:gd name="connsiteX320" fmla="*/ 3713044 w 4965377"/>
              <a:gd name="connsiteY320" fmla="*/ 2382377 h 4033945"/>
              <a:gd name="connsiteX321" fmla="*/ 3709117 w 4965377"/>
              <a:gd name="connsiteY321" fmla="*/ 2399355 h 4033945"/>
              <a:gd name="connsiteX322" fmla="*/ 3720654 w 4965377"/>
              <a:gd name="connsiteY322" fmla="*/ 2396842 h 4033945"/>
              <a:gd name="connsiteX323" fmla="*/ 3713044 w 4965377"/>
              <a:gd name="connsiteY323" fmla="*/ 2382377 h 4033945"/>
              <a:gd name="connsiteX324" fmla="*/ 4319140 w 4965377"/>
              <a:gd name="connsiteY324" fmla="*/ 2370225 h 4033945"/>
              <a:gd name="connsiteX325" fmla="*/ 4273331 w 4965377"/>
              <a:gd name="connsiteY325" fmla="*/ 2407695 h 4033945"/>
              <a:gd name="connsiteX326" fmla="*/ 4267277 w 4965377"/>
              <a:gd name="connsiteY326" fmla="*/ 2381078 h 4033945"/>
              <a:gd name="connsiteX327" fmla="*/ 4232892 w 4965377"/>
              <a:gd name="connsiteY327" fmla="*/ 2416148 h 4033945"/>
              <a:gd name="connsiteX328" fmla="*/ 4228679 w 4965377"/>
              <a:gd name="connsiteY328" fmla="*/ 2399627 h 4033945"/>
              <a:gd name="connsiteX329" fmla="*/ 4226715 w 4965377"/>
              <a:gd name="connsiteY329" fmla="*/ 2386944 h 4033945"/>
              <a:gd name="connsiteX330" fmla="*/ 4242030 w 4965377"/>
              <a:gd name="connsiteY330" fmla="*/ 2391930 h 4033945"/>
              <a:gd name="connsiteX331" fmla="*/ 4319140 w 4965377"/>
              <a:gd name="connsiteY331" fmla="*/ 2370225 h 4033945"/>
              <a:gd name="connsiteX332" fmla="*/ 3545530 w 4965377"/>
              <a:gd name="connsiteY332" fmla="*/ 2368169 h 4033945"/>
              <a:gd name="connsiteX333" fmla="*/ 3535362 w 4965377"/>
              <a:gd name="connsiteY333" fmla="*/ 2381535 h 4033945"/>
              <a:gd name="connsiteX334" fmla="*/ 3550442 w 4965377"/>
              <a:gd name="connsiteY334" fmla="*/ 2383819 h 4033945"/>
              <a:gd name="connsiteX335" fmla="*/ 3545530 w 4965377"/>
              <a:gd name="connsiteY335" fmla="*/ 2368169 h 4033945"/>
              <a:gd name="connsiteX336" fmla="*/ 3577516 w 4965377"/>
              <a:gd name="connsiteY336" fmla="*/ 2338810 h 4033945"/>
              <a:gd name="connsiteX337" fmla="*/ 3563122 w 4965377"/>
              <a:gd name="connsiteY337" fmla="*/ 2342009 h 4033945"/>
              <a:gd name="connsiteX338" fmla="*/ 3561294 w 4965377"/>
              <a:gd name="connsiteY338" fmla="*/ 2375823 h 4033945"/>
              <a:gd name="connsiteX339" fmla="*/ 3582200 w 4965377"/>
              <a:gd name="connsiteY339" fmla="*/ 2376851 h 4033945"/>
              <a:gd name="connsiteX340" fmla="*/ 3577516 w 4965377"/>
              <a:gd name="connsiteY340" fmla="*/ 2338810 h 4033945"/>
              <a:gd name="connsiteX341" fmla="*/ 3617385 w 4965377"/>
              <a:gd name="connsiteY341" fmla="*/ 2324530 h 4033945"/>
              <a:gd name="connsiteX342" fmla="*/ 3605847 w 4965377"/>
              <a:gd name="connsiteY342" fmla="*/ 2327044 h 4033945"/>
              <a:gd name="connsiteX343" fmla="*/ 3620583 w 4965377"/>
              <a:gd name="connsiteY343" fmla="*/ 2351719 h 4033945"/>
              <a:gd name="connsiteX344" fmla="*/ 3617385 w 4965377"/>
              <a:gd name="connsiteY344" fmla="*/ 2324530 h 4033945"/>
              <a:gd name="connsiteX345" fmla="*/ 3628922 w 4965377"/>
              <a:gd name="connsiteY345" fmla="*/ 2322017 h 4033945"/>
              <a:gd name="connsiteX346" fmla="*/ 3645944 w 4965377"/>
              <a:gd name="connsiteY346" fmla="*/ 2340638 h 4033945"/>
              <a:gd name="connsiteX347" fmla="*/ 3628922 w 4965377"/>
              <a:gd name="connsiteY347" fmla="*/ 2322017 h 4033945"/>
              <a:gd name="connsiteX348" fmla="*/ 3802105 w 4965377"/>
              <a:gd name="connsiteY348" fmla="*/ 2284433 h 4033945"/>
              <a:gd name="connsiteX349" fmla="*/ 3785427 w 4965377"/>
              <a:gd name="connsiteY349" fmla="*/ 2293572 h 4033945"/>
              <a:gd name="connsiteX350" fmla="*/ 3783484 w 4965377"/>
              <a:gd name="connsiteY350" fmla="*/ 2327501 h 4033945"/>
              <a:gd name="connsiteX351" fmla="*/ 3782456 w 4965377"/>
              <a:gd name="connsiteY351" fmla="*/ 2294258 h 4033945"/>
              <a:gd name="connsiteX352" fmla="*/ 3767377 w 4965377"/>
              <a:gd name="connsiteY352" fmla="*/ 2291859 h 4033945"/>
              <a:gd name="connsiteX353" fmla="*/ 3778572 w 4965377"/>
              <a:gd name="connsiteY353" fmla="*/ 2311850 h 4033945"/>
              <a:gd name="connsiteX354" fmla="*/ 3763493 w 4965377"/>
              <a:gd name="connsiteY354" fmla="*/ 2309451 h 4033945"/>
              <a:gd name="connsiteX355" fmla="*/ 3776973 w 4965377"/>
              <a:gd name="connsiteY355" fmla="*/ 2323388 h 4033945"/>
              <a:gd name="connsiteX356" fmla="*/ 3749099 w 4965377"/>
              <a:gd name="connsiteY356" fmla="*/ 2362685 h 4033945"/>
              <a:gd name="connsiteX357" fmla="*/ 3740075 w 4965377"/>
              <a:gd name="connsiteY357" fmla="*/ 2336754 h 4033945"/>
              <a:gd name="connsiteX358" fmla="*/ 3758924 w 4965377"/>
              <a:gd name="connsiteY358" fmla="*/ 2321560 h 4033945"/>
              <a:gd name="connsiteX359" fmla="*/ 3755382 w 4965377"/>
              <a:gd name="connsiteY359" fmla="*/ 2316762 h 4033945"/>
              <a:gd name="connsiteX360" fmla="*/ 3751841 w 4965377"/>
              <a:gd name="connsiteY360" fmla="*/ 2311964 h 4033945"/>
              <a:gd name="connsiteX361" fmla="*/ 3738132 w 4965377"/>
              <a:gd name="connsiteY361" fmla="*/ 2320418 h 4033945"/>
              <a:gd name="connsiteX362" fmla="*/ 3764978 w 4965377"/>
              <a:gd name="connsiteY362" fmla="*/ 2297913 h 4033945"/>
              <a:gd name="connsiteX363" fmla="*/ 3724653 w 4965377"/>
              <a:gd name="connsiteY363" fmla="*/ 2306595 h 4033945"/>
              <a:gd name="connsiteX364" fmla="*/ 3733677 w 4965377"/>
              <a:gd name="connsiteY364" fmla="*/ 2332527 h 4033945"/>
              <a:gd name="connsiteX365" fmla="*/ 3732763 w 4965377"/>
              <a:gd name="connsiteY365" fmla="*/ 2349434 h 4033945"/>
              <a:gd name="connsiteX366" fmla="*/ 3703290 w 4965377"/>
              <a:gd name="connsiteY366" fmla="*/ 2350234 h 4033945"/>
              <a:gd name="connsiteX367" fmla="*/ 3725338 w 4965377"/>
              <a:gd name="connsiteY367" fmla="*/ 2311964 h 4033945"/>
              <a:gd name="connsiteX368" fmla="*/ 3708660 w 4965377"/>
              <a:gd name="connsiteY368" fmla="*/ 2321217 h 4033945"/>
              <a:gd name="connsiteX369" fmla="*/ 3712429 w 4965377"/>
              <a:gd name="connsiteY369" fmla="*/ 2303625 h 4033945"/>
              <a:gd name="connsiteX370" fmla="*/ 3693124 w 4965377"/>
              <a:gd name="connsiteY370" fmla="*/ 2291059 h 4033945"/>
              <a:gd name="connsiteX371" fmla="*/ 3702148 w 4965377"/>
              <a:gd name="connsiteY371" fmla="*/ 2316991 h 4033945"/>
              <a:gd name="connsiteX372" fmla="*/ 3667192 w 4965377"/>
              <a:gd name="connsiteY372" fmla="*/ 2296771 h 4033945"/>
              <a:gd name="connsiteX373" fmla="*/ 3666849 w 4965377"/>
              <a:gd name="connsiteY373" fmla="*/ 2319047 h 4033945"/>
              <a:gd name="connsiteX374" fmla="*/ 3643773 w 4965377"/>
              <a:gd name="connsiteY374" fmla="*/ 2324073 h 4033945"/>
              <a:gd name="connsiteX375" fmla="*/ 3661480 w 4965377"/>
              <a:gd name="connsiteY375" fmla="*/ 2348177 h 4033945"/>
              <a:gd name="connsiteX376" fmla="*/ 3627780 w 4965377"/>
              <a:gd name="connsiteY376" fmla="*/ 2338810 h 4033945"/>
              <a:gd name="connsiteX377" fmla="*/ 3630407 w 4965377"/>
              <a:gd name="connsiteY377" fmla="*/ 2360515 h 4033945"/>
              <a:gd name="connsiteX378" fmla="*/ 3616585 w 4965377"/>
              <a:gd name="connsiteY378" fmla="*/ 2369083 h 4033945"/>
              <a:gd name="connsiteX379" fmla="*/ 3590882 w 4965377"/>
              <a:gd name="connsiteY379" fmla="*/ 2352518 h 4033945"/>
              <a:gd name="connsiteX380" fmla="*/ 3599906 w 4965377"/>
              <a:gd name="connsiteY380" fmla="*/ 2328186 h 4033945"/>
              <a:gd name="connsiteX381" fmla="*/ 3589396 w 4965377"/>
              <a:gd name="connsiteY381" fmla="*/ 2364056 h 4033945"/>
              <a:gd name="connsiteX382" fmla="*/ 3662508 w 4965377"/>
              <a:gd name="connsiteY382" fmla="*/ 2381535 h 4033945"/>
              <a:gd name="connsiteX383" fmla="*/ 3663422 w 4965377"/>
              <a:gd name="connsiteY383" fmla="*/ 2364513 h 4033945"/>
              <a:gd name="connsiteX384" fmla="*/ 3714486 w 4965377"/>
              <a:gd name="connsiteY384" fmla="*/ 2370111 h 4033945"/>
              <a:gd name="connsiteX385" fmla="*/ 3723510 w 4965377"/>
              <a:gd name="connsiteY385" fmla="*/ 2396042 h 4033945"/>
              <a:gd name="connsiteX386" fmla="*/ 3727966 w 4965377"/>
              <a:gd name="connsiteY386" fmla="*/ 2384048 h 4033945"/>
              <a:gd name="connsiteX387" fmla="*/ 3712315 w 4965377"/>
              <a:gd name="connsiteY387" fmla="*/ 2426429 h 4033945"/>
              <a:gd name="connsiteX388" fmla="*/ 3697921 w 4965377"/>
              <a:gd name="connsiteY388" fmla="*/ 2429514 h 4033945"/>
              <a:gd name="connsiteX389" fmla="*/ 3669705 w 4965377"/>
              <a:gd name="connsiteY389" fmla="*/ 2441280 h 4033945"/>
              <a:gd name="connsiteX390" fmla="*/ 3689011 w 4965377"/>
              <a:gd name="connsiteY390" fmla="*/ 2453732 h 4033945"/>
              <a:gd name="connsiteX391" fmla="*/ 3689354 w 4965377"/>
              <a:gd name="connsiteY391" fmla="*/ 2431456 h 4033945"/>
              <a:gd name="connsiteX392" fmla="*/ 3720769 w 4965377"/>
              <a:gd name="connsiteY392" fmla="*/ 2446878 h 4033945"/>
              <a:gd name="connsiteX393" fmla="*/ 3713800 w 4965377"/>
              <a:gd name="connsiteY393" fmla="*/ 2487432 h 4033945"/>
              <a:gd name="connsiteX394" fmla="*/ 3731050 w 4965377"/>
              <a:gd name="connsiteY394" fmla="*/ 2483662 h 4033945"/>
              <a:gd name="connsiteX395" fmla="*/ 3731964 w 4965377"/>
              <a:gd name="connsiteY395" fmla="*/ 2466755 h 4033945"/>
              <a:gd name="connsiteX396" fmla="*/ 3749899 w 4965377"/>
              <a:gd name="connsiteY396" fmla="*/ 2468583 h 4033945"/>
              <a:gd name="connsiteX397" fmla="*/ 3756296 w 4965377"/>
              <a:gd name="connsiteY397" fmla="*/ 2472810 h 4033945"/>
              <a:gd name="connsiteX398" fmla="*/ 3722596 w 4965377"/>
              <a:gd name="connsiteY398" fmla="*/ 2435340 h 4033945"/>
              <a:gd name="connsiteX399" fmla="*/ 3752412 w 4965377"/>
              <a:gd name="connsiteY399" fmla="*/ 2462300 h 4033945"/>
              <a:gd name="connsiteX400" fmla="*/ 3794565 w 4965377"/>
              <a:gd name="connsiteY400" fmla="*/ 2419918 h 4033945"/>
              <a:gd name="connsiteX401" fmla="*/ 3772746 w 4965377"/>
              <a:gd name="connsiteY401" fmla="*/ 2385533 h 4033945"/>
              <a:gd name="connsiteX402" fmla="*/ 3724082 w 4965377"/>
              <a:gd name="connsiteY402" fmla="*/ 2373652 h 4033945"/>
              <a:gd name="connsiteX403" fmla="*/ 3755497 w 4965377"/>
              <a:gd name="connsiteY403" fmla="*/ 2389188 h 4033945"/>
              <a:gd name="connsiteX404" fmla="*/ 3741445 w 4965377"/>
              <a:gd name="connsiteY404" fmla="*/ 2369882 h 4033945"/>
              <a:gd name="connsiteX405" fmla="*/ 3768291 w 4965377"/>
              <a:gd name="connsiteY405" fmla="*/ 2347378 h 4033945"/>
              <a:gd name="connsiteX406" fmla="*/ 3780743 w 4965377"/>
              <a:gd name="connsiteY406" fmla="*/ 2378107 h 4033945"/>
              <a:gd name="connsiteX407" fmla="*/ 3799249 w 4965377"/>
              <a:gd name="connsiteY407" fmla="*/ 2335154 h 4033945"/>
              <a:gd name="connsiteX408" fmla="*/ 3792509 w 4965377"/>
              <a:gd name="connsiteY408" fmla="*/ 2303168 h 4033945"/>
              <a:gd name="connsiteX409" fmla="*/ 3804047 w 4965377"/>
              <a:gd name="connsiteY409" fmla="*/ 2300769 h 4033945"/>
              <a:gd name="connsiteX410" fmla="*/ 3802105 w 4965377"/>
              <a:gd name="connsiteY410" fmla="*/ 2284433 h 4033945"/>
              <a:gd name="connsiteX411" fmla="*/ 4226380 w 4965377"/>
              <a:gd name="connsiteY411" fmla="*/ 2221832 h 4033945"/>
              <a:gd name="connsiteX412" fmla="*/ 4217241 w 4965377"/>
              <a:gd name="connsiteY412" fmla="*/ 2245936 h 4033945"/>
              <a:gd name="connsiteX413" fmla="*/ 4220782 w 4965377"/>
              <a:gd name="connsiteY413" fmla="*/ 2250733 h 4033945"/>
              <a:gd name="connsiteX414" fmla="*/ 4226608 w 4965377"/>
              <a:gd name="connsiteY414" fmla="*/ 2249591 h 4033945"/>
              <a:gd name="connsiteX415" fmla="*/ 4226380 w 4965377"/>
              <a:gd name="connsiteY415" fmla="*/ 2221832 h 4033945"/>
              <a:gd name="connsiteX416" fmla="*/ 3742531 w 4965377"/>
              <a:gd name="connsiteY416" fmla="*/ 2220304 h 4033945"/>
              <a:gd name="connsiteX417" fmla="*/ 3725110 w 4965377"/>
              <a:gd name="connsiteY417" fmla="*/ 2234284 h 4033945"/>
              <a:gd name="connsiteX418" fmla="*/ 3765435 w 4965377"/>
              <a:gd name="connsiteY418" fmla="*/ 2225601 h 4033945"/>
              <a:gd name="connsiteX419" fmla="*/ 3742531 w 4965377"/>
              <a:gd name="connsiteY419" fmla="*/ 2220304 h 4033945"/>
              <a:gd name="connsiteX420" fmla="*/ 4160409 w 4965377"/>
              <a:gd name="connsiteY420" fmla="*/ 2207509 h 4033945"/>
              <a:gd name="connsiteX421" fmla="*/ 4140817 w 4965377"/>
              <a:gd name="connsiteY421" fmla="*/ 2223203 h 4033945"/>
              <a:gd name="connsiteX422" fmla="*/ 4180685 w 4965377"/>
              <a:gd name="connsiteY422" fmla="*/ 2209037 h 4033945"/>
              <a:gd name="connsiteX423" fmla="*/ 4160409 w 4965377"/>
              <a:gd name="connsiteY423" fmla="*/ 2207509 h 4033945"/>
              <a:gd name="connsiteX424" fmla="*/ 4123910 w 4965377"/>
              <a:gd name="connsiteY424" fmla="*/ 2204582 h 4033945"/>
              <a:gd name="connsiteX425" fmla="*/ 4107802 w 4965377"/>
              <a:gd name="connsiteY425" fmla="*/ 2219090 h 4033945"/>
              <a:gd name="connsiteX426" fmla="*/ 4123910 w 4965377"/>
              <a:gd name="connsiteY426" fmla="*/ 2204582 h 4033945"/>
              <a:gd name="connsiteX427" fmla="*/ 3282557 w 4965377"/>
              <a:gd name="connsiteY427" fmla="*/ 2202411 h 4033945"/>
              <a:gd name="connsiteX428" fmla="*/ 3297408 w 4965377"/>
              <a:gd name="connsiteY428" fmla="*/ 2227087 h 4033945"/>
              <a:gd name="connsiteX429" fmla="*/ 3282557 w 4965377"/>
              <a:gd name="connsiteY429" fmla="*/ 2202411 h 4033945"/>
              <a:gd name="connsiteX430" fmla="*/ 3525310 w 4965377"/>
              <a:gd name="connsiteY430" fmla="*/ 2199784 h 4033945"/>
              <a:gd name="connsiteX431" fmla="*/ 3505090 w 4965377"/>
              <a:gd name="connsiteY431" fmla="*/ 2204239 h 4033945"/>
              <a:gd name="connsiteX432" fmla="*/ 3517085 w 4965377"/>
              <a:gd name="connsiteY432" fmla="*/ 2229485 h 4033945"/>
              <a:gd name="connsiteX433" fmla="*/ 3517313 w 4965377"/>
              <a:gd name="connsiteY433" fmla="*/ 2207095 h 4033945"/>
              <a:gd name="connsiteX434" fmla="*/ 3525310 w 4965377"/>
              <a:gd name="connsiteY434" fmla="*/ 2199784 h 4033945"/>
              <a:gd name="connsiteX435" fmla="*/ 3632380 w 4965377"/>
              <a:gd name="connsiteY435" fmla="*/ 2195239 h 4033945"/>
              <a:gd name="connsiteX436" fmla="*/ 3628123 w 4965377"/>
              <a:gd name="connsiteY436" fmla="*/ 2216348 h 4033945"/>
              <a:gd name="connsiteX437" fmla="*/ 3636119 w 4965377"/>
              <a:gd name="connsiteY437" fmla="*/ 2209037 h 4033945"/>
              <a:gd name="connsiteX438" fmla="*/ 3632380 w 4965377"/>
              <a:gd name="connsiteY438" fmla="*/ 2195239 h 4033945"/>
              <a:gd name="connsiteX439" fmla="*/ 3805989 w 4965377"/>
              <a:gd name="connsiteY439" fmla="*/ 2191902 h 4033945"/>
              <a:gd name="connsiteX440" fmla="*/ 3795936 w 4965377"/>
              <a:gd name="connsiteY440" fmla="*/ 2208009 h 4033945"/>
              <a:gd name="connsiteX441" fmla="*/ 3801648 w 4965377"/>
              <a:gd name="connsiteY441" fmla="*/ 2206752 h 4033945"/>
              <a:gd name="connsiteX442" fmla="*/ 3815128 w 4965377"/>
              <a:gd name="connsiteY442" fmla="*/ 2220575 h 4033945"/>
              <a:gd name="connsiteX443" fmla="*/ 3821183 w 4965377"/>
              <a:gd name="connsiteY443" fmla="*/ 2197042 h 4033945"/>
              <a:gd name="connsiteX444" fmla="*/ 3805989 w 4965377"/>
              <a:gd name="connsiteY444" fmla="*/ 2191902 h 4033945"/>
              <a:gd name="connsiteX445" fmla="*/ 3388065 w 4965377"/>
              <a:gd name="connsiteY445" fmla="*/ 2189955 h 4033945"/>
              <a:gd name="connsiteX446" fmla="*/ 3382057 w 4965377"/>
              <a:gd name="connsiteY446" fmla="*/ 2191902 h 4033945"/>
              <a:gd name="connsiteX447" fmla="*/ 3398507 w 4965377"/>
              <a:gd name="connsiteY447" fmla="*/ 2205039 h 4033945"/>
              <a:gd name="connsiteX448" fmla="*/ 3388065 w 4965377"/>
              <a:gd name="connsiteY448" fmla="*/ 2189955 h 4033945"/>
              <a:gd name="connsiteX449" fmla="*/ 3458481 w 4965377"/>
              <a:gd name="connsiteY449" fmla="*/ 2186304 h 4033945"/>
              <a:gd name="connsiteX450" fmla="*/ 3457910 w 4965377"/>
              <a:gd name="connsiteY450" fmla="*/ 2231085 h 4033945"/>
              <a:gd name="connsiteX451" fmla="*/ 3467278 w 4965377"/>
              <a:gd name="connsiteY451" fmla="*/ 2234626 h 4033945"/>
              <a:gd name="connsiteX452" fmla="*/ 3476873 w 4965377"/>
              <a:gd name="connsiteY452" fmla="*/ 2215777 h 4033945"/>
              <a:gd name="connsiteX453" fmla="*/ 3489782 w 4965377"/>
              <a:gd name="connsiteY453" fmla="*/ 2224231 h 4033945"/>
              <a:gd name="connsiteX454" fmla="*/ 3484870 w 4965377"/>
              <a:gd name="connsiteY454" fmla="*/ 2208580 h 4033945"/>
              <a:gd name="connsiteX455" fmla="*/ 3497093 w 4965377"/>
              <a:gd name="connsiteY455" fmla="*/ 2211436 h 4033945"/>
              <a:gd name="connsiteX456" fmla="*/ 3493895 w 4965377"/>
              <a:gd name="connsiteY456" fmla="*/ 2234512 h 4033945"/>
              <a:gd name="connsiteX457" fmla="*/ 3501891 w 4965377"/>
              <a:gd name="connsiteY457" fmla="*/ 2227087 h 4033945"/>
              <a:gd name="connsiteX458" fmla="*/ 3501548 w 4965377"/>
              <a:gd name="connsiteY458" fmla="*/ 2199327 h 4033945"/>
              <a:gd name="connsiteX459" fmla="*/ 3458481 w 4965377"/>
              <a:gd name="connsiteY459" fmla="*/ 2186304 h 4033945"/>
              <a:gd name="connsiteX460" fmla="*/ 3749142 w 4965377"/>
              <a:gd name="connsiteY460" fmla="*/ 2184577 h 4033945"/>
              <a:gd name="connsiteX461" fmla="*/ 3727509 w 4965377"/>
              <a:gd name="connsiteY461" fmla="*/ 2205953 h 4033945"/>
              <a:gd name="connsiteX462" fmla="*/ 3752869 w 4965377"/>
              <a:gd name="connsiteY462" fmla="*/ 2194872 h 4033945"/>
              <a:gd name="connsiteX463" fmla="*/ 3761208 w 4965377"/>
              <a:gd name="connsiteY463" fmla="*/ 2215434 h 4033945"/>
              <a:gd name="connsiteX464" fmla="*/ 3773089 w 4965377"/>
              <a:gd name="connsiteY464" fmla="*/ 2190531 h 4033945"/>
              <a:gd name="connsiteX465" fmla="*/ 3749142 w 4965377"/>
              <a:gd name="connsiteY465" fmla="*/ 2184577 h 4033945"/>
              <a:gd name="connsiteX466" fmla="*/ 3964550 w 4965377"/>
              <a:gd name="connsiteY466" fmla="*/ 2182991 h 4033945"/>
              <a:gd name="connsiteX467" fmla="*/ 3948442 w 4965377"/>
              <a:gd name="connsiteY467" fmla="*/ 2197499 h 4033945"/>
              <a:gd name="connsiteX468" fmla="*/ 3964550 w 4965377"/>
              <a:gd name="connsiteY468" fmla="*/ 2182991 h 4033945"/>
              <a:gd name="connsiteX469" fmla="*/ 3845858 w 4965377"/>
              <a:gd name="connsiteY469" fmla="*/ 2180478 h 4033945"/>
              <a:gd name="connsiteX470" fmla="*/ 3835005 w 4965377"/>
              <a:gd name="connsiteY470" fmla="*/ 2188360 h 4033945"/>
              <a:gd name="connsiteX471" fmla="*/ 3828265 w 4965377"/>
              <a:gd name="connsiteY471" fmla="*/ 2206524 h 4033945"/>
              <a:gd name="connsiteX472" fmla="*/ 3844601 w 4965377"/>
              <a:gd name="connsiteY472" fmla="*/ 2219775 h 4033945"/>
              <a:gd name="connsiteX473" fmla="*/ 3845858 w 4965377"/>
              <a:gd name="connsiteY473" fmla="*/ 2180478 h 4033945"/>
              <a:gd name="connsiteX474" fmla="*/ 3681814 w 4965377"/>
              <a:gd name="connsiteY474" fmla="*/ 2170996 h 4033945"/>
              <a:gd name="connsiteX475" fmla="*/ 3667077 w 4965377"/>
              <a:gd name="connsiteY475" fmla="*/ 2196585 h 4033945"/>
              <a:gd name="connsiteX476" fmla="*/ 3651313 w 4965377"/>
              <a:gd name="connsiteY476" fmla="*/ 2188817 h 4033945"/>
              <a:gd name="connsiteX477" fmla="*/ 3650399 w 4965377"/>
              <a:gd name="connsiteY477" fmla="*/ 2205839 h 4033945"/>
              <a:gd name="connsiteX478" fmla="*/ 3684784 w 4965377"/>
              <a:gd name="connsiteY478" fmla="*/ 2220575 h 4033945"/>
              <a:gd name="connsiteX479" fmla="*/ 3710487 w 4965377"/>
              <a:gd name="connsiteY479" fmla="*/ 2187218 h 4033945"/>
              <a:gd name="connsiteX480" fmla="*/ 3697579 w 4965377"/>
              <a:gd name="connsiteY480" fmla="*/ 2178765 h 4033945"/>
              <a:gd name="connsiteX481" fmla="*/ 3681814 w 4965377"/>
              <a:gd name="connsiteY481" fmla="*/ 2170996 h 4033945"/>
              <a:gd name="connsiteX482" fmla="*/ 3651770 w 4965377"/>
              <a:gd name="connsiteY482" fmla="*/ 2166541 h 4033945"/>
              <a:gd name="connsiteX483" fmla="*/ 3634406 w 4965377"/>
              <a:gd name="connsiteY483" fmla="*/ 2170311 h 4033945"/>
              <a:gd name="connsiteX484" fmla="*/ 3640575 w 4965377"/>
              <a:gd name="connsiteY484" fmla="*/ 2196928 h 4033945"/>
              <a:gd name="connsiteX485" fmla="*/ 3651770 w 4965377"/>
              <a:gd name="connsiteY485" fmla="*/ 2166541 h 4033945"/>
              <a:gd name="connsiteX486" fmla="*/ 3808617 w 4965377"/>
              <a:gd name="connsiteY486" fmla="*/ 2166198 h 4033945"/>
              <a:gd name="connsiteX487" fmla="*/ 3795479 w 4965377"/>
              <a:gd name="connsiteY487" fmla="*/ 2180135 h 4033945"/>
              <a:gd name="connsiteX488" fmla="*/ 3801877 w 4965377"/>
              <a:gd name="connsiteY488" fmla="*/ 2184248 h 4033945"/>
              <a:gd name="connsiteX489" fmla="*/ 3810559 w 4965377"/>
              <a:gd name="connsiteY489" fmla="*/ 2182420 h 4033945"/>
              <a:gd name="connsiteX490" fmla="*/ 3808617 w 4965377"/>
              <a:gd name="connsiteY490" fmla="*/ 2166198 h 4033945"/>
              <a:gd name="connsiteX491" fmla="*/ 3874753 w 4965377"/>
              <a:gd name="connsiteY491" fmla="*/ 2158105 h 4033945"/>
              <a:gd name="connsiteX492" fmla="*/ 3860937 w 4965377"/>
              <a:gd name="connsiteY492" fmla="*/ 2182877 h 4033945"/>
              <a:gd name="connsiteX493" fmla="*/ 3861280 w 4965377"/>
              <a:gd name="connsiteY493" fmla="*/ 2160601 h 4033945"/>
              <a:gd name="connsiteX494" fmla="*/ 3847571 w 4965377"/>
              <a:gd name="connsiteY494" fmla="*/ 2169054 h 4033945"/>
              <a:gd name="connsiteX495" fmla="*/ 3850427 w 4965377"/>
              <a:gd name="connsiteY495" fmla="*/ 2218633 h 4033945"/>
              <a:gd name="connsiteX496" fmla="*/ 3867448 w 4965377"/>
              <a:gd name="connsiteY496" fmla="*/ 2187104 h 4033945"/>
              <a:gd name="connsiteX497" fmla="*/ 3877044 w 4965377"/>
              <a:gd name="connsiteY497" fmla="*/ 2218404 h 4033945"/>
              <a:gd name="connsiteX498" fmla="*/ 3893723 w 4965377"/>
              <a:gd name="connsiteY498" fmla="*/ 2209380 h 4033945"/>
              <a:gd name="connsiteX499" fmla="*/ 3869619 w 4965377"/>
              <a:gd name="connsiteY499" fmla="*/ 2181049 h 4033945"/>
              <a:gd name="connsiteX500" fmla="*/ 3882071 w 4965377"/>
              <a:gd name="connsiteY500" fmla="*/ 2161629 h 4033945"/>
              <a:gd name="connsiteX501" fmla="*/ 3874753 w 4965377"/>
              <a:gd name="connsiteY501" fmla="*/ 2158105 h 4033945"/>
              <a:gd name="connsiteX502" fmla="*/ 3463851 w 4965377"/>
              <a:gd name="connsiteY502" fmla="*/ 2157402 h 4033945"/>
              <a:gd name="connsiteX503" fmla="*/ 3450142 w 4965377"/>
              <a:gd name="connsiteY503" fmla="*/ 2165970 h 4033945"/>
              <a:gd name="connsiteX504" fmla="*/ 3462936 w 4965377"/>
              <a:gd name="connsiteY504" fmla="*/ 2174309 h 4033945"/>
              <a:gd name="connsiteX505" fmla="*/ 3463851 w 4965377"/>
              <a:gd name="connsiteY505" fmla="*/ 2157402 h 4033945"/>
              <a:gd name="connsiteX506" fmla="*/ 3343217 w 4965377"/>
              <a:gd name="connsiteY506" fmla="*/ 2116734 h 4033945"/>
              <a:gd name="connsiteX507" fmla="*/ 3366749 w 4965377"/>
              <a:gd name="connsiteY507" fmla="*/ 2139467 h 4033945"/>
              <a:gd name="connsiteX508" fmla="*/ 3343217 w 4965377"/>
              <a:gd name="connsiteY508" fmla="*/ 2116734 h 4033945"/>
              <a:gd name="connsiteX509" fmla="*/ 3266221 w 4965377"/>
              <a:gd name="connsiteY509" fmla="*/ 2116734 h 4033945"/>
              <a:gd name="connsiteX510" fmla="*/ 3259481 w 4965377"/>
              <a:gd name="connsiteY510" fmla="*/ 2134898 h 4033945"/>
              <a:gd name="connsiteX511" fmla="*/ 3283928 w 4965377"/>
              <a:gd name="connsiteY511" fmla="*/ 2140724 h 4033945"/>
              <a:gd name="connsiteX512" fmla="*/ 3266221 w 4965377"/>
              <a:gd name="connsiteY512" fmla="*/ 2116734 h 4033945"/>
              <a:gd name="connsiteX513" fmla="*/ 3336819 w 4965377"/>
              <a:gd name="connsiteY513" fmla="*/ 2112621 h 4033945"/>
              <a:gd name="connsiteX514" fmla="*/ 3324367 w 4965377"/>
              <a:gd name="connsiteY514" fmla="*/ 2132042 h 4033945"/>
              <a:gd name="connsiteX515" fmla="*/ 3340132 w 4965377"/>
              <a:gd name="connsiteY515" fmla="*/ 2139695 h 4033945"/>
              <a:gd name="connsiteX516" fmla="*/ 3336819 w 4965377"/>
              <a:gd name="connsiteY516" fmla="*/ 2112621 h 4033945"/>
              <a:gd name="connsiteX517" fmla="*/ 3243117 w 4965377"/>
              <a:gd name="connsiteY517" fmla="*/ 2074431 h 4033945"/>
              <a:gd name="connsiteX518" fmla="*/ 3252627 w 4965377"/>
              <a:gd name="connsiteY518" fmla="*/ 2103026 h 4033945"/>
              <a:gd name="connsiteX519" fmla="*/ 3252170 w 4965377"/>
              <a:gd name="connsiteY519" fmla="*/ 2075152 h 4033945"/>
              <a:gd name="connsiteX520" fmla="*/ 3243117 w 4965377"/>
              <a:gd name="connsiteY520" fmla="*/ 2074431 h 4033945"/>
              <a:gd name="connsiteX521" fmla="*/ 3177302 w 4965377"/>
              <a:gd name="connsiteY521" fmla="*/ 2071239 h 4033945"/>
              <a:gd name="connsiteX522" fmla="*/ 3167635 w 4965377"/>
              <a:gd name="connsiteY522" fmla="*/ 2088061 h 4033945"/>
              <a:gd name="connsiteX523" fmla="*/ 3189454 w 4965377"/>
              <a:gd name="connsiteY523" fmla="*/ 2072067 h 4033945"/>
              <a:gd name="connsiteX524" fmla="*/ 3177302 w 4965377"/>
              <a:gd name="connsiteY524" fmla="*/ 2071239 h 4033945"/>
              <a:gd name="connsiteX525" fmla="*/ 3211273 w 4965377"/>
              <a:gd name="connsiteY525" fmla="*/ 2056188 h 4033945"/>
              <a:gd name="connsiteX526" fmla="*/ 3198136 w 4965377"/>
              <a:gd name="connsiteY526" fmla="*/ 2070240 h 4033945"/>
              <a:gd name="connsiteX527" fmla="*/ 3214586 w 4965377"/>
              <a:gd name="connsiteY527" fmla="*/ 2083377 h 4033945"/>
              <a:gd name="connsiteX528" fmla="*/ 3211273 w 4965377"/>
              <a:gd name="connsiteY528" fmla="*/ 2056188 h 4033945"/>
              <a:gd name="connsiteX529" fmla="*/ 3231394 w 4965377"/>
              <a:gd name="connsiteY529" fmla="*/ 2017777 h 4033945"/>
              <a:gd name="connsiteX530" fmla="*/ 3225210 w 4965377"/>
              <a:gd name="connsiteY530" fmla="*/ 2025230 h 4033945"/>
              <a:gd name="connsiteX531" fmla="*/ 3239718 w 4965377"/>
              <a:gd name="connsiteY531" fmla="*/ 2022146 h 4033945"/>
              <a:gd name="connsiteX532" fmla="*/ 3231394 w 4965377"/>
              <a:gd name="connsiteY532" fmla="*/ 2017777 h 4033945"/>
              <a:gd name="connsiteX533" fmla="*/ 3241989 w 4965377"/>
              <a:gd name="connsiteY533" fmla="*/ 1966652 h 4033945"/>
              <a:gd name="connsiteX534" fmla="*/ 3236748 w 4965377"/>
              <a:gd name="connsiteY534" fmla="*/ 1972567 h 4033945"/>
              <a:gd name="connsiteX535" fmla="*/ 3259595 w 4965377"/>
              <a:gd name="connsiteY535" fmla="*/ 1989817 h 4033945"/>
              <a:gd name="connsiteX536" fmla="*/ 3241989 w 4965377"/>
              <a:gd name="connsiteY536" fmla="*/ 1966652 h 4033945"/>
              <a:gd name="connsiteX537" fmla="*/ 3128909 w 4965377"/>
              <a:gd name="connsiteY537" fmla="*/ 1917962 h 4033945"/>
              <a:gd name="connsiteX538" fmla="*/ 3096923 w 4965377"/>
              <a:gd name="connsiteY538" fmla="*/ 1947435 h 4033945"/>
              <a:gd name="connsiteX539" fmla="*/ 3127195 w 4965377"/>
              <a:gd name="connsiteY539" fmla="*/ 1951891 h 4033945"/>
              <a:gd name="connsiteX540" fmla="*/ 3138047 w 4965377"/>
              <a:gd name="connsiteY540" fmla="*/ 1943894 h 4033945"/>
              <a:gd name="connsiteX541" fmla="*/ 3128909 w 4965377"/>
              <a:gd name="connsiteY541" fmla="*/ 1917962 h 4033945"/>
              <a:gd name="connsiteX542" fmla="*/ 3155640 w 4965377"/>
              <a:gd name="connsiteY542" fmla="*/ 1917620 h 4033945"/>
              <a:gd name="connsiteX543" fmla="*/ 3146044 w 4965377"/>
              <a:gd name="connsiteY543" fmla="*/ 1936469 h 4033945"/>
              <a:gd name="connsiteX544" fmla="*/ 3163408 w 4965377"/>
              <a:gd name="connsiteY544" fmla="*/ 1932699 h 4033945"/>
              <a:gd name="connsiteX545" fmla="*/ 3155640 w 4965377"/>
              <a:gd name="connsiteY545" fmla="*/ 1917620 h 4033945"/>
              <a:gd name="connsiteX546" fmla="*/ 450974 w 4965377"/>
              <a:gd name="connsiteY546" fmla="*/ 1908138 h 4033945"/>
              <a:gd name="connsiteX547" fmla="*/ 421272 w 4965377"/>
              <a:gd name="connsiteY547" fmla="*/ 1931556 h 4033945"/>
              <a:gd name="connsiteX548" fmla="*/ 400481 w 4965377"/>
              <a:gd name="connsiteY548" fmla="*/ 1908366 h 4033945"/>
              <a:gd name="connsiteX549" fmla="*/ 406764 w 4965377"/>
              <a:gd name="connsiteY549" fmla="*/ 1957260 h 4033945"/>
              <a:gd name="connsiteX550" fmla="*/ 422529 w 4965377"/>
              <a:gd name="connsiteY550" fmla="*/ 1987190 h 4033945"/>
              <a:gd name="connsiteX551" fmla="*/ 491071 w 4965377"/>
              <a:gd name="connsiteY551" fmla="*/ 1988560 h 4033945"/>
              <a:gd name="connsiteX552" fmla="*/ 477591 w 4965377"/>
              <a:gd name="connsiteY552" fmla="*/ 1952462 h 4033945"/>
              <a:gd name="connsiteX553" fmla="*/ 489700 w 4965377"/>
              <a:gd name="connsiteY553" fmla="*/ 1955317 h 4033945"/>
              <a:gd name="connsiteX554" fmla="*/ 467424 w 4965377"/>
              <a:gd name="connsiteY554" fmla="*/ 1943551 h 4033945"/>
              <a:gd name="connsiteX555" fmla="*/ 450974 w 4965377"/>
              <a:gd name="connsiteY555" fmla="*/ 1908138 h 4033945"/>
              <a:gd name="connsiteX556" fmla="*/ 2970388 w 4965377"/>
              <a:gd name="connsiteY556" fmla="*/ 1908015 h 4033945"/>
              <a:gd name="connsiteX557" fmla="*/ 2964408 w 4965377"/>
              <a:gd name="connsiteY557" fmla="*/ 1909737 h 4033945"/>
              <a:gd name="connsiteX558" fmla="*/ 2983143 w 4965377"/>
              <a:gd name="connsiteY558" fmla="*/ 1916706 h 4033945"/>
              <a:gd name="connsiteX559" fmla="*/ 2970388 w 4965377"/>
              <a:gd name="connsiteY559" fmla="*/ 1908015 h 4033945"/>
              <a:gd name="connsiteX560" fmla="*/ 3101035 w 4965377"/>
              <a:gd name="connsiteY560" fmla="*/ 1885062 h 4033945"/>
              <a:gd name="connsiteX561" fmla="*/ 3089497 w 4965377"/>
              <a:gd name="connsiteY561" fmla="*/ 1887689 h 4033945"/>
              <a:gd name="connsiteX562" fmla="*/ 3092810 w 4965377"/>
              <a:gd name="connsiteY562" fmla="*/ 1914764 h 4033945"/>
              <a:gd name="connsiteX563" fmla="*/ 3101035 w 4965377"/>
              <a:gd name="connsiteY563" fmla="*/ 1885062 h 4033945"/>
              <a:gd name="connsiteX564" fmla="*/ 528097 w 4965377"/>
              <a:gd name="connsiteY564" fmla="*/ 1881193 h 4033945"/>
              <a:gd name="connsiteX565" fmla="*/ 469137 w 4965377"/>
              <a:gd name="connsiteY565" fmla="*/ 1887233 h 4033945"/>
              <a:gd name="connsiteX566" fmla="*/ 484788 w 4965377"/>
              <a:gd name="connsiteY566" fmla="*/ 1939667 h 4033945"/>
              <a:gd name="connsiteX567" fmla="*/ 491985 w 4965377"/>
              <a:gd name="connsiteY567" fmla="*/ 1926758 h 4033945"/>
              <a:gd name="connsiteX568" fmla="*/ 503294 w 4965377"/>
              <a:gd name="connsiteY568" fmla="*/ 1968797 h 4033945"/>
              <a:gd name="connsiteX569" fmla="*/ 569894 w 4965377"/>
              <a:gd name="connsiteY569" fmla="*/ 1931556 h 4033945"/>
              <a:gd name="connsiteX570" fmla="*/ 560527 w 4965377"/>
              <a:gd name="connsiteY570" fmla="*/ 1928015 h 4033945"/>
              <a:gd name="connsiteX571" fmla="*/ 621986 w 4965377"/>
              <a:gd name="connsiteY571" fmla="*/ 1919676 h 4033945"/>
              <a:gd name="connsiteX572" fmla="*/ 593998 w 4965377"/>
              <a:gd name="connsiteY572" fmla="*/ 1886890 h 4033945"/>
              <a:gd name="connsiteX573" fmla="*/ 596740 w 4965377"/>
              <a:gd name="connsiteY573" fmla="*/ 1908709 h 4033945"/>
              <a:gd name="connsiteX574" fmla="*/ 575834 w 4965377"/>
              <a:gd name="connsiteY574" fmla="*/ 1907795 h 4033945"/>
              <a:gd name="connsiteX575" fmla="*/ 528097 w 4965377"/>
              <a:gd name="connsiteY575" fmla="*/ 1881193 h 4033945"/>
              <a:gd name="connsiteX576" fmla="*/ 369980 w 4965377"/>
              <a:gd name="connsiteY576" fmla="*/ 1831371 h 4033945"/>
              <a:gd name="connsiteX577" fmla="*/ 351816 w 4965377"/>
              <a:gd name="connsiteY577" fmla="*/ 1852276 h 4033945"/>
              <a:gd name="connsiteX578" fmla="*/ 380947 w 4965377"/>
              <a:gd name="connsiteY578" fmla="*/ 1940581 h 4033945"/>
              <a:gd name="connsiteX579" fmla="*/ 394084 w 4965377"/>
              <a:gd name="connsiteY579" fmla="*/ 1904140 h 4033945"/>
              <a:gd name="connsiteX580" fmla="*/ 377520 w 4965377"/>
              <a:gd name="connsiteY580" fmla="*/ 1891117 h 4033945"/>
              <a:gd name="connsiteX581" fmla="*/ 395683 w 4965377"/>
              <a:gd name="connsiteY581" fmla="*/ 1870326 h 4033945"/>
              <a:gd name="connsiteX582" fmla="*/ 375578 w 4965377"/>
              <a:gd name="connsiteY582" fmla="*/ 1874895 h 4033945"/>
              <a:gd name="connsiteX583" fmla="*/ 369980 w 4965377"/>
              <a:gd name="connsiteY583" fmla="*/ 1831371 h 4033945"/>
              <a:gd name="connsiteX584" fmla="*/ 3146730 w 4965377"/>
              <a:gd name="connsiteY584" fmla="*/ 1796986 h 4033945"/>
              <a:gd name="connsiteX585" fmla="*/ 3140789 w 4965377"/>
              <a:gd name="connsiteY585" fmla="*/ 1820633 h 4033945"/>
              <a:gd name="connsiteX586" fmla="*/ 3146730 w 4965377"/>
              <a:gd name="connsiteY586" fmla="*/ 1796986 h 4033945"/>
              <a:gd name="connsiteX587" fmla="*/ 3211845 w 4965377"/>
              <a:gd name="connsiteY587" fmla="*/ 1793901 h 4033945"/>
              <a:gd name="connsiteX588" fmla="*/ 3197108 w 4965377"/>
              <a:gd name="connsiteY588" fmla="*/ 1819376 h 4033945"/>
              <a:gd name="connsiteX589" fmla="*/ 3214472 w 4965377"/>
              <a:gd name="connsiteY589" fmla="*/ 1815606 h 4033945"/>
              <a:gd name="connsiteX590" fmla="*/ 3211845 w 4965377"/>
              <a:gd name="connsiteY590" fmla="*/ 1793901 h 4033945"/>
              <a:gd name="connsiteX591" fmla="*/ 3168663 w 4965377"/>
              <a:gd name="connsiteY591" fmla="*/ 1780992 h 4033945"/>
              <a:gd name="connsiteX592" fmla="*/ 3193567 w 4965377"/>
              <a:gd name="connsiteY592" fmla="*/ 1814578 h 4033945"/>
              <a:gd name="connsiteX593" fmla="*/ 3168663 w 4965377"/>
              <a:gd name="connsiteY593" fmla="*/ 1780992 h 4033945"/>
              <a:gd name="connsiteX594" fmla="*/ 3907203 w 4965377"/>
              <a:gd name="connsiteY594" fmla="*/ 1683663 h 4033945"/>
              <a:gd name="connsiteX595" fmla="*/ 3922396 w 4965377"/>
              <a:gd name="connsiteY595" fmla="*/ 1686062 h 4033945"/>
              <a:gd name="connsiteX596" fmla="*/ 3904575 w 4965377"/>
              <a:gd name="connsiteY596" fmla="*/ 1712108 h 4033945"/>
              <a:gd name="connsiteX597" fmla="*/ 3907203 w 4965377"/>
              <a:gd name="connsiteY597" fmla="*/ 1683663 h 4033945"/>
              <a:gd name="connsiteX598" fmla="*/ 3473079 w 4965377"/>
              <a:gd name="connsiteY598" fmla="*/ 1656282 h 4033945"/>
              <a:gd name="connsiteX599" fmla="*/ 3443745 w 4965377"/>
              <a:gd name="connsiteY599" fmla="*/ 1670868 h 4033945"/>
              <a:gd name="connsiteX600" fmla="*/ 3449228 w 4965377"/>
              <a:gd name="connsiteY600" fmla="*/ 1692002 h 4033945"/>
              <a:gd name="connsiteX601" fmla="*/ 3482700 w 4965377"/>
              <a:gd name="connsiteY601" fmla="*/ 1673610 h 4033945"/>
              <a:gd name="connsiteX602" fmla="*/ 3475960 w 4965377"/>
              <a:gd name="connsiteY602" fmla="*/ 1691888 h 4033945"/>
              <a:gd name="connsiteX603" fmla="*/ 3483613 w 4965377"/>
              <a:gd name="connsiteY603" fmla="*/ 1656703 h 4033945"/>
              <a:gd name="connsiteX604" fmla="*/ 3473079 w 4965377"/>
              <a:gd name="connsiteY604" fmla="*/ 1656282 h 4033945"/>
              <a:gd name="connsiteX605" fmla="*/ 3495151 w 4965377"/>
              <a:gd name="connsiteY605" fmla="*/ 1654190 h 4033945"/>
              <a:gd name="connsiteX606" fmla="*/ 3492638 w 4965377"/>
              <a:gd name="connsiteY606" fmla="*/ 1682635 h 4033945"/>
              <a:gd name="connsiteX607" fmla="*/ 3495151 w 4965377"/>
              <a:gd name="connsiteY607" fmla="*/ 1654190 h 4033945"/>
              <a:gd name="connsiteX608" fmla="*/ 4148356 w 4965377"/>
              <a:gd name="connsiteY608" fmla="*/ 1619919 h 4033945"/>
              <a:gd name="connsiteX609" fmla="*/ 4140931 w 4965377"/>
              <a:gd name="connsiteY609" fmla="*/ 1632713 h 4033945"/>
              <a:gd name="connsiteX610" fmla="*/ 4170861 w 4965377"/>
              <a:gd name="connsiteY610" fmla="*/ 1659787 h 4033945"/>
              <a:gd name="connsiteX611" fmla="*/ 4175430 w 4965377"/>
              <a:gd name="connsiteY611" fmla="*/ 1647678 h 4033945"/>
              <a:gd name="connsiteX612" fmla="*/ 4148356 w 4965377"/>
              <a:gd name="connsiteY612" fmla="*/ 1619919 h 4033945"/>
              <a:gd name="connsiteX613" fmla="*/ 4186854 w 4965377"/>
              <a:gd name="connsiteY613" fmla="*/ 1617520 h 4033945"/>
              <a:gd name="connsiteX614" fmla="*/ 4203875 w 4965377"/>
              <a:gd name="connsiteY614" fmla="*/ 1636255 h 4033945"/>
              <a:gd name="connsiteX615" fmla="*/ 4204904 w 4965377"/>
              <a:gd name="connsiteY615" fmla="*/ 1619348 h 4033945"/>
              <a:gd name="connsiteX616" fmla="*/ 4186854 w 4965377"/>
              <a:gd name="connsiteY616" fmla="*/ 1617520 h 4033945"/>
              <a:gd name="connsiteX617" fmla="*/ 4249825 w 4965377"/>
              <a:gd name="connsiteY617" fmla="*/ 1610015 h 4033945"/>
              <a:gd name="connsiteX618" fmla="*/ 4250560 w 4965377"/>
              <a:gd name="connsiteY618" fmla="*/ 1610430 h 4033945"/>
              <a:gd name="connsiteX619" fmla="*/ 4249913 w 4965377"/>
              <a:gd name="connsiteY619" fmla="*/ 1610780 h 4033945"/>
              <a:gd name="connsiteX620" fmla="*/ 3923881 w 4965377"/>
              <a:gd name="connsiteY620" fmla="*/ 1606553 h 4033945"/>
              <a:gd name="connsiteX621" fmla="*/ 3891895 w 4965377"/>
              <a:gd name="connsiteY621" fmla="*/ 1613407 h 4033945"/>
              <a:gd name="connsiteX622" fmla="*/ 3923881 w 4965377"/>
              <a:gd name="connsiteY622" fmla="*/ 1606553 h 4033945"/>
              <a:gd name="connsiteX623" fmla="*/ 4057652 w 4965377"/>
              <a:gd name="connsiteY623" fmla="*/ 1605868 h 4033945"/>
              <a:gd name="connsiteX624" fmla="*/ 4033434 w 4965377"/>
              <a:gd name="connsiteY624" fmla="*/ 1627687 h 4033945"/>
              <a:gd name="connsiteX625" fmla="*/ 4057652 w 4965377"/>
              <a:gd name="connsiteY625" fmla="*/ 1605868 h 4033945"/>
              <a:gd name="connsiteX626" fmla="*/ 3841060 w 4965377"/>
              <a:gd name="connsiteY626" fmla="*/ 1605254 h 4033945"/>
              <a:gd name="connsiteX627" fmla="*/ 3822211 w 4965377"/>
              <a:gd name="connsiteY627" fmla="*/ 1628258 h 4033945"/>
              <a:gd name="connsiteX628" fmla="*/ 3841859 w 4965377"/>
              <a:gd name="connsiteY628" fmla="*/ 1618548 h 4033945"/>
              <a:gd name="connsiteX629" fmla="*/ 3837404 w 4965377"/>
              <a:gd name="connsiteY629" fmla="*/ 1630657 h 4033945"/>
              <a:gd name="connsiteX630" fmla="*/ 3853169 w 4965377"/>
              <a:gd name="connsiteY630" fmla="*/ 1638425 h 4033945"/>
              <a:gd name="connsiteX631" fmla="*/ 3851227 w 4965377"/>
              <a:gd name="connsiteY631" fmla="*/ 1622089 h 4033945"/>
              <a:gd name="connsiteX632" fmla="*/ 3857053 w 4965377"/>
              <a:gd name="connsiteY632" fmla="*/ 1620833 h 4033945"/>
              <a:gd name="connsiteX633" fmla="*/ 3866763 w 4965377"/>
              <a:gd name="connsiteY633" fmla="*/ 1652248 h 4033945"/>
              <a:gd name="connsiteX634" fmla="*/ 3861623 w 4965377"/>
              <a:gd name="connsiteY634" fmla="*/ 1608724 h 4033945"/>
              <a:gd name="connsiteX635" fmla="*/ 3841060 w 4965377"/>
              <a:gd name="connsiteY635" fmla="*/ 1605254 h 4033945"/>
              <a:gd name="connsiteX636" fmla="*/ 4072161 w 4965377"/>
              <a:gd name="connsiteY636" fmla="*/ 1602783 h 4033945"/>
              <a:gd name="connsiteX637" fmla="*/ 4063136 w 4965377"/>
              <a:gd name="connsiteY637" fmla="*/ 1626887 h 4033945"/>
              <a:gd name="connsiteX638" fmla="*/ 4081528 w 4965377"/>
              <a:gd name="connsiteY638" fmla="*/ 1606325 h 4033945"/>
              <a:gd name="connsiteX639" fmla="*/ 4072161 w 4965377"/>
              <a:gd name="connsiteY639" fmla="*/ 1602783 h 4033945"/>
              <a:gd name="connsiteX640" fmla="*/ 4266706 w 4965377"/>
              <a:gd name="connsiteY640" fmla="*/ 1601641 h 4033945"/>
              <a:gd name="connsiteX641" fmla="*/ 4283727 w 4965377"/>
              <a:gd name="connsiteY641" fmla="*/ 1620376 h 4033945"/>
              <a:gd name="connsiteX642" fmla="*/ 4280985 w 4965377"/>
              <a:gd name="connsiteY642" fmla="*/ 1648821 h 4033945"/>
              <a:gd name="connsiteX643" fmla="*/ 4265906 w 4965377"/>
              <a:gd name="connsiteY643" fmla="*/ 1646422 h 4033945"/>
              <a:gd name="connsiteX644" fmla="*/ 4267145 w 4965377"/>
              <a:gd name="connsiteY644" fmla="*/ 1619805 h 4033945"/>
              <a:gd name="connsiteX645" fmla="*/ 4250560 w 4965377"/>
              <a:gd name="connsiteY645" fmla="*/ 1610430 h 4033945"/>
              <a:gd name="connsiteX646" fmla="*/ 4258352 w 4965377"/>
              <a:gd name="connsiteY646" fmla="*/ 1606210 h 4033945"/>
              <a:gd name="connsiteX647" fmla="*/ 4266706 w 4965377"/>
              <a:gd name="connsiteY647" fmla="*/ 1601641 h 4033945"/>
              <a:gd name="connsiteX648" fmla="*/ 3875488 w 4965377"/>
              <a:gd name="connsiteY648" fmla="*/ 1597457 h 4033945"/>
              <a:gd name="connsiteX649" fmla="*/ 3865164 w 4965377"/>
              <a:gd name="connsiteY649" fmla="*/ 1613522 h 4033945"/>
              <a:gd name="connsiteX650" fmla="*/ 3887440 w 4965377"/>
              <a:gd name="connsiteY650" fmla="*/ 1625516 h 4033945"/>
              <a:gd name="connsiteX651" fmla="*/ 3875488 w 4965377"/>
              <a:gd name="connsiteY651" fmla="*/ 1597457 h 4033945"/>
              <a:gd name="connsiteX652" fmla="*/ 4092316 w 4965377"/>
              <a:gd name="connsiteY652" fmla="*/ 1596623 h 4033945"/>
              <a:gd name="connsiteX653" fmla="*/ 4084955 w 4965377"/>
              <a:gd name="connsiteY653" fmla="*/ 1611237 h 4033945"/>
              <a:gd name="connsiteX654" fmla="*/ 4131449 w 4965377"/>
              <a:gd name="connsiteY654" fmla="*/ 1601298 h 4033945"/>
              <a:gd name="connsiteX655" fmla="*/ 4092316 w 4965377"/>
              <a:gd name="connsiteY655" fmla="*/ 1596623 h 4033945"/>
              <a:gd name="connsiteX656" fmla="*/ 4141845 w 4965377"/>
              <a:gd name="connsiteY656" fmla="*/ 1587818 h 4033945"/>
              <a:gd name="connsiteX657" fmla="*/ 4165949 w 4965377"/>
              <a:gd name="connsiteY657" fmla="*/ 1616149 h 4033945"/>
              <a:gd name="connsiteX658" fmla="*/ 4161379 w 4965377"/>
              <a:gd name="connsiteY658" fmla="*/ 1628258 h 4033945"/>
              <a:gd name="connsiteX659" fmla="*/ 4185826 w 4965377"/>
              <a:gd name="connsiteY659" fmla="*/ 1634427 h 4033945"/>
              <a:gd name="connsiteX660" fmla="*/ 4168234 w 4965377"/>
              <a:gd name="connsiteY660" fmla="*/ 1610209 h 4033945"/>
              <a:gd name="connsiteX661" fmla="*/ 4175659 w 4965377"/>
              <a:gd name="connsiteY661" fmla="*/ 1597528 h 4033945"/>
              <a:gd name="connsiteX662" fmla="*/ 4153040 w 4965377"/>
              <a:gd name="connsiteY662" fmla="*/ 1607810 h 4033945"/>
              <a:gd name="connsiteX663" fmla="*/ 4141845 w 4965377"/>
              <a:gd name="connsiteY663" fmla="*/ 1587818 h 4033945"/>
              <a:gd name="connsiteX664" fmla="*/ 4190624 w 4965377"/>
              <a:gd name="connsiteY664" fmla="*/ 1572168 h 4033945"/>
              <a:gd name="connsiteX665" fmla="*/ 4177372 w 4965377"/>
              <a:gd name="connsiteY665" fmla="*/ 1586105 h 4033945"/>
              <a:gd name="connsiteX666" fmla="*/ 4180457 w 4965377"/>
              <a:gd name="connsiteY666" fmla="*/ 1613293 h 4033945"/>
              <a:gd name="connsiteX667" fmla="*/ 4210158 w 4965377"/>
              <a:gd name="connsiteY667" fmla="*/ 1612608 h 4033945"/>
              <a:gd name="connsiteX668" fmla="*/ 4210501 w 4965377"/>
              <a:gd name="connsiteY668" fmla="*/ 1590331 h 4033945"/>
              <a:gd name="connsiteX669" fmla="*/ 4190624 w 4965377"/>
              <a:gd name="connsiteY669" fmla="*/ 1572168 h 4033945"/>
              <a:gd name="connsiteX670" fmla="*/ 3838504 w 4965377"/>
              <a:gd name="connsiteY670" fmla="*/ 1570626 h 4033945"/>
              <a:gd name="connsiteX671" fmla="*/ 3821754 w 4965377"/>
              <a:gd name="connsiteY671" fmla="*/ 1572739 h 4033945"/>
              <a:gd name="connsiteX672" fmla="*/ 3854311 w 4965377"/>
              <a:gd name="connsiteY672" fmla="*/ 1571254 h 4033945"/>
              <a:gd name="connsiteX673" fmla="*/ 3838504 w 4965377"/>
              <a:gd name="connsiteY673" fmla="*/ 1570626 h 4033945"/>
              <a:gd name="connsiteX674" fmla="*/ 3961008 w 4965377"/>
              <a:gd name="connsiteY674" fmla="*/ 1543038 h 4033945"/>
              <a:gd name="connsiteX675" fmla="*/ 3969348 w 4965377"/>
              <a:gd name="connsiteY675" fmla="*/ 1563486 h 4033945"/>
              <a:gd name="connsiteX676" fmla="*/ 3964207 w 4965377"/>
              <a:gd name="connsiteY676" fmla="*/ 1570112 h 4033945"/>
              <a:gd name="connsiteX677" fmla="*/ 3925595 w 4965377"/>
              <a:gd name="connsiteY677" fmla="*/ 1545094 h 4033945"/>
              <a:gd name="connsiteX678" fmla="*/ 3907203 w 4965377"/>
              <a:gd name="connsiteY678" fmla="*/ 1565771 h 4033945"/>
              <a:gd name="connsiteX679" fmla="*/ 3899435 w 4965377"/>
              <a:gd name="connsiteY679" fmla="*/ 1550691 h 4033945"/>
              <a:gd name="connsiteX680" fmla="*/ 3891666 w 4965377"/>
              <a:gd name="connsiteY680" fmla="*/ 1585762 h 4033945"/>
              <a:gd name="connsiteX681" fmla="*/ 3898178 w 4965377"/>
              <a:gd name="connsiteY681" fmla="*/ 1589875 h 4033945"/>
              <a:gd name="connsiteX682" fmla="*/ 3990367 w 4965377"/>
              <a:gd name="connsiteY682" fmla="*/ 1564628 h 4033945"/>
              <a:gd name="connsiteX683" fmla="*/ 3961008 w 4965377"/>
              <a:gd name="connsiteY683" fmla="*/ 1543038 h 4033945"/>
              <a:gd name="connsiteX684" fmla="*/ 3880607 w 4965377"/>
              <a:gd name="connsiteY684" fmla="*/ 1532504 h 4033945"/>
              <a:gd name="connsiteX685" fmla="*/ 3872703 w 4965377"/>
              <a:gd name="connsiteY685" fmla="*/ 1550577 h 4033945"/>
              <a:gd name="connsiteX686" fmla="*/ 3885955 w 4965377"/>
              <a:gd name="connsiteY686" fmla="*/ 1536640 h 4033945"/>
              <a:gd name="connsiteX687" fmla="*/ 3880607 w 4965377"/>
              <a:gd name="connsiteY687" fmla="*/ 1532504 h 4033945"/>
              <a:gd name="connsiteX688" fmla="*/ 494726 w 4965377"/>
              <a:gd name="connsiteY688" fmla="*/ 1529558 h 4033945"/>
              <a:gd name="connsiteX689" fmla="*/ 483188 w 4965377"/>
              <a:gd name="connsiteY689" fmla="*/ 1532185 h 4033945"/>
              <a:gd name="connsiteX690" fmla="*/ 494726 w 4965377"/>
              <a:gd name="connsiteY690" fmla="*/ 1529558 h 4033945"/>
              <a:gd name="connsiteX691" fmla="*/ 405451 w 4965377"/>
              <a:gd name="connsiteY691" fmla="*/ 1523061 h 4033945"/>
              <a:gd name="connsiteX692" fmla="*/ 395912 w 4965377"/>
              <a:gd name="connsiteY692" fmla="*/ 1523846 h 4033945"/>
              <a:gd name="connsiteX693" fmla="*/ 374892 w 4965377"/>
              <a:gd name="connsiteY693" fmla="*/ 1545322 h 4033945"/>
              <a:gd name="connsiteX694" fmla="*/ 394198 w 4965377"/>
              <a:gd name="connsiteY694" fmla="*/ 1580050 h 4033945"/>
              <a:gd name="connsiteX695" fmla="*/ 413047 w 4965377"/>
              <a:gd name="connsiteY695" fmla="*/ 1564743 h 4033945"/>
              <a:gd name="connsiteX696" fmla="*/ 400824 w 4965377"/>
              <a:gd name="connsiteY696" fmla="*/ 1561887 h 4033945"/>
              <a:gd name="connsiteX697" fmla="*/ 413961 w 4965377"/>
              <a:gd name="connsiteY697" fmla="*/ 1525445 h 4033945"/>
              <a:gd name="connsiteX698" fmla="*/ 405451 w 4965377"/>
              <a:gd name="connsiteY698" fmla="*/ 1523061 h 4033945"/>
              <a:gd name="connsiteX699" fmla="*/ 3958267 w 4965377"/>
              <a:gd name="connsiteY699" fmla="*/ 1493345 h 4033945"/>
              <a:gd name="connsiteX700" fmla="*/ 3907888 w 4965377"/>
              <a:gd name="connsiteY700" fmla="*/ 1520761 h 4033945"/>
              <a:gd name="connsiteX701" fmla="*/ 3960780 w 4965377"/>
              <a:gd name="connsiteY701" fmla="*/ 1515050 h 4033945"/>
              <a:gd name="connsiteX702" fmla="*/ 3958267 w 4965377"/>
              <a:gd name="connsiteY702" fmla="*/ 1493345 h 4033945"/>
              <a:gd name="connsiteX703" fmla="*/ 4006360 w 4965377"/>
              <a:gd name="connsiteY703" fmla="*/ 1471982 h 4033945"/>
              <a:gd name="connsiteX704" fmla="*/ 3983398 w 4965377"/>
              <a:gd name="connsiteY704" fmla="*/ 1504768 h 4033945"/>
              <a:gd name="connsiteX705" fmla="*/ 3968091 w 4965377"/>
              <a:gd name="connsiteY705" fmla="*/ 1502369 h 4033945"/>
              <a:gd name="connsiteX706" fmla="*/ 3979286 w 4965377"/>
              <a:gd name="connsiteY706" fmla="*/ 1522247 h 4033945"/>
              <a:gd name="connsiteX707" fmla="*/ 3997335 w 4965377"/>
              <a:gd name="connsiteY707" fmla="*/ 1523960 h 4033945"/>
              <a:gd name="connsiteX708" fmla="*/ 3993451 w 4965377"/>
              <a:gd name="connsiteY708" fmla="*/ 1541438 h 4033945"/>
              <a:gd name="connsiteX709" fmla="*/ 3976659 w 4965377"/>
              <a:gd name="connsiteY709" fmla="*/ 1550691 h 4033945"/>
              <a:gd name="connsiteX710" fmla="*/ 4013785 w 4965377"/>
              <a:gd name="connsiteY710" fmla="*/ 1537212 h 4033945"/>
              <a:gd name="connsiteX711" fmla="*/ 4028979 w 4965377"/>
              <a:gd name="connsiteY711" fmla="*/ 1539496 h 4033945"/>
              <a:gd name="connsiteX712" fmla="*/ 4032292 w 4965377"/>
              <a:gd name="connsiteY712" fmla="*/ 1516535 h 4033945"/>
              <a:gd name="connsiteX713" fmla="*/ 4002933 w 4965377"/>
              <a:gd name="connsiteY713" fmla="*/ 1544980 h 4033945"/>
              <a:gd name="connsiteX714" fmla="*/ 4024638 w 4965377"/>
              <a:gd name="connsiteY714" fmla="*/ 1501455 h 4033945"/>
              <a:gd name="connsiteX715" fmla="*/ 4006360 w 4965377"/>
              <a:gd name="connsiteY715" fmla="*/ 1471982 h 4033945"/>
              <a:gd name="connsiteX716" fmla="*/ 471993 w 4965377"/>
              <a:gd name="connsiteY716" fmla="*/ 1467756 h 4033945"/>
              <a:gd name="connsiteX717" fmla="*/ 456686 w 4965377"/>
              <a:gd name="connsiteY717" fmla="*/ 1487861 h 4033945"/>
              <a:gd name="connsiteX718" fmla="*/ 478276 w 4965377"/>
              <a:gd name="connsiteY718" fmla="*/ 1494144 h 4033945"/>
              <a:gd name="connsiteX719" fmla="*/ 471993 w 4965377"/>
              <a:gd name="connsiteY719" fmla="*/ 1467756 h 4033945"/>
              <a:gd name="connsiteX720" fmla="*/ 3921087 w 4965377"/>
              <a:gd name="connsiteY720" fmla="*/ 1464396 h 4033945"/>
              <a:gd name="connsiteX721" fmla="*/ 3933134 w 4965377"/>
              <a:gd name="connsiteY721" fmla="*/ 1482035 h 4033945"/>
              <a:gd name="connsiteX722" fmla="*/ 3931193 w 4965377"/>
              <a:gd name="connsiteY722" fmla="*/ 1465699 h 4033945"/>
              <a:gd name="connsiteX723" fmla="*/ 3921087 w 4965377"/>
              <a:gd name="connsiteY723" fmla="*/ 1464396 h 4033945"/>
              <a:gd name="connsiteX724" fmla="*/ 3903776 w 4965377"/>
              <a:gd name="connsiteY724" fmla="*/ 1460330 h 4033945"/>
              <a:gd name="connsiteX725" fmla="*/ 3904690 w 4965377"/>
              <a:gd name="connsiteY725" fmla="*/ 1493687 h 4033945"/>
              <a:gd name="connsiteX726" fmla="*/ 3903776 w 4965377"/>
              <a:gd name="connsiteY726" fmla="*/ 1460330 h 4033945"/>
              <a:gd name="connsiteX727" fmla="*/ 4016240 w 4965377"/>
              <a:gd name="connsiteY727" fmla="*/ 1410303 h 4033945"/>
              <a:gd name="connsiteX728" fmla="*/ 3999163 w 4965377"/>
              <a:gd name="connsiteY728" fmla="*/ 1434513 h 4033945"/>
              <a:gd name="connsiteX729" fmla="*/ 3971061 w 4965377"/>
              <a:gd name="connsiteY729" fmla="*/ 1423775 h 4033945"/>
              <a:gd name="connsiteX730" fmla="*/ 3941245 w 4965377"/>
              <a:gd name="connsiteY730" fmla="*/ 1474724 h 4033945"/>
              <a:gd name="connsiteX731" fmla="*/ 3933477 w 4965377"/>
              <a:gd name="connsiteY731" fmla="*/ 1459645 h 4033945"/>
              <a:gd name="connsiteX732" fmla="*/ 3939532 w 4965377"/>
              <a:gd name="connsiteY732" fmla="*/ 1486262 h 4033945"/>
              <a:gd name="connsiteX733" fmla="*/ 3987626 w 4965377"/>
              <a:gd name="connsiteY733" fmla="*/ 1464900 h 4033945"/>
              <a:gd name="connsiteX734" fmla="*/ 3966948 w 4965377"/>
              <a:gd name="connsiteY734" fmla="*/ 1491517 h 4033945"/>
              <a:gd name="connsiteX735" fmla="*/ 3987283 w 4965377"/>
              <a:gd name="connsiteY735" fmla="*/ 1487290 h 4033945"/>
              <a:gd name="connsiteX736" fmla="*/ 4023381 w 4965377"/>
              <a:gd name="connsiteY736" fmla="*/ 1412579 h 4033945"/>
              <a:gd name="connsiteX737" fmla="*/ 4016240 w 4965377"/>
              <a:gd name="connsiteY737" fmla="*/ 1410303 h 4033945"/>
              <a:gd name="connsiteX738" fmla="*/ 4400248 w 4965377"/>
              <a:gd name="connsiteY738" fmla="*/ 1372711 h 4033945"/>
              <a:gd name="connsiteX739" fmla="*/ 4410529 w 4965377"/>
              <a:gd name="connsiteY739" fmla="*/ 1437369 h 4033945"/>
              <a:gd name="connsiteX740" fmla="*/ 4436118 w 4965377"/>
              <a:gd name="connsiteY740" fmla="*/ 1426516 h 4033945"/>
              <a:gd name="connsiteX741" fmla="*/ 4434748 w 4965377"/>
              <a:gd name="connsiteY741" fmla="*/ 1387790 h 4033945"/>
              <a:gd name="connsiteX742" fmla="*/ 4400248 w 4965377"/>
              <a:gd name="connsiteY742" fmla="*/ 1372711 h 4033945"/>
              <a:gd name="connsiteX743" fmla="*/ 3834238 w 4965377"/>
              <a:gd name="connsiteY743" fmla="*/ 1370620 h 4033945"/>
              <a:gd name="connsiteX744" fmla="*/ 3820840 w 4965377"/>
              <a:gd name="connsiteY744" fmla="*/ 1389047 h 4033945"/>
              <a:gd name="connsiteX745" fmla="*/ 3839917 w 4965377"/>
              <a:gd name="connsiteY745" fmla="*/ 1373739 h 4033945"/>
              <a:gd name="connsiteX746" fmla="*/ 3834238 w 4965377"/>
              <a:gd name="connsiteY746" fmla="*/ 1370620 h 4033945"/>
              <a:gd name="connsiteX747" fmla="*/ 4015385 w 4965377"/>
              <a:gd name="connsiteY747" fmla="*/ 1369741 h 4033945"/>
              <a:gd name="connsiteX748" fmla="*/ 4012757 w 4965377"/>
              <a:gd name="connsiteY748" fmla="*/ 1398185 h 4033945"/>
              <a:gd name="connsiteX749" fmla="*/ 4015385 w 4965377"/>
              <a:gd name="connsiteY749" fmla="*/ 1369741 h 4033945"/>
              <a:gd name="connsiteX750" fmla="*/ 3753697 w 4965377"/>
              <a:gd name="connsiteY750" fmla="*/ 1364414 h 4033945"/>
              <a:gd name="connsiteX751" fmla="*/ 3748528 w 4965377"/>
              <a:gd name="connsiteY751" fmla="*/ 1382078 h 4033945"/>
              <a:gd name="connsiteX752" fmla="*/ 3767606 w 4965377"/>
              <a:gd name="connsiteY752" fmla="*/ 1366885 h 4033945"/>
              <a:gd name="connsiteX753" fmla="*/ 3753697 w 4965377"/>
              <a:gd name="connsiteY753" fmla="*/ 1364414 h 4033945"/>
              <a:gd name="connsiteX754" fmla="*/ 3695209 w 4965377"/>
              <a:gd name="connsiteY754" fmla="*/ 1360702 h 4033945"/>
              <a:gd name="connsiteX755" fmla="*/ 3691296 w 4965377"/>
              <a:gd name="connsiteY755" fmla="*/ 1377509 h 4033945"/>
              <a:gd name="connsiteX756" fmla="*/ 3707517 w 4965377"/>
              <a:gd name="connsiteY756" fmla="*/ 1363001 h 4033945"/>
              <a:gd name="connsiteX757" fmla="*/ 3695209 w 4965377"/>
              <a:gd name="connsiteY757" fmla="*/ 1360702 h 4033945"/>
              <a:gd name="connsiteX758" fmla="*/ 3798906 w 4965377"/>
              <a:gd name="connsiteY758" fmla="*/ 1354661 h 4033945"/>
              <a:gd name="connsiteX759" fmla="*/ 3799820 w 4965377"/>
              <a:gd name="connsiteY759" fmla="*/ 1387904 h 4033945"/>
              <a:gd name="connsiteX760" fmla="*/ 3817299 w 4965377"/>
              <a:gd name="connsiteY760" fmla="*/ 1384134 h 4033945"/>
              <a:gd name="connsiteX761" fmla="*/ 3798906 w 4965377"/>
              <a:gd name="connsiteY761" fmla="*/ 1354661 h 4033945"/>
              <a:gd name="connsiteX762" fmla="*/ 3813170 w 4965377"/>
              <a:gd name="connsiteY762" fmla="*/ 1350495 h 4033945"/>
              <a:gd name="connsiteX763" fmla="*/ 3807589 w 4965377"/>
              <a:gd name="connsiteY763" fmla="*/ 1352719 h 4033945"/>
              <a:gd name="connsiteX764" fmla="*/ 3823467 w 4965377"/>
              <a:gd name="connsiteY764" fmla="*/ 1360487 h 4033945"/>
              <a:gd name="connsiteX765" fmla="*/ 3813170 w 4965377"/>
              <a:gd name="connsiteY765" fmla="*/ 1350495 h 4033945"/>
              <a:gd name="connsiteX766" fmla="*/ 3901976 w 4965377"/>
              <a:gd name="connsiteY766" fmla="*/ 1350077 h 4033945"/>
              <a:gd name="connsiteX767" fmla="*/ 3895779 w 4965377"/>
              <a:gd name="connsiteY767" fmla="*/ 1367456 h 4033945"/>
              <a:gd name="connsiteX768" fmla="*/ 3915542 w 4965377"/>
              <a:gd name="connsiteY768" fmla="*/ 1357632 h 4033945"/>
              <a:gd name="connsiteX769" fmla="*/ 3901976 w 4965377"/>
              <a:gd name="connsiteY769" fmla="*/ 1350077 h 4033945"/>
              <a:gd name="connsiteX770" fmla="*/ 3881814 w 4965377"/>
              <a:gd name="connsiteY770" fmla="*/ 1337026 h 4033945"/>
              <a:gd name="connsiteX771" fmla="*/ 3871675 w 4965377"/>
              <a:gd name="connsiteY771" fmla="*/ 1339125 h 4033945"/>
              <a:gd name="connsiteX772" fmla="*/ 3889725 w 4965377"/>
              <a:gd name="connsiteY772" fmla="*/ 1340839 h 4033945"/>
              <a:gd name="connsiteX773" fmla="*/ 3881814 w 4965377"/>
              <a:gd name="connsiteY773" fmla="*/ 1337026 h 4033945"/>
              <a:gd name="connsiteX774" fmla="*/ 4397949 w 4965377"/>
              <a:gd name="connsiteY774" fmla="*/ 1328844 h 4033945"/>
              <a:gd name="connsiteX775" fmla="*/ 4392023 w 4965377"/>
              <a:gd name="connsiteY775" fmla="*/ 1352148 h 4033945"/>
              <a:gd name="connsiteX776" fmla="*/ 4407217 w 4965377"/>
              <a:gd name="connsiteY776" fmla="*/ 1354547 h 4033945"/>
              <a:gd name="connsiteX777" fmla="*/ 4414071 w 4965377"/>
              <a:gd name="connsiteY777" fmla="*/ 1336384 h 4033945"/>
              <a:gd name="connsiteX778" fmla="*/ 4397949 w 4965377"/>
              <a:gd name="connsiteY778" fmla="*/ 1328844 h 4033945"/>
              <a:gd name="connsiteX779" fmla="*/ 2763923 w 4965377"/>
              <a:gd name="connsiteY779" fmla="*/ 1300970 h 4033945"/>
              <a:gd name="connsiteX780" fmla="*/ 2752271 w 4965377"/>
              <a:gd name="connsiteY780" fmla="*/ 1303483 h 4033945"/>
              <a:gd name="connsiteX781" fmla="*/ 2755012 w 4965377"/>
              <a:gd name="connsiteY781" fmla="*/ 1325303 h 4033945"/>
              <a:gd name="connsiteX782" fmla="*/ 2763923 w 4965377"/>
              <a:gd name="connsiteY782" fmla="*/ 1300970 h 4033945"/>
              <a:gd name="connsiteX783" fmla="*/ 2887098 w 4965377"/>
              <a:gd name="connsiteY783" fmla="*/ 1298000 h 4033945"/>
              <a:gd name="connsiteX784" fmla="*/ 2878159 w 4965377"/>
              <a:gd name="connsiteY784" fmla="*/ 1309309 h 4033945"/>
              <a:gd name="connsiteX785" fmla="*/ 2898265 w 4965377"/>
              <a:gd name="connsiteY785" fmla="*/ 1327130 h 4033945"/>
              <a:gd name="connsiteX786" fmla="*/ 2901349 w 4965377"/>
              <a:gd name="connsiteY786" fmla="*/ 1304169 h 4033945"/>
              <a:gd name="connsiteX787" fmla="*/ 2887098 w 4965377"/>
              <a:gd name="connsiteY787" fmla="*/ 1298000 h 4033945"/>
              <a:gd name="connsiteX788" fmla="*/ 639578 w 4965377"/>
              <a:gd name="connsiteY788" fmla="*/ 1290346 h 4033945"/>
              <a:gd name="connsiteX789" fmla="*/ 643691 w 4965377"/>
              <a:gd name="connsiteY789" fmla="*/ 1322904 h 4033945"/>
              <a:gd name="connsiteX790" fmla="*/ 652373 w 4965377"/>
              <a:gd name="connsiteY790" fmla="*/ 1320962 h 4033945"/>
              <a:gd name="connsiteX791" fmla="*/ 639578 w 4965377"/>
              <a:gd name="connsiteY791" fmla="*/ 1290346 h 4033945"/>
              <a:gd name="connsiteX792" fmla="*/ 4256082 w 4965377"/>
              <a:gd name="connsiteY792" fmla="*/ 1257903 h 4033945"/>
              <a:gd name="connsiteX793" fmla="*/ 4270818 w 4965377"/>
              <a:gd name="connsiteY793" fmla="*/ 1282692 h 4033945"/>
              <a:gd name="connsiteX794" fmla="*/ 4268990 w 4965377"/>
              <a:gd name="connsiteY794" fmla="*/ 1266356 h 4033945"/>
              <a:gd name="connsiteX795" fmla="*/ 4274816 w 4965377"/>
              <a:gd name="connsiteY795" fmla="*/ 1265214 h 4033945"/>
              <a:gd name="connsiteX796" fmla="*/ 4256082 w 4965377"/>
              <a:gd name="connsiteY796" fmla="*/ 1257903 h 4033945"/>
              <a:gd name="connsiteX797" fmla="*/ 3372918 w 4965377"/>
              <a:gd name="connsiteY797" fmla="*/ 1234599 h 4033945"/>
              <a:gd name="connsiteX798" fmla="*/ 3375546 w 4965377"/>
              <a:gd name="connsiteY798" fmla="*/ 1256304 h 4033945"/>
              <a:gd name="connsiteX799" fmla="*/ 3372918 w 4965377"/>
              <a:gd name="connsiteY799" fmla="*/ 1234599 h 4033945"/>
              <a:gd name="connsiteX800" fmla="*/ 4244226 w 4965377"/>
              <a:gd name="connsiteY800" fmla="*/ 1234450 h 4033945"/>
              <a:gd name="connsiteX801" fmla="*/ 4243744 w 4965377"/>
              <a:gd name="connsiteY801" fmla="*/ 1254933 h 4033945"/>
              <a:gd name="connsiteX802" fmla="*/ 4239632 w 4965377"/>
              <a:gd name="connsiteY802" fmla="*/ 1244652 h 4033945"/>
              <a:gd name="connsiteX803" fmla="*/ 4253568 w 4965377"/>
              <a:gd name="connsiteY803" fmla="*/ 1236198 h 4033945"/>
              <a:gd name="connsiteX804" fmla="*/ 4244226 w 4965377"/>
              <a:gd name="connsiteY804" fmla="*/ 1234450 h 4033945"/>
              <a:gd name="connsiteX805" fmla="*/ 3347101 w 4965377"/>
              <a:gd name="connsiteY805" fmla="*/ 1217806 h 4033945"/>
              <a:gd name="connsiteX806" fmla="*/ 3349728 w 4965377"/>
              <a:gd name="connsiteY806" fmla="*/ 1239625 h 4033945"/>
              <a:gd name="connsiteX807" fmla="*/ 3370062 w 4965377"/>
              <a:gd name="connsiteY807" fmla="*/ 1235170 h 4033945"/>
              <a:gd name="connsiteX808" fmla="*/ 3347101 w 4965377"/>
              <a:gd name="connsiteY808" fmla="*/ 1217806 h 4033945"/>
              <a:gd name="connsiteX809" fmla="*/ 635580 w 4965377"/>
              <a:gd name="connsiteY809" fmla="*/ 1213008 h 4033945"/>
              <a:gd name="connsiteX810" fmla="*/ 641406 w 4965377"/>
              <a:gd name="connsiteY810" fmla="*/ 1234028 h 4033945"/>
              <a:gd name="connsiteX811" fmla="*/ 658770 w 4965377"/>
              <a:gd name="connsiteY811" fmla="*/ 1230143 h 4033945"/>
              <a:gd name="connsiteX812" fmla="*/ 674421 w 4965377"/>
              <a:gd name="connsiteY812" fmla="*/ 1260073 h 4033945"/>
              <a:gd name="connsiteX813" fmla="*/ 669508 w 4965377"/>
              <a:gd name="connsiteY813" fmla="*/ 1222147 h 4033945"/>
              <a:gd name="connsiteX814" fmla="*/ 635580 w 4965377"/>
              <a:gd name="connsiteY814" fmla="*/ 1213008 h 4033945"/>
              <a:gd name="connsiteX815" fmla="*/ 3569862 w 4965377"/>
              <a:gd name="connsiteY815" fmla="*/ 1186162 h 4033945"/>
              <a:gd name="connsiteX816" fmla="*/ 3560152 w 4965377"/>
              <a:gd name="connsiteY816" fmla="*/ 1205011 h 4033945"/>
              <a:gd name="connsiteX817" fmla="*/ 3507832 w 4965377"/>
              <a:gd name="connsiteY817" fmla="*/ 1216321 h 4033945"/>
              <a:gd name="connsiteX818" fmla="*/ 3490696 w 4965377"/>
              <a:gd name="connsiteY818" fmla="*/ 1197814 h 4033945"/>
              <a:gd name="connsiteX819" fmla="*/ 3440318 w 4965377"/>
              <a:gd name="connsiteY819" fmla="*/ 1225460 h 4033945"/>
              <a:gd name="connsiteX820" fmla="*/ 3382285 w 4965377"/>
              <a:gd name="connsiteY820" fmla="*/ 1288290 h 4033945"/>
              <a:gd name="connsiteX821" fmla="*/ 3367092 w 4965377"/>
              <a:gd name="connsiteY821" fmla="*/ 1286005 h 4033945"/>
              <a:gd name="connsiteX822" fmla="*/ 3365150 w 4965377"/>
              <a:gd name="connsiteY822" fmla="*/ 1269669 h 4033945"/>
              <a:gd name="connsiteX823" fmla="*/ 3319341 w 4965377"/>
              <a:gd name="connsiteY823" fmla="*/ 1285205 h 4033945"/>
              <a:gd name="connsiteX824" fmla="*/ 3332250 w 4965377"/>
              <a:gd name="connsiteY824" fmla="*/ 1293545 h 4033945"/>
              <a:gd name="connsiteX825" fmla="*/ 3314201 w 4965377"/>
              <a:gd name="connsiteY825" fmla="*/ 1291945 h 4033945"/>
              <a:gd name="connsiteX826" fmla="*/ 3308146 w 4965377"/>
              <a:gd name="connsiteY826" fmla="*/ 1315592 h 4033945"/>
              <a:gd name="connsiteX827" fmla="*/ 3354640 w 4965377"/>
              <a:gd name="connsiteY827" fmla="*/ 1305540 h 4033945"/>
              <a:gd name="connsiteX828" fmla="*/ 3403419 w 4965377"/>
              <a:gd name="connsiteY828" fmla="*/ 1289432 h 4033945"/>
              <a:gd name="connsiteX829" fmla="*/ 3407646 w 4965377"/>
              <a:gd name="connsiteY829" fmla="*/ 1299714 h 4033945"/>
              <a:gd name="connsiteX830" fmla="*/ 3400221 w 4965377"/>
              <a:gd name="connsiteY830" fmla="*/ 1312394 h 4033945"/>
              <a:gd name="connsiteX831" fmla="*/ 3487726 w 4965377"/>
              <a:gd name="connsiteY831" fmla="*/ 1321304 h 4033945"/>
              <a:gd name="connsiteX832" fmla="*/ 3506118 w 4965377"/>
              <a:gd name="connsiteY832" fmla="*/ 1300513 h 4033945"/>
              <a:gd name="connsiteX833" fmla="*/ 3530679 w 4965377"/>
              <a:gd name="connsiteY833" fmla="*/ 1306339 h 4033945"/>
              <a:gd name="connsiteX834" fmla="*/ 3618870 w 4965377"/>
              <a:gd name="connsiteY834" fmla="*/ 1320619 h 4033945"/>
              <a:gd name="connsiteX835" fmla="*/ 3627894 w 4965377"/>
              <a:gd name="connsiteY835" fmla="*/ 1296286 h 4033945"/>
              <a:gd name="connsiteX836" fmla="*/ 3627551 w 4965377"/>
              <a:gd name="connsiteY836" fmla="*/ 1318677 h 4033945"/>
              <a:gd name="connsiteX837" fmla="*/ 3652798 w 4965377"/>
              <a:gd name="connsiteY837" fmla="*/ 1329986 h 4033945"/>
              <a:gd name="connsiteX838" fmla="*/ 3649599 w 4965377"/>
              <a:gd name="connsiteY838" fmla="*/ 1302798 h 4033945"/>
              <a:gd name="connsiteX839" fmla="*/ 3664793 w 4965377"/>
              <a:gd name="connsiteY839" fmla="*/ 1305197 h 4033945"/>
              <a:gd name="connsiteX840" fmla="*/ 3658053 w 4965377"/>
              <a:gd name="connsiteY840" fmla="*/ 1323361 h 4033945"/>
              <a:gd name="connsiteX841" fmla="*/ 3683299 w 4965377"/>
              <a:gd name="connsiteY841" fmla="*/ 1334784 h 4033945"/>
              <a:gd name="connsiteX842" fmla="*/ 3674846 w 4965377"/>
              <a:gd name="connsiteY842" fmla="*/ 1314222 h 4033945"/>
              <a:gd name="connsiteX843" fmla="*/ 3700092 w 4965377"/>
              <a:gd name="connsiteY843" fmla="*/ 1325531 h 4033945"/>
              <a:gd name="connsiteX844" fmla="*/ 3684556 w 4965377"/>
              <a:gd name="connsiteY844" fmla="*/ 1345637 h 4033945"/>
              <a:gd name="connsiteX845" fmla="*/ 3705575 w 4965377"/>
              <a:gd name="connsiteY845" fmla="*/ 1346779 h 4033945"/>
              <a:gd name="connsiteX846" fmla="*/ 3727509 w 4965377"/>
              <a:gd name="connsiteY846" fmla="*/ 1330900 h 4033945"/>
              <a:gd name="connsiteX847" fmla="*/ 3722711 w 4965377"/>
              <a:gd name="connsiteY847" fmla="*/ 1315250 h 4033945"/>
              <a:gd name="connsiteX848" fmla="*/ 3733677 w 4965377"/>
              <a:gd name="connsiteY848" fmla="*/ 1307253 h 4033945"/>
              <a:gd name="connsiteX849" fmla="*/ 3746929 w 4965377"/>
              <a:gd name="connsiteY849" fmla="*/ 1343466 h 4033945"/>
              <a:gd name="connsiteX850" fmla="*/ 3734934 w 4965377"/>
              <a:gd name="connsiteY850" fmla="*/ 1345637 h 4033945"/>
              <a:gd name="connsiteX851" fmla="*/ 3775716 w 4965377"/>
              <a:gd name="connsiteY851" fmla="*/ 1336955 h 4033945"/>
              <a:gd name="connsiteX852" fmla="*/ 3774117 w 4965377"/>
              <a:gd name="connsiteY852" fmla="*/ 1348493 h 4033945"/>
              <a:gd name="connsiteX853" fmla="*/ 3758238 w 4965377"/>
              <a:gd name="connsiteY853" fmla="*/ 1340724 h 4033945"/>
              <a:gd name="connsiteX854" fmla="*/ 3783713 w 4965377"/>
              <a:gd name="connsiteY854" fmla="*/ 1379793 h 4033945"/>
              <a:gd name="connsiteX855" fmla="*/ 3778572 w 4965377"/>
              <a:gd name="connsiteY855" fmla="*/ 1336269 h 4033945"/>
              <a:gd name="connsiteX856" fmla="*/ 3818669 w 4965377"/>
              <a:gd name="connsiteY856" fmla="*/ 1322218 h 4033945"/>
              <a:gd name="connsiteX857" fmla="*/ 3826437 w 4965377"/>
              <a:gd name="connsiteY857" fmla="*/ 1337297 h 4033945"/>
              <a:gd name="connsiteX858" fmla="*/ 3846543 w 4965377"/>
              <a:gd name="connsiteY858" fmla="*/ 1305197 h 4033945"/>
              <a:gd name="connsiteX859" fmla="*/ 3816499 w 4965377"/>
              <a:gd name="connsiteY859" fmla="*/ 1278123 h 4033945"/>
              <a:gd name="connsiteX860" fmla="*/ 3814557 w 4965377"/>
              <a:gd name="connsiteY860" fmla="*/ 1311937 h 4033945"/>
              <a:gd name="connsiteX861" fmla="*/ 3791024 w 4965377"/>
              <a:gd name="connsiteY861" fmla="*/ 1289090 h 4033945"/>
              <a:gd name="connsiteX862" fmla="*/ 3808502 w 4965377"/>
              <a:gd name="connsiteY862" fmla="*/ 1285434 h 4033945"/>
              <a:gd name="connsiteX863" fmla="*/ 3779715 w 4965377"/>
              <a:gd name="connsiteY863" fmla="*/ 1269212 h 4033945"/>
              <a:gd name="connsiteX864" fmla="*/ 3757324 w 4965377"/>
              <a:gd name="connsiteY864" fmla="*/ 1307482 h 4033945"/>
              <a:gd name="connsiteX865" fmla="*/ 3731507 w 4965377"/>
              <a:gd name="connsiteY865" fmla="*/ 1290689 h 4033945"/>
              <a:gd name="connsiteX866" fmla="*/ 3732421 w 4965377"/>
              <a:gd name="connsiteY866" fmla="*/ 1273782 h 4033945"/>
              <a:gd name="connsiteX867" fmla="*/ 3647429 w 4965377"/>
              <a:gd name="connsiteY867" fmla="*/ 1286348 h 4033945"/>
              <a:gd name="connsiteX868" fmla="*/ 3674617 w 4965377"/>
              <a:gd name="connsiteY868" fmla="*/ 1263843 h 4033945"/>
              <a:gd name="connsiteX869" fmla="*/ 3788854 w 4965377"/>
              <a:gd name="connsiteY869" fmla="*/ 1245108 h 4033945"/>
              <a:gd name="connsiteX870" fmla="*/ 3787254 w 4965377"/>
              <a:gd name="connsiteY870" fmla="*/ 1256646 h 4033945"/>
              <a:gd name="connsiteX871" fmla="*/ 3799820 w 4965377"/>
              <a:gd name="connsiteY871" fmla="*/ 1237226 h 4033945"/>
              <a:gd name="connsiteX872" fmla="*/ 3836719 w 4965377"/>
              <a:gd name="connsiteY872" fmla="*/ 1246137 h 4033945"/>
              <a:gd name="connsiteX873" fmla="*/ 3805418 w 4965377"/>
              <a:gd name="connsiteY873" fmla="*/ 1208210 h 4033945"/>
              <a:gd name="connsiteX874" fmla="*/ 3761780 w 4965377"/>
              <a:gd name="connsiteY874" fmla="*/ 1217577 h 4033945"/>
              <a:gd name="connsiteX875" fmla="*/ 3756296 w 4965377"/>
              <a:gd name="connsiteY875" fmla="*/ 1196444 h 4033945"/>
              <a:gd name="connsiteX876" fmla="*/ 3691524 w 4965377"/>
              <a:gd name="connsiteY876" fmla="*/ 1204669 h 4033945"/>
              <a:gd name="connsiteX877" fmla="*/ 3656910 w 4965377"/>
              <a:gd name="connsiteY877" fmla="*/ 1189704 h 4033945"/>
              <a:gd name="connsiteX878" fmla="*/ 3569862 w 4965377"/>
              <a:gd name="connsiteY878" fmla="*/ 1186162 h 4033945"/>
              <a:gd name="connsiteX879" fmla="*/ 4233620 w 4965377"/>
              <a:gd name="connsiteY879" fmla="*/ 1186119 h 4033945"/>
              <a:gd name="connsiteX880" fmla="*/ 4224095 w 4965377"/>
              <a:gd name="connsiteY880" fmla="*/ 1186619 h 4033945"/>
              <a:gd name="connsiteX881" fmla="*/ 4221811 w 4965377"/>
              <a:gd name="connsiteY881" fmla="*/ 1192674 h 4033945"/>
              <a:gd name="connsiteX882" fmla="*/ 4232320 w 4965377"/>
              <a:gd name="connsiteY882" fmla="*/ 1207068 h 4033945"/>
              <a:gd name="connsiteX883" fmla="*/ 4237004 w 4965377"/>
              <a:gd name="connsiteY883" fmla="*/ 1194959 h 4033945"/>
              <a:gd name="connsiteX884" fmla="*/ 4245115 w 4965377"/>
              <a:gd name="connsiteY884" fmla="*/ 1187762 h 4033945"/>
              <a:gd name="connsiteX885" fmla="*/ 4233620 w 4965377"/>
              <a:gd name="connsiteY885" fmla="*/ 1186119 h 4033945"/>
              <a:gd name="connsiteX886" fmla="*/ 4283127 w 4965377"/>
              <a:gd name="connsiteY886" fmla="*/ 1182307 h 4033945"/>
              <a:gd name="connsiteX887" fmla="*/ 4275616 w 4965377"/>
              <a:gd name="connsiteY887" fmla="*/ 1192674 h 4033945"/>
              <a:gd name="connsiteX888" fmla="*/ 4298349 w 4965377"/>
              <a:gd name="connsiteY888" fmla="*/ 1182392 h 4033945"/>
              <a:gd name="connsiteX889" fmla="*/ 4283127 w 4965377"/>
              <a:gd name="connsiteY889" fmla="*/ 1182307 h 4033945"/>
              <a:gd name="connsiteX890" fmla="*/ 3997107 w 4965377"/>
              <a:gd name="connsiteY890" fmla="*/ 1161944 h 4033945"/>
              <a:gd name="connsiteX891" fmla="*/ 4011958 w 4965377"/>
              <a:gd name="connsiteY891" fmla="*/ 1186619 h 4033945"/>
              <a:gd name="connsiteX892" fmla="*/ 4009444 w 4965377"/>
              <a:gd name="connsiteY892" fmla="*/ 1164914 h 4033945"/>
              <a:gd name="connsiteX893" fmla="*/ 3997107 w 4965377"/>
              <a:gd name="connsiteY893" fmla="*/ 1161944 h 4033945"/>
              <a:gd name="connsiteX894" fmla="*/ 4024981 w 4965377"/>
              <a:gd name="connsiteY894" fmla="*/ 1144923 h 4033945"/>
              <a:gd name="connsiteX895" fmla="*/ 4014814 w 4965377"/>
              <a:gd name="connsiteY895" fmla="*/ 1186048 h 4033945"/>
              <a:gd name="connsiteX896" fmla="*/ 4064164 w 4965377"/>
              <a:gd name="connsiteY896" fmla="*/ 1147665 h 4033945"/>
              <a:gd name="connsiteX897" fmla="*/ 4024981 w 4965377"/>
              <a:gd name="connsiteY897" fmla="*/ 1144923 h 4033945"/>
              <a:gd name="connsiteX898" fmla="*/ 4319711 w 4965377"/>
              <a:gd name="connsiteY898" fmla="*/ 1133385 h 4033945"/>
              <a:gd name="connsiteX899" fmla="*/ 4271275 w 4965377"/>
              <a:gd name="connsiteY899" fmla="*/ 1154519 h 4033945"/>
              <a:gd name="connsiteX900" fmla="*/ 4256082 w 4965377"/>
              <a:gd name="connsiteY900" fmla="*/ 1152120 h 4033945"/>
              <a:gd name="connsiteX901" fmla="*/ 4282470 w 4965377"/>
              <a:gd name="connsiteY901" fmla="*/ 1174510 h 4033945"/>
              <a:gd name="connsiteX902" fmla="*/ 4339589 w 4965377"/>
              <a:gd name="connsiteY902" fmla="*/ 1151434 h 4033945"/>
              <a:gd name="connsiteX903" fmla="*/ 4319711 w 4965377"/>
              <a:gd name="connsiteY903" fmla="*/ 1133385 h 4033945"/>
              <a:gd name="connsiteX904" fmla="*/ 4379400 w 4965377"/>
              <a:gd name="connsiteY904" fmla="*/ 1132771 h 4033945"/>
              <a:gd name="connsiteX905" fmla="*/ 4372375 w 4965377"/>
              <a:gd name="connsiteY905" fmla="*/ 1150178 h 4033945"/>
              <a:gd name="connsiteX906" fmla="*/ 4392252 w 4965377"/>
              <a:gd name="connsiteY906" fmla="*/ 1140468 h 4033945"/>
              <a:gd name="connsiteX907" fmla="*/ 4379400 w 4965377"/>
              <a:gd name="connsiteY907" fmla="*/ 1132771 h 4033945"/>
              <a:gd name="connsiteX908" fmla="*/ 4417840 w 4965377"/>
              <a:gd name="connsiteY908" fmla="*/ 1129615 h 4033945"/>
              <a:gd name="connsiteX909" fmla="*/ 4443658 w 4965377"/>
              <a:gd name="connsiteY909" fmla="*/ 1146522 h 4033945"/>
              <a:gd name="connsiteX910" fmla="*/ 4417840 w 4965377"/>
              <a:gd name="connsiteY910" fmla="*/ 1129615 h 4033945"/>
              <a:gd name="connsiteX911" fmla="*/ 4357638 w 4965377"/>
              <a:gd name="connsiteY911" fmla="*/ 1125503 h 4033945"/>
              <a:gd name="connsiteX912" fmla="*/ 4348385 w 4965377"/>
              <a:gd name="connsiteY912" fmla="*/ 1149607 h 4033945"/>
              <a:gd name="connsiteX913" fmla="*/ 4363578 w 4965377"/>
              <a:gd name="connsiteY913" fmla="*/ 1152006 h 4033945"/>
              <a:gd name="connsiteX914" fmla="*/ 4357638 w 4965377"/>
              <a:gd name="connsiteY914" fmla="*/ 1125503 h 4033945"/>
              <a:gd name="connsiteX915" fmla="*/ 4124595 w 4965377"/>
              <a:gd name="connsiteY915" fmla="*/ 1101513 h 4033945"/>
              <a:gd name="connsiteX916" fmla="*/ 4108373 w 4965377"/>
              <a:gd name="connsiteY916" fmla="*/ 1116021 h 4033945"/>
              <a:gd name="connsiteX917" fmla="*/ 4124595 w 4965377"/>
              <a:gd name="connsiteY917" fmla="*/ 1101513 h 4033945"/>
              <a:gd name="connsiteX918" fmla="*/ 715432 w 4965377"/>
              <a:gd name="connsiteY918" fmla="*/ 1094430 h 4033945"/>
              <a:gd name="connsiteX919" fmla="*/ 703894 w 4965377"/>
              <a:gd name="connsiteY919" fmla="*/ 1097058 h 4033945"/>
              <a:gd name="connsiteX920" fmla="*/ 716688 w 4965377"/>
              <a:gd name="connsiteY920" fmla="*/ 1150064 h 4033945"/>
              <a:gd name="connsiteX921" fmla="*/ 728226 w 4965377"/>
              <a:gd name="connsiteY921" fmla="*/ 1147436 h 4033945"/>
              <a:gd name="connsiteX922" fmla="*/ 715432 w 4965377"/>
              <a:gd name="connsiteY922" fmla="*/ 1094430 h 4033945"/>
              <a:gd name="connsiteX923" fmla="*/ 819501 w 4965377"/>
              <a:gd name="connsiteY923" fmla="*/ 1093516 h 4033945"/>
              <a:gd name="connsiteX924" fmla="*/ 794940 w 4965377"/>
              <a:gd name="connsiteY924" fmla="*/ 1110309 h 4033945"/>
              <a:gd name="connsiteX925" fmla="*/ 819501 w 4965377"/>
              <a:gd name="connsiteY925" fmla="*/ 1093516 h 4033945"/>
              <a:gd name="connsiteX926" fmla="*/ 4110473 w 4965377"/>
              <a:gd name="connsiteY926" fmla="*/ 1026260 h 4033945"/>
              <a:gd name="connsiteX927" fmla="*/ 4102548 w 4965377"/>
              <a:gd name="connsiteY927" fmla="*/ 1039368 h 4033945"/>
              <a:gd name="connsiteX928" fmla="*/ 4120711 w 4965377"/>
              <a:gd name="connsiteY928" fmla="*/ 1041082 h 4033945"/>
              <a:gd name="connsiteX929" fmla="*/ 4110473 w 4965377"/>
              <a:gd name="connsiteY929" fmla="*/ 1026260 h 4033945"/>
              <a:gd name="connsiteX930" fmla="*/ 4180228 w 4965377"/>
              <a:gd name="connsiteY930" fmla="*/ 1011951 h 4033945"/>
              <a:gd name="connsiteX931" fmla="*/ 4124595 w 4965377"/>
              <a:gd name="connsiteY931" fmla="*/ 1023489 h 4033945"/>
              <a:gd name="connsiteX932" fmla="*/ 4190967 w 4965377"/>
              <a:gd name="connsiteY932" fmla="*/ 1054219 h 4033945"/>
              <a:gd name="connsiteX933" fmla="*/ 4180228 w 4965377"/>
              <a:gd name="connsiteY933" fmla="*/ 1011951 h 4033945"/>
              <a:gd name="connsiteX934" fmla="*/ 4206503 w 4965377"/>
              <a:gd name="connsiteY934" fmla="*/ 1006468 h 4033945"/>
              <a:gd name="connsiteX935" fmla="*/ 4185940 w 4965377"/>
              <a:gd name="connsiteY935" fmla="*/ 1010695 h 4033945"/>
              <a:gd name="connsiteX936" fmla="*/ 4204333 w 4965377"/>
              <a:gd name="connsiteY936" fmla="*/ 1040282 h 4033945"/>
              <a:gd name="connsiteX937" fmla="*/ 4206503 w 4965377"/>
              <a:gd name="connsiteY937" fmla="*/ 1006468 h 4033945"/>
              <a:gd name="connsiteX938" fmla="*/ 4281291 w 4965377"/>
              <a:gd name="connsiteY938" fmla="*/ 1006207 h 4033945"/>
              <a:gd name="connsiteX939" fmla="*/ 4279157 w 4965377"/>
              <a:gd name="connsiteY939" fmla="*/ 1013665 h 4033945"/>
              <a:gd name="connsiteX940" fmla="*/ 4267619 w 4965377"/>
              <a:gd name="connsiteY940" fmla="*/ 1043938 h 4033945"/>
              <a:gd name="connsiteX941" fmla="*/ 4289210 w 4965377"/>
              <a:gd name="connsiteY941" fmla="*/ 1022690 h 4033945"/>
              <a:gd name="connsiteX942" fmla="*/ 4281291 w 4965377"/>
              <a:gd name="connsiteY942" fmla="*/ 1006207 h 4033945"/>
              <a:gd name="connsiteX943" fmla="*/ 4336961 w 4965377"/>
              <a:gd name="connsiteY943" fmla="*/ 996073 h 4033945"/>
              <a:gd name="connsiteX944" fmla="*/ 4295950 w 4965377"/>
              <a:gd name="connsiteY944" fmla="*/ 1004526 h 4033945"/>
              <a:gd name="connsiteX945" fmla="*/ 4298463 w 4965377"/>
              <a:gd name="connsiteY945" fmla="*/ 1026345 h 4033945"/>
              <a:gd name="connsiteX946" fmla="*/ 4300177 w 4965377"/>
              <a:gd name="connsiteY946" fmla="*/ 1014807 h 4033945"/>
              <a:gd name="connsiteX947" fmla="*/ 4326566 w 4965377"/>
              <a:gd name="connsiteY947" fmla="*/ 1009324 h 4033945"/>
              <a:gd name="connsiteX948" fmla="*/ 4328393 w 4965377"/>
              <a:gd name="connsiteY948" fmla="*/ 1025774 h 4033945"/>
              <a:gd name="connsiteX949" fmla="*/ 4353068 w 4965377"/>
              <a:gd name="connsiteY949" fmla="*/ 1031714 h 4033945"/>
              <a:gd name="connsiteX950" fmla="*/ 4356495 w 4965377"/>
              <a:gd name="connsiteY950" fmla="*/ 1008753 h 4033945"/>
              <a:gd name="connsiteX951" fmla="*/ 4336961 w 4965377"/>
              <a:gd name="connsiteY951" fmla="*/ 996073 h 4033945"/>
              <a:gd name="connsiteX952" fmla="*/ 4495765 w 4965377"/>
              <a:gd name="connsiteY952" fmla="*/ 980494 h 4033945"/>
              <a:gd name="connsiteX953" fmla="*/ 4487068 w 4965377"/>
              <a:gd name="connsiteY953" fmla="*/ 998472 h 4033945"/>
              <a:gd name="connsiteX954" fmla="*/ 4505232 w 4965377"/>
              <a:gd name="connsiteY954" fmla="*/ 1000299 h 4033945"/>
              <a:gd name="connsiteX955" fmla="*/ 4495765 w 4965377"/>
              <a:gd name="connsiteY955" fmla="*/ 980494 h 4033945"/>
              <a:gd name="connsiteX956" fmla="*/ 4541445 w 4965377"/>
              <a:gd name="connsiteY956" fmla="*/ 976081 h 4033945"/>
              <a:gd name="connsiteX957" fmla="*/ 4512200 w 4965377"/>
              <a:gd name="connsiteY957" fmla="*/ 982136 h 4033945"/>
              <a:gd name="connsiteX958" fmla="*/ 4528650 w 4965377"/>
              <a:gd name="connsiteY958" fmla="*/ 995501 h 4033945"/>
              <a:gd name="connsiteX959" fmla="*/ 4521682 w 4965377"/>
              <a:gd name="connsiteY959" fmla="*/ 1013551 h 4033945"/>
              <a:gd name="connsiteX960" fmla="*/ 4545671 w 4965377"/>
              <a:gd name="connsiteY960" fmla="*/ 1014122 h 4033945"/>
              <a:gd name="connsiteX961" fmla="*/ 4541445 w 4965377"/>
              <a:gd name="connsiteY961" fmla="*/ 976081 h 4033945"/>
              <a:gd name="connsiteX962" fmla="*/ 4472674 w 4965377"/>
              <a:gd name="connsiteY962" fmla="*/ 895659 h 4033945"/>
              <a:gd name="connsiteX963" fmla="*/ 4456338 w 4965377"/>
              <a:gd name="connsiteY963" fmla="*/ 910167 h 4033945"/>
              <a:gd name="connsiteX964" fmla="*/ 4472674 w 4965377"/>
              <a:gd name="connsiteY964" fmla="*/ 895659 h 4033945"/>
              <a:gd name="connsiteX965" fmla="*/ 4760765 w 4965377"/>
              <a:gd name="connsiteY965" fmla="*/ 868156 h 4033945"/>
              <a:gd name="connsiteX966" fmla="*/ 4756895 w 4965377"/>
              <a:gd name="connsiteY966" fmla="*/ 888119 h 4033945"/>
              <a:gd name="connsiteX967" fmla="*/ 4772774 w 4965377"/>
              <a:gd name="connsiteY967" fmla="*/ 868242 h 4033945"/>
              <a:gd name="connsiteX968" fmla="*/ 4760765 w 4965377"/>
              <a:gd name="connsiteY968" fmla="*/ 868156 h 4033945"/>
              <a:gd name="connsiteX969" fmla="*/ 2908389 w 4965377"/>
              <a:gd name="connsiteY969" fmla="*/ 866999 h 4033945"/>
              <a:gd name="connsiteX970" fmla="*/ 2906147 w 4965377"/>
              <a:gd name="connsiteY970" fmla="*/ 884692 h 4033945"/>
              <a:gd name="connsiteX971" fmla="*/ 2919284 w 4965377"/>
              <a:gd name="connsiteY971" fmla="*/ 870641 h 4033945"/>
              <a:gd name="connsiteX972" fmla="*/ 2908389 w 4965377"/>
              <a:gd name="connsiteY972" fmla="*/ 866999 h 4033945"/>
              <a:gd name="connsiteX973" fmla="*/ 721600 w 4965377"/>
              <a:gd name="connsiteY973" fmla="*/ 864129 h 4033945"/>
              <a:gd name="connsiteX974" fmla="*/ 698410 w 4965377"/>
              <a:gd name="connsiteY974" fmla="*/ 891775 h 4033945"/>
              <a:gd name="connsiteX975" fmla="*/ 724228 w 4965377"/>
              <a:gd name="connsiteY975" fmla="*/ 908225 h 4033945"/>
              <a:gd name="connsiteX976" fmla="*/ 721600 w 4965377"/>
              <a:gd name="connsiteY976" fmla="*/ 864129 h 4033945"/>
              <a:gd name="connsiteX977" fmla="*/ 3055112 w 4965377"/>
              <a:gd name="connsiteY977" fmla="*/ 857504 h 4033945"/>
              <a:gd name="connsiteX978" fmla="*/ 3075903 w 4965377"/>
              <a:gd name="connsiteY978" fmla="*/ 880808 h 4033945"/>
              <a:gd name="connsiteX979" fmla="*/ 3055112 w 4965377"/>
              <a:gd name="connsiteY979" fmla="*/ 857504 h 4033945"/>
              <a:gd name="connsiteX980" fmla="*/ 1097567 w 4965377"/>
              <a:gd name="connsiteY980" fmla="*/ 854605 h 4033945"/>
              <a:gd name="connsiteX981" fmla="*/ 1091499 w 4965377"/>
              <a:gd name="connsiteY981" fmla="*/ 870298 h 4033945"/>
              <a:gd name="connsiteX982" fmla="*/ 1108177 w 4965377"/>
              <a:gd name="connsiteY982" fmla="*/ 860931 h 4033945"/>
              <a:gd name="connsiteX983" fmla="*/ 1097567 w 4965377"/>
              <a:gd name="connsiteY983" fmla="*/ 854605 h 4033945"/>
              <a:gd name="connsiteX984" fmla="*/ 3155926 w 4965377"/>
              <a:gd name="connsiteY984" fmla="*/ 852720 h 4033945"/>
              <a:gd name="connsiteX985" fmla="*/ 3145701 w 4965377"/>
              <a:gd name="connsiteY985" fmla="*/ 865614 h 4033945"/>
              <a:gd name="connsiteX986" fmla="*/ 3159638 w 4965377"/>
              <a:gd name="connsiteY986" fmla="*/ 856932 h 4033945"/>
              <a:gd name="connsiteX987" fmla="*/ 3166835 w 4965377"/>
              <a:gd name="connsiteY987" fmla="*/ 866642 h 4033945"/>
              <a:gd name="connsiteX988" fmla="*/ 3155926 w 4965377"/>
              <a:gd name="connsiteY988" fmla="*/ 852720 h 4033945"/>
              <a:gd name="connsiteX989" fmla="*/ 4632148 w 4965377"/>
              <a:gd name="connsiteY989" fmla="*/ 846423 h 4033945"/>
              <a:gd name="connsiteX990" fmla="*/ 4634547 w 4965377"/>
              <a:gd name="connsiteY990" fmla="*/ 868128 h 4033945"/>
              <a:gd name="connsiteX991" fmla="*/ 4658080 w 4965377"/>
              <a:gd name="connsiteY991" fmla="*/ 863444 h 4033945"/>
              <a:gd name="connsiteX992" fmla="*/ 4632148 w 4965377"/>
              <a:gd name="connsiteY992" fmla="*/ 846423 h 4033945"/>
              <a:gd name="connsiteX993" fmla="*/ 3931316 w 4965377"/>
              <a:gd name="connsiteY993" fmla="*/ 841560 h 4033945"/>
              <a:gd name="connsiteX994" fmla="*/ 3927651 w 4965377"/>
              <a:gd name="connsiteY994" fmla="*/ 848022 h 4033945"/>
              <a:gd name="connsiteX995" fmla="*/ 3944215 w 4965377"/>
              <a:gd name="connsiteY995" fmla="*/ 861159 h 4033945"/>
              <a:gd name="connsiteX996" fmla="*/ 3931316 w 4965377"/>
              <a:gd name="connsiteY996" fmla="*/ 841560 h 4033945"/>
              <a:gd name="connsiteX997" fmla="*/ 4403747 w 4965377"/>
              <a:gd name="connsiteY997" fmla="*/ 840711 h 4033945"/>
              <a:gd name="connsiteX998" fmla="*/ 4393394 w 4965377"/>
              <a:gd name="connsiteY998" fmla="*/ 856475 h 4033945"/>
              <a:gd name="connsiteX999" fmla="*/ 4420354 w 4965377"/>
              <a:gd name="connsiteY999" fmla="*/ 856475 h 4033945"/>
              <a:gd name="connsiteX1000" fmla="*/ 4403747 w 4965377"/>
              <a:gd name="connsiteY1000" fmla="*/ 840711 h 4033945"/>
              <a:gd name="connsiteX1001" fmla="*/ 3083100 w 4965377"/>
              <a:gd name="connsiteY1001" fmla="*/ 817749 h 4033945"/>
              <a:gd name="connsiteX1002" fmla="*/ 3098293 w 4965377"/>
              <a:gd name="connsiteY1002" fmla="*/ 820034 h 4033945"/>
              <a:gd name="connsiteX1003" fmla="*/ 3083100 w 4965377"/>
              <a:gd name="connsiteY1003" fmla="*/ 817749 h 4033945"/>
              <a:gd name="connsiteX1004" fmla="*/ 1439349 w 4965377"/>
              <a:gd name="connsiteY1004" fmla="*/ 797758 h 4033945"/>
              <a:gd name="connsiteX1005" fmla="*/ 1441405 w 4965377"/>
              <a:gd name="connsiteY1005" fmla="*/ 813979 h 4033945"/>
              <a:gd name="connsiteX1006" fmla="*/ 1454542 w 4965377"/>
              <a:gd name="connsiteY1006" fmla="*/ 799928 h 4033945"/>
              <a:gd name="connsiteX1007" fmla="*/ 1439349 w 4965377"/>
              <a:gd name="connsiteY1007" fmla="*/ 797758 h 4033945"/>
              <a:gd name="connsiteX1008" fmla="*/ 1435808 w 4965377"/>
              <a:gd name="connsiteY1008" fmla="*/ 792960 h 4033945"/>
              <a:gd name="connsiteX1009" fmla="*/ 1419015 w 4965377"/>
              <a:gd name="connsiteY1009" fmla="*/ 824718 h 4033945"/>
              <a:gd name="connsiteX1010" fmla="*/ 1433523 w 4965377"/>
              <a:gd name="connsiteY1010" fmla="*/ 821519 h 4033945"/>
              <a:gd name="connsiteX1011" fmla="*/ 1435808 w 4965377"/>
              <a:gd name="connsiteY1011" fmla="*/ 792960 h 4033945"/>
              <a:gd name="connsiteX1012" fmla="*/ 1354928 w 4965377"/>
              <a:gd name="connsiteY1012" fmla="*/ 788733 h 4033945"/>
              <a:gd name="connsiteX1013" fmla="*/ 1361325 w 4965377"/>
              <a:gd name="connsiteY1013" fmla="*/ 815350 h 4033945"/>
              <a:gd name="connsiteX1014" fmla="*/ 1364296 w 4965377"/>
              <a:gd name="connsiteY1014" fmla="*/ 792274 h 4033945"/>
              <a:gd name="connsiteX1015" fmla="*/ 1354928 w 4965377"/>
              <a:gd name="connsiteY1015" fmla="*/ 788733 h 4033945"/>
              <a:gd name="connsiteX1016" fmla="*/ 1098567 w 4965377"/>
              <a:gd name="connsiteY1016" fmla="*/ 780751 h 4033945"/>
              <a:gd name="connsiteX1017" fmla="*/ 1088985 w 4965377"/>
              <a:gd name="connsiteY1017" fmla="*/ 781536 h 4033945"/>
              <a:gd name="connsiteX1018" fmla="*/ 1076648 w 4965377"/>
              <a:gd name="connsiteY1018" fmla="*/ 801071 h 4033945"/>
              <a:gd name="connsiteX1019" fmla="*/ 1114117 w 4965377"/>
              <a:gd name="connsiteY1019" fmla="*/ 815008 h 4033945"/>
              <a:gd name="connsiteX1020" fmla="*/ 1107035 w 4965377"/>
              <a:gd name="connsiteY1020" fmla="*/ 783135 h 4033945"/>
              <a:gd name="connsiteX1021" fmla="*/ 1098567 w 4965377"/>
              <a:gd name="connsiteY1021" fmla="*/ 780751 h 4033945"/>
              <a:gd name="connsiteX1022" fmla="*/ 683217 w 4965377"/>
              <a:gd name="connsiteY1022" fmla="*/ 749893 h 4033945"/>
              <a:gd name="connsiteX1023" fmla="*/ 664368 w 4965377"/>
              <a:gd name="connsiteY1023" fmla="*/ 765315 h 4033945"/>
              <a:gd name="connsiteX1024" fmla="*/ 683217 w 4965377"/>
              <a:gd name="connsiteY1024" fmla="*/ 749893 h 4033945"/>
              <a:gd name="connsiteX1025" fmla="*/ 1473277 w 4965377"/>
              <a:gd name="connsiteY1025" fmla="*/ 689690 h 4033945"/>
              <a:gd name="connsiteX1026" fmla="*/ 1461511 w 4965377"/>
              <a:gd name="connsiteY1026" fmla="*/ 714594 h 4033945"/>
              <a:gd name="connsiteX1027" fmla="*/ 1473277 w 4965377"/>
              <a:gd name="connsiteY1027" fmla="*/ 689690 h 4033945"/>
              <a:gd name="connsiteX1028" fmla="*/ 2614459 w 4965377"/>
              <a:gd name="connsiteY1028" fmla="*/ 671241 h 4033945"/>
              <a:gd name="connsiteX1029" fmla="*/ 2607761 w 4965377"/>
              <a:gd name="connsiteY1029" fmla="*/ 671412 h 4033945"/>
              <a:gd name="connsiteX1030" fmla="*/ 2614733 w 4965377"/>
              <a:gd name="connsiteY1030" fmla="*/ 671983 h 4033945"/>
              <a:gd name="connsiteX1031" fmla="*/ 2617814 w 4965377"/>
              <a:gd name="connsiteY1031" fmla="*/ 680323 h 4033945"/>
              <a:gd name="connsiteX1032" fmla="*/ 2601021 w 4965377"/>
              <a:gd name="connsiteY1032" fmla="*/ 689576 h 4033945"/>
              <a:gd name="connsiteX1033" fmla="*/ 2643746 w 4965377"/>
              <a:gd name="connsiteY1033" fmla="*/ 696887 h 4033945"/>
              <a:gd name="connsiteX1034" fmla="*/ 2627810 w 4965377"/>
              <a:gd name="connsiteY1034" fmla="*/ 673054 h 4033945"/>
              <a:gd name="connsiteX1035" fmla="*/ 2614733 w 4965377"/>
              <a:gd name="connsiteY1035" fmla="*/ 671983 h 4033945"/>
              <a:gd name="connsiteX1036" fmla="*/ 1423699 w 4965377"/>
              <a:gd name="connsiteY1036" fmla="*/ 628002 h 4033945"/>
              <a:gd name="connsiteX1037" fmla="*/ 1432952 w 4965377"/>
              <a:gd name="connsiteY1037" fmla="*/ 653934 h 4033945"/>
              <a:gd name="connsiteX1038" fmla="*/ 1377890 w 4965377"/>
              <a:gd name="connsiteY1038" fmla="*/ 666271 h 4033945"/>
              <a:gd name="connsiteX1039" fmla="*/ 1378689 w 4965377"/>
              <a:gd name="connsiteY1039" fmla="*/ 649364 h 4033945"/>
              <a:gd name="connsiteX1040" fmla="*/ 1364867 w 4965377"/>
              <a:gd name="connsiteY1040" fmla="*/ 658046 h 4033945"/>
              <a:gd name="connsiteX1041" fmla="*/ 1359955 w 4965377"/>
              <a:gd name="connsiteY1041" fmla="*/ 642396 h 4033945"/>
              <a:gd name="connsiteX1042" fmla="*/ 1359041 w 4965377"/>
              <a:gd name="connsiteY1042" fmla="*/ 659417 h 4033945"/>
              <a:gd name="connsiteX1043" fmla="*/ 1345446 w 4965377"/>
              <a:gd name="connsiteY1043" fmla="*/ 645709 h 4033945"/>
              <a:gd name="connsiteX1044" fmla="*/ 1340192 w 4965377"/>
              <a:gd name="connsiteY1044" fmla="*/ 674839 h 4033945"/>
              <a:gd name="connsiteX1045" fmla="*/ 1363382 w 4965377"/>
              <a:gd name="connsiteY1045" fmla="*/ 669584 h 4033945"/>
              <a:gd name="connsiteX1046" fmla="*/ 1366809 w 4965377"/>
              <a:gd name="connsiteY1046" fmla="*/ 696773 h 4033945"/>
              <a:gd name="connsiteX1047" fmla="*/ 1356642 w 4965377"/>
              <a:gd name="connsiteY1047" fmla="*/ 710252 h 4033945"/>
              <a:gd name="connsiteX1048" fmla="*/ 1383944 w 4965377"/>
              <a:gd name="connsiteY1048" fmla="*/ 737669 h 4033945"/>
              <a:gd name="connsiteX1049" fmla="*/ 1357898 w 4965377"/>
              <a:gd name="connsiteY1049" fmla="*/ 743495 h 4033945"/>
              <a:gd name="connsiteX1050" fmla="*/ 1374463 w 4965377"/>
              <a:gd name="connsiteY1050" fmla="*/ 756518 h 4033945"/>
              <a:gd name="connsiteX1051" fmla="*/ 1357099 w 4965377"/>
              <a:gd name="connsiteY1051" fmla="*/ 760402 h 4033945"/>
              <a:gd name="connsiteX1052" fmla="*/ 1356984 w 4965377"/>
              <a:gd name="connsiteY1052" fmla="*/ 782679 h 4033945"/>
              <a:gd name="connsiteX1053" fmla="*/ 1372178 w 4965377"/>
              <a:gd name="connsiteY1053" fmla="*/ 784849 h 4033945"/>
              <a:gd name="connsiteX1054" fmla="*/ 1380631 w 4965377"/>
              <a:gd name="connsiteY1054" fmla="*/ 827688 h 4033945"/>
              <a:gd name="connsiteX1055" fmla="*/ 1403250 w 4965377"/>
              <a:gd name="connsiteY1055" fmla="*/ 794673 h 4033945"/>
              <a:gd name="connsiteX1056" fmla="*/ 1403821 w 4965377"/>
              <a:gd name="connsiteY1056" fmla="*/ 822547 h 4033945"/>
              <a:gd name="connsiteX1057" fmla="*/ 1414560 w 4965377"/>
              <a:gd name="connsiteY1057" fmla="*/ 836827 h 4033945"/>
              <a:gd name="connsiteX1058" fmla="*/ 1418444 w 4965377"/>
              <a:gd name="connsiteY1058" fmla="*/ 796844 h 4033945"/>
              <a:gd name="connsiteX1059" fmla="*/ 1401194 w 4965377"/>
              <a:gd name="connsiteY1059" fmla="*/ 778452 h 4033945"/>
              <a:gd name="connsiteX1060" fmla="*/ 1385886 w 4965377"/>
              <a:gd name="connsiteY1060" fmla="*/ 798557 h 4033945"/>
              <a:gd name="connsiteX1061" fmla="*/ 1379603 w 4965377"/>
              <a:gd name="connsiteY1061" fmla="*/ 749778 h 4033945"/>
              <a:gd name="connsiteX1062" fmla="*/ 1457170 w 4965377"/>
              <a:gd name="connsiteY1062" fmla="*/ 726703 h 4033945"/>
              <a:gd name="connsiteX1063" fmla="*/ 1448602 w 4965377"/>
              <a:gd name="connsiteY1063" fmla="*/ 706254 h 4033945"/>
              <a:gd name="connsiteX1064" fmla="*/ 1464024 w 4965377"/>
              <a:gd name="connsiteY1064" fmla="*/ 663644 h 4033945"/>
              <a:gd name="connsiteX1065" fmla="*/ 1443119 w 4965377"/>
              <a:gd name="connsiteY1065" fmla="*/ 640454 h 4033945"/>
              <a:gd name="connsiteX1066" fmla="*/ 1423699 w 4965377"/>
              <a:gd name="connsiteY1066" fmla="*/ 628002 h 4033945"/>
              <a:gd name="connsiteX1067" fmla="*/ 1381774 w 4965377"/>
              <a:gd name="connsiteY1067" fmla="*/ 604127 h 4033945"/>
              <a:gd name="connsiteX1068" fmla="*/ 1383030 w 4965377"/>
              <a:gd name="connsiteY1068" fmla="*/ 637255 h 4033945"/>
              <a:gd name="connsiteX1069" fmla="*/ 1401994 w 4965377"/>
              <a:gd name="connsiteY1069" fmla="*/ 621833 h 4033945"/>
              <a:gd name="connsiteX1070" fmla="*/ 1381774 w 4965377"/>
              <a:gd name="connsiteY1070" fmla="*/ 604127 h 4033945"/>
              <a:gd name="connsiteX1071" fmla="*/ 1371036 w 4965377"/>
              <a:gd name="connsiteY1071" fmla="*/ 589733 h 4033945"/>
              <a:gd name="connsiteX1072" fmla="*/ 1348645 w 4965377"/>
              <a:gd name="connsiteY1072" fmla="*/ 600357 h 4033945"/>
              <a:gd name="connsiteX1073" fmla="*/ 1370236 w 4965377"/>
              <a:gd name="connsiteY1073" fmla="*/ 606640 h 4033945"/>
              <a:gd name="connsiteX1074" fmla="*/ 1371036 w 4965377"/>
              <a:gd name="connsiteY1074" fmla="*/ 589733 h 4033945"/>
              <a:gd name="connsiteX1075" fmla="*/ 2405834 w 4965377"/>
              <a:gd name="connsiteY1075" fmla="*/ 539697 h 4033945"/>
              <a:gd name="connsiteX1076" fmla="*/ 2405448 w 4965377"/>
              <a:gd name="connsiteY1076" fmla="*/ 559803 h 4033945"/>
              <a:gd name="connsiteX1077" fmla="*/ 2415044 w 4965377"/>
              <a:gd name="connsiteY1077" fmla="*/ 540840 h 4033945"/>
              <a:gd name="connsiteX1078" fmla="*/ 2405834 w 4965377"/>
              <a:gd name="connsiteY1078" fmla="*/ 539697 h 4033945"/>
              <a:gd name="connsiteX1079" fmla="*/ 1953985 w 4965377"/>
              <a:gd name="connsiteY1079" fmla="*/ 414494 h 4033945"/>
              <a:gd name="connsiteX1080" fmla="*/ 1937306 w 4965377"/>
              <a:gd name="connsiteY1080" fmla="*/ 423861 h 4033945"/>
              <a:gd name="connsiteX1081" fmla="*/ 1953985 w 4965377"/>
              <a:gd name="connsiteY1081" fmla="*/ 414494 h 4033945"/>
              <a:gd name="connsiteX1082" fmla="*/ 1326723 w 4965377"/>
              <a:gd name="connsiteY1082" fmla="*/ 331541 h 4033945"/>
              <a:gd name="connsiteX1083" fmla="*/ 1326513 w 4965377"/>
              <a:gd name="connsiteY1083" fmla="*/ 332960 h 4033945"/>
              <a:gd name="connsiteX1084" fmla="*/ 1326141 w 4965377"/>
              <a:gd name="connsiteY1084" fmla="*/ 331672 h 4033945"/>
              <a:gd name="connsiteX1085" fmla="*/ 1377547 w 4965377"/>
              <a:gd name="connsiteY1085" fmla="*/ 314537 h 4033945"/>
              <a:gd name="connsiteX1086" fmla="*/ 1365895 w 4965377"/>
              <a:gd name="connsiteY1086" fmla="*/ 339555 h 4033945"/>
              <a:gd name="connsiteX1087" fmla="*/ 1377547 w 4965377"/>
              <a:gd name="connsiteY1087" fmla="*/ 314537 h 4033945"/>
              <a:gd name="connsiteX1088" fmla="*/ 1597681 w 4965377"/>
              <a:gd name="connsiteY1088" fmla="*/ 309967 h 4033945"/>
              <a:gd name="connsiteX1089" fmla="*/ 1583059 w 4965377"/>
              <a:gd name="connsiteY1089" fmla="*/ 335556 h 4033945"/>
              <a:gd name="connsiteX1090" fmla="*/ 1597681 w 4965377"/>
              <a:gd name="connsiteY1090" fmla="*/ 309967 h 4033945"/>
              <a:gd name="connsiteX1091" fmla="*/ 1876761 w 4965377"/>
              <a:gd name="connsiteY1091" fmla="*/ 135871 h 4033945"/>
              <a:gd name="connsiteX1092" fmla="*/ 1869221 w 4965377"/>
              <a:gd name="connsiteY1092" fmla="*/ 171056 h 4033945"/>
              <a:gd name="connsiteX1093" fmla="*/ 1876761 w 4965377"/>
              <a:gd name="connsiteY1093" fmla="*/ 135871 h 4033945"/>
              <a:gd name="connsiteX1094" fmla="*/ 2156070 w 4965377"/>
              <a:gd name="connsiteY1094" fmla="*/ 957 h 4033945"/>
              <a:gd name="connsiteX1095" fmla="*/ 2190112 w 4965377"/>
              <a:gd name="connsiteY1095" fmla="*/ 10210 h 4033945"/>
              <a:gd name="connsiteX1096" fmla="*/ 2195824 w 4965377"/>
              <a:gd name="connsiteY1096" fmla="*/ 31230 h 4033945"/>
              <a:gd name="connsiteX1097" fmla="*/ 2283558 w 4965377"/>
              <a:gd name="connsiteY1097" fmla="*/ 39683 h 4033945"/>
              <a:gd name="connsiteX1098" fmla="*/ 2285614 w 4965377"/>
              <a:gd name="connsiteY1098" fmla="*/ 55905 h 4033945"/>
              <a:gd name="connsiteX1099" fmla="*/ 2319885 w 4965377"/>
              <a:gd name="connsiteY1099" fmla="*/ 42768 h 4033945"/>
              <a:gd name="connsiteX1100" fmla="*/ 2344560 w 4965377"/>
              <a:gd name="connsiteY1100" fmla="*/ 48480 h 4033945"/>
              <a:gd name="connsiteX1101" fmla="*/ 2350843 w 4965377"/>
              <a:gd name="connsiteY1101" fmla="*/ 75097 h 4033945"/>
              <a:gd name="connsiteX1102" fmla="*/ 2363980 w 4965377"/>
              <a:gd name="connsiteY1102" fmla="*/ 61046 h 4033945"/>
              <a:gd name="connsiteX1103" fmla="*/ 2458797 w 4965377"/>
              <a:gd name="connsiteY1103" fmla="*/ 101371 h 4033945"/>
              <a:gd name="connsiteX1104" fmla="*/ 2507119 w 4965377"/>
              <a:gd name="connsiteY1104" fmla="*/ 151978 h 4033945"/>
              <a:gd name="connsiteX1105" fmla="*/ 2506091 w 4965377"/>
              <a:gd name="connsiteY1105" fmla="*/ 191275 h 4033945"/>
              <a:gd name="connsiteX1106" fmla="*/ 2598394 w 4965377"/>
              <a:gd name="connsiteY1106" fmla="*/ 210125 h 4033945"/>
              <a:gd name="connsiteX1107" fmla="*/ 2460053 w 4965377"/>
              <a:gd name="connsiteY1107" fmla="*/ 229431 h 4033945"/>
              <a:gd name="connsiteX1108" fmla="*/ 2265051 w 4965377"/>
              <a:gd name="connsiteY1108" fmla="*/ 295002 h 4033945"/>
              <a:gd name="connsiteX1109" fmla="*/ 2085586 w 4965377"/>
              <a:gd name="connsiteY1109" fmla="*/ 340469 h 4033945"/>
              <a:gd name="connsiteX1110" fmla="*/ 2106262 w 4965377"/>
              <a:gd name="connsiteY1110" fmla="*/ 386163 h 4033945"/>
              <a:gd name="connsiteX1111" fmla="*/ 2011103 w 4965377"/>
              <a:gd name="connsiteY1111" fmla="*/ 412895 h 4033945"/>
              <a:gd name="connsiteX1112" fmla="*/ 2021842 w 4965377"/>
              <a:gd name="connsiteY1112" fmla="*/ 427174 h 4033945"/>
              <a:gd name="connsiteX1113" fmla="*/ 2055998 w 4965377"/>
              <a:gd name="connsiteY1113" fmla="*/ 413923 h 4033945"/>
              <a:gd name="connsiteX1114" fmla="*/ 2155156 w 4965377"/>
              <a:gd name="connsiteY1114" fmla="*/ 442139 h 4033945"/>
              <a:gd name="connsiteX1115" fmla="*/ 2157555 w 4965377"/>
              <a:gd name="connsiteY1115" fmla="*/ 413694 h 4033945"/>
              <a:gd name="connsiteX1116" fmla="*/ 2193082 w 4965377"/>
              <a:gd name="connsiteY1116" fmla="*/ 411409 h 4033945"/>
              <a:gd name="connsiteX1117" fmla="*/ 2238548 w 4965377"/>
              <a:gd name="connsiteY1117" fmla="*/ 440426 h 4033945"/>
              <a:gd name="connsiteX1118" fmla="*/ 2234093 w 4965377"/>
              <a:gd name="connsiteY1118" fmla="*/ 452535 h 4033945"/>
              <a:gd name="connsiteX1119" fmla="*/ 2255912 w 4965377"/>
              <a:gd name="connsiteY1119" fmla="*/ 436542 h 4033945"/>
              <a:gd name="connsiteX1120" fmla="*/ 2262310 w 4965377"/>
              <a:gd name="connsiteY1120" fmla="*/ 463044 h 4033945"/>
              <a:gd name="connsiteX1121" fmla="*/ 2340562 w 4965377"/>
              <a:gd name="connsiteY1121" fmla="*/ 467957 h 4033945"/>
              <a:gd name="connsiteX1122" fmla="*/ 2347530 w 4965377"/>
              <a:gd name="connsiteY1122" fmla="*/ 499829 h 4033945"/>
              <a:gd name="connsiteX1123" fmla="*/ 2366379 w 4965377"/>
              <a:gd name="connsiteY1123" fmla="*/ 506797 h 4033945"/>
              <a:gd name="connsiteX1124" fmla="*/ 2367179 w 4965377"/>
              <a:gd name="connsiteY1124" fmla="*/ 489776 h 4033945"/>
              <a:gd name="connsiteX1125" fmla="*/ 2382372 w 4965377"/>
              <a:gd name="connsiteY1125" fmla="*/ 492061 h 4033945"/>
              <a:gd name="connsiteX1126" fmla="*/ 2387970 w 4965377"/>
              <a:gd name="connsiteY1126" fmla="*/ 513080 h 4033945"/>
              <a:gd name="connsiteX1127" fmla="*/ 2420756 w 4965377"/>
              <a:gd name="connsiteY1127" fmla="*/ 489090 h 4033945"/>
              <a:gd name="connsiteX1128" fmla="*/ 2454570 w 4965377"/>
              <a:gd name="connsiteY1128" fmla="*/ 520620 h 4033945"/>
              <a:gd name="connsiteX1129" fmla="*/ 2431951 w 4965377"/>
              <a:gd name="connsiteY1129" fmla="*/ 531129 h 4033945"/>
              <a:gd name="connsiteX1130" fmla="*/ 2449886 w 4965377"/>
              <a:gd name="connsiteY1130" fmla="*/ 555119 h 4033945"/>
              <a:gd name="connsiteX1131" fmla="*/ 2418585 w 4965377"/>
              <a:gd name="connsiteY1131" fmla="*/ 567685 h 4033945"/>
              <a:gd name="connsiteX1132" fmla="*/ 2442347 w 4965377"/>
              <a:gd name="connsiteY1132" fmla="*/ 590304 h 4033945"/>
              <a:gd name="connsiteX1133" fmla="*/ 2461310 w 4965377"/>
              <a:gd name="connsiteY1133" fmla="*/ 574882 h 4033945"/>
              <a:gd name="connsiteX1134" fmla="*/ 2455712 w 4965377"/>
              <a:gd name="connsiteY1134" fmla="*/ 553863 h 4033945"/>
              <a:gd name="connsiteX1135" fmla="*/ 2484386 w 4965377"/>
              <a:gd name="connsiteY1135" fmla="*/ 592132 h 4033945"/>
              <a:gd name="connsiteX1136" fmla="*/ 2474104 w 4965377"/>
              <a:gd name="connsiteY1136" fmla="*/ 605498 h 4033945"/>
              <a:gd name="connsiteX1137" fmla="*/ 2479017 w 4965377"/>
              <a:gd name="connsiteY1137" fmla="*/ 621148 h 4033945"/>
              <a:gd name="connsiteX1138" fmla="*/ 2504491 w 4965377"/>
              <a:gd name="connsiteY1138" fmla="*/ 609953 h 4033945"/>
              <a:gd name="connsiteX1139" fmla="*/ 2516600 w 4965377"/>
              <a:gd name="connsiteY1139" fmla="*/ 635085 h 4033945"/>
              <a:gd name="connsiteX1140" fmla="*/ 2496952 w 4965377"/>
              <a:gd name="connsiteY1140" fmla="*/ 645023 h 4033945"/>
              <a:gd name="connsiteX1141" fmla="*/ 2545502 w 4965377"/>
              <a:gd name="connsiteY1141" fmla="*/ 650964 h 4033945"/>
              <a:gd name="connsiteX1142" fmla="*/ 2543103 w 4965377"/>
              <a:gd name="connsiteY1142" fmla="*/ 679409 h 4033945"/>
              <a:gd name="connsiteX1143" fmla="*/ 2573947 w 4965377"/>
              <a:gd name="connsiteY1143" fmla="*/ 639083 h 4033945"/>
              <a:gd name="connsiteX1144" fmla="*/ 2600793 w 4965377"/>
              <a:gd name="connsiteY1144" fmla="*/ 638740 h 4033945"/>
              <a:gd name="connsiteX1145" fmla="*/ 2589940 w 4965377"/>
              <a:gd name="connsiteY1145" fmla="*/ 624347 h 4033945"/>
              <a:gd name="connsiteX1146" fmla="*/ 2618043 w 4965377"/>
              <a:gd name="connsiteY1146" fmla="*/ 657247 h 4033945"/>
              <a:gd name="connsiteX1147" fmla="*/ 2618956 w 4965377"/>
              <a:gd name="connsiteY1147" fmla="*/ 640340 h 4033945"/>
              <a:gd name="connsiteX1148" fmla="*/ 2624554 w 4965377"/>
              <a:gd name="connsiteY1148" fmla="*/ 661473 h 4033945"/>
              <a:gd name="connsiteX1149" fmla="*/ 2644774 w 4965377"/>
              <a:gd name="connsiteY1149" fmla="*/ 679294 h 4033945"/>
              <a:gd name="connsiteX1150" fmla="*/ 2649458 w 4965377"/>
              <a:gd name="connsiteY1150" fmla="*/ 644795 h 4033945"/>
              <a:gd name="connsiteX1151" fmla="*/ 2685785 w 4965377"/>
              <a:gd name="connsiteY1151" fmla="*/ 647994 h 4033945"/>
              <a:gd name="connsiteX1152" fmla="*/ 2662481 w 4965377"/>
              <a:gd name="connsiteY1152" fmla="*/ 653020 h 4033945"/>
              <a:gd name="connsiteX1153" fmla="*/ 2670363 w 4965377"/>
              <a:gd name="connsiteY1153" fmla="*/ 667985 h 4033945"/>
              <a:gd name="connsiteX1154" fmla="*/ 2658025 w 4965377"/>
              <a:gd name="connsiteY1154" fmla="*/ 665129 h 4033945"/>
              <a:gd name="connsiteX1155" fmla="*/ 2651971 w 4965377"/>
              <a:gd name="connsiteY1155" fmla="*/ 688776 h 4033945"/>
              <a:gd name="connsiteX1156" fmla="*/ 2837834 w 4965377"/>
              <a:gd name="connsiteY1156" fmla="*/ 692546 h 4033945"/>
              <a:gd name="connsiteX1157" fmla="*/ 2892896 w 4965377"/>
              <a:gd name="connsiteY1157" fmla="*/ 702827 h 4033945"/>
              <a:gd name="connsiteX1158" fmla="*/ 2904319 w 4965377"/>
              <a:gd name="connsiteY1158" fmla="*/ 722704 h 4033945"/>
              <a:gd name="connsiteX1159" fmla="*/ 2923968 w 4965377"/>
              <a:gd name="connsiteY1159" fmla="*/ 712766 h 4033945"/>
              <a:gd name="connsiteX1160" fmla="*/ 2920198 w 4965377"/>
              <a:gd name="connsiteY1160" fmla="*/ 730358 h 4033945"/>
              <a:gd name="connsiteX1161" fmla="*/ 2943503 w 4965377"/>
              <a:gd name="connsiteY1161" fmla="*/ 725332 h 4033945"/>
              <a:gd name="connsiteX1162" fmla="*/ 2939047 w 4965377"/>
              <a:gd name="connsiteY1162" fmla="*/ 737441 h 4033945"/>
              <a:gd name="connsiteX1163" fmla="*/ 2969663 w 4965377"/>
              <a:gd name="connsiteY1163" fmla="*/ 719506 h 4033945"/>
              <a:gd name="connsiteX1164" fmla="*/ 2998108 w 4965377"/>
              <a:gd name="connsiteY1164" fmla="*/ 780280 h 4033945"/>
              <a:gd name="connsiteX1165" fmla="*/ 3011359 w 4965377"/>
              <a:gd name="connsiteY1165" fmla="*/ 766228 h 4033945"/>
              <a:gd name="connsiteX1166" fmla="*/ 3039576 w 4965377"/>
              <a:gd name="connsiteY1166" fmla="*/ 776738 h 4033945"/>
              <a:gd name="connsiteX1167" fmla="*/ 3097265 w 4965377"/>
              <a:gd name="connsiteY1167" fmla="*/ 808724 h 4033945"/>
              <a:gd name="connsiteX1168" fmla="*/ 3175060 w 4965377"/>
              <a:gd name="connsiteY1168" fmla="*/ 808724 h 4033945"/>
              <a:gd name="connsiteX1169" fmla="*/ 3159753 w 4965377"/>
              <a:gd name="connsiteY1169" fmla="*/ 806440 h 4033945"/>
              <a:gd name="connsiteX1170" fmla="*/ 3153698 w 4965377"/>
              <a:gd name="connsiteY1170" fmla="*/ 830087 h 4033945"/>
              <a:gd name="connsiteX1171" fmla="*/ 3150385 w 4965377"/>
              <a:gd name="connsiteY1171" fmla="*/ 802898 h 4033945"/>
              <a:gd name="connsiteX1172" fmla="*/ 3124111 w 4965377"/>
              <a:gd name="connsiteY1172" fmla="*/ 808610 h 4033945"/>
              <a:gd name="connsiteX1173" fmla="*/ 3119656 w 4965377"/>
              <a:gd name="connsiteY1173" fmla="*/ 820719 h 4033945"/>
              <a:gd name="connsiteX1174" fmla="*/ 3162380 w 4965377"/>
              <a:gd name="connsiteY1174" fmla="*/ 828259 h 4033945"/>
              <a:gd name="connsiteX1175" fmla="*/ 3186370 w 4965377"/>
              <a:gd name="connsiteY1175" fmla="*/ 828716 h 4033945"/>
              <a:gd name="connsiteX1176" fmla="*/ 3170262 w 4965377"/>
              <a:gd name="connsiteY1176" fmla="*/ 843224 h 4033945"/>
              <a:gd name="connsiteX1177" fmla="*/ 3172890 w 4965377"/>
              <a:gd name="connsiteY1177" fmla="*/ 865043 h 4033945"/>
              <a:gd name="connsiteX1178" fmla="*/ 3185456 w 4965377"/>
              <a:gd name="connsiteY1178" fmla="*/ 845623 h 4033945"/>
              <a:gd name="connsiteX1179" fmla="*/ 3207846 w 4965377"/>
              <a:gd name="connsiteY1179" fmla="*/ 857504 h 4033945"/>
              <a:gd name="connsiteX1180" fmla="*/ 3177117 w 4965377"/>
              <a:gd name="connsiteY1180" fmla="*/ 875324 h 4033945"/>
              <a:gd name="connsiteX1181" fmla="*/ 3189111 w 4965377"/>
              <a:gd name="connsiteY1181" fmla="*/ 900571 h 4033945"/>
              <a:gd name="connsiteX1182" fmla="*/ 3250342 w 4965377"/>
              <a:gd name="connsiteY1182" fmla="*/ 887319 h 4033945"/>
              <a:gd name="connsiteX1183" fmla="*/ 3324824 w 4965377"/>
              <a:gd name="connsiteY1183" fmla="*/ 860017 h 4033945"/>
              <a:gd name="connsiteX1184" fmla="*/ 3306661 w 4965377"/>
              <a:gd name="connsiteY1184" fmla="*/ 858303 h 4033945"/>
              <a:gd name="connsiteX1185" fmla="*/ 3317056 w 4965377"/>
              <a:gd name="connsiteY1185" fmla="*/ 844937 h 4033945"/>
              <a:gd name="connsiteX1186" fmla="*/ 3305633 w 4965377"/>
              <a:gd name="connsiteY1186" fmla="*/ 825060 h 4033945"/>
              <a:gd name="connsiteX1187" fmla="*/ 3296037 w 4965377"/>
              <a:gd name="connsiteY1187" fmla="*/ 843909 h 4033945"/>
              <a:gd name="connsiteX1188" fmla="*/ 3287584 w 4965377"/>
              <a:gd name="connsiteY1188" fmla="*/ 823347 h 4033945"/>
              <a:gd name="connsiteX1189" fmla="*/ 3302206 w 4965377"/>
              <a:gd name="connsiteY1189" fmla="*/ 820262 h 4033945"/>
              <a:gd name="connsiteX1190" fmla="*/ 3284956 w 4965377"/>
              <a:gd name="connsiteY1190" fmla="*/ 801642 h 4033945"/>
              <a:gd name="connsiteX1191" fmla="*/ 3350414 w 4965377"/>
              <a:gd name="connsiteY1191" fmla="*/ 798557 h 4033945"/>
              <a:gd name="connsiteX1192" fmla="*/ 3348586 w 4965377"/>
              <a:gd name="connsiteY1192" fmla="*/ 832486 h 4033945"/>
              <a:gd name="connsiteX1193" fmla="*/ 3329508 w 4965377"/>
              <a:gd name="connsiteY1193" fmla="*/ 847679 h 4033945"/>
              <a:gd name="connsiteX1194" fmla="*/ 3339333 w 4965377"/>
              <a:gd name="connsiteY1194" fmla="*/ 879094 h 4033945"/>
              <a:gd name="connsiteX1195" fmla="*/ 3338647 w 4965377"/>
              <a:gd name="connsiteY1195" fmla="*/ 873611 h 4033945"/>
              <a:gd name="connsiteX1196" fmla="*/ 3363551 w 4965377"/>
              <a:gd name="connsiteY1196" fmla="*/ 857047 h 4033945"/>
              <a:gd name="connsiteX1197" fmla="*/ 3378744 w 4965377"/>
              <a:gd name="connsiteY1197" fmla="*/ 859331 h 4033945"/>
              <a:gd name="connsiteX1198" fmla="*/ 3381372 w 4965377"/>
              <a:gd name="connsiteY1198" fmla="*/ 881036 h 4033945"/>
              <a:gd name="connsiteX1199" fmla="*/ 3439632 w 4965377"/>
              <a:gd name="connsiteY1199" fmla="*/ 868356 h 4033945"/>
              <a:gd name="connsiteX1200" fmla="*/ 3520283 w 4965377"/>
              <a:gd name="connsiteY1200" fmla="*/ 867671 h 4033945"/>
              <a:gd name="connsiteX1201" fmla="*/ 3603219 w 4965377"/>
              <a:gd name="connsiteY1201" fmla="*/ 860931 h 4033945"/>
              <a:gd name="connsiteX1202" fmla="*/ 3626295 w 4965377"/>
              <a:gd name="connsiteY1202" fmla="*/ 878295 h 4033945"/>
              <a:gd name="connsiteX1203" fmla="*/ 3620126 w 4965377"/>
              <a:gd name="connsiteY1203" fmla="*/ 851792 h 4033945"/>
              <a:gd name="connsiteX1204" fmla="*/ 3639547 w 4965377"/>
              <a:gd name="connsiteY1204" fmla="*/ 864472 h 4033945"/>
              <a:gd name="connsiteX1205" fmla="*/ 3638518 w 4965377"/>
              <a:gd name="connsiteY1205" fmla="*/ 881379 h 4033945"/>
              <a:gd name="connsiteX1206" fmla="*/ 3671990 w 4965377"/>
              <a:gd name="connsiteY1206" fmla="*/ 885377 h 4033945"/>
              <a:gd name="connsiteX1207" fmla="*/ 3757324 w 4965377"/>
              <a:gd name="connsiteY1207" fmla="*/ 872811 h 4033945"/>
              <a:gd name="connsiteX1208" fmla="*/ 3771261 w 4965377"/>
              <a:gd name="connsiteY1208" fmla="*/ 864243 h 4033945"/>
              <a:gd name="connsiteX1209" fmla="*/ 3780286 w 4965377"/>
              <a:gd name="connsiteY1209" fmla="*/ 890175 h 4033945"/>
              <a:gd name="connsiteX1210" fmla="*/ 3827694 w 4965377"/>
              <a:gd name="connsiteY1210" fmla="*/ 885720 h 4033945"/>
              <a:gd name="connsiteX1211" fmla="*/ 3800049 w 4965377"/>
              <a:gd name="connsiteY1211" fmla="*/ 880465 h 4033945"/>
              <a:gd name="connsiteX1212" fmla="*/ 3820840 w 4965377"/>
              <a:gd name="connsiteY1212" fmla="*/ 853734 h 4033945"/>
              <a:gd name="connsiteX1213" fmla="*/ 3822782 w 4965377"/>
              <a:gd name="connsiteY1213" fmla="*/ 870070 h 4033945"/>
              <a:gd name="connsiteX1214" fmla="*/ 3859452 w 4965377"/>
              <a:gd name="connsiteY1214" fmla="*/ 851106 h 4033945"/>
              <a:gd name="connsiteX1215" fmla="*/ 3929136 w 4965377"/>
              <a:gd name="connsiteY1215" fmla="*/ 858532 h 4033945"/>
              <a:gd name="connsiteX1216" fmla="*/ 3920112 w 4965377"/>
              <a:gd name="connsiteY1216" fmla="*/ 832600 h 4033945"/>
              <a:gd name="connsiteX1217" fmla="*/ 3908003 w 4965377"/>
              <a:gd name="connsiteY1217" fmla="*/ 857504 h 4033945"/>
              <a:gd name="connsiteX1218" fmla="*/ 3888582 w 4965377"/>
              <a:gd name="connsiteY1218" fmla="*/ 844937 h 4033945"/>
              <a:gd name="connsiteX1219" fmla="*/ 3834663 w 4965377"/>
              <a:gd name="connsiteY1219" fmla="*/ 845166 h 4033945"/>
              <a:gd name="connsiteX1220" fmla="*/ 3835005 w 4965377"/>
              <a:gd name="connsiteY1220" fmla="*/ 822776 h 4033945"/>
              <a:gd name="connsiteX1221" fmla="*/ 3812615 w 4965377"/>
              <a:gd name="connsiteY1221" fmla="*/ 810781 h 4033945"/>
              <a:gd name="connsiteX1222" fmla="*/ 3799249 w 4965377"/>
              <a:gd name="connsiteY1222" fmla="*/ 824832 h 4033945"/>
              <a:gd name="connsiteX1223" fmla="*/ 3806789 w 4965377"/>
              <a:gd name="connsiteY1223" fmla="*/ 812037 h 4033945"/>
              <a:gd name="connsiteX1224" fmla="*/ 3779144 w 4965377"/>
              <a:gd name="connsiteY1224" fmla="*/ 806782 h 4033945"/>
              <a:gd name="connsiteX1225" fmla="*/ 3791253 w 4965377"/>
              <a:gd name="connsiteY1225" fmla="*/ 781993 h 4033945"/>
              <a:gd name="connsiteX1226" fmla="*/ 3826323 w 4965377"/>
              <a:gd name="connsiteY1226" fmla="*/ 774568 h 4033945"/>
              <a:gd name="connsiteX1227" fmla="*/ 3839917 w 4965377"/>
              <a:gd name="connsiteY1227" fmla="*/ 788276 h 4033945"/>
              <a:gd name="connsiteX1228" fmla="*/ 3852026 w 4965377"/>
              <a:gd name="connsiteY1228" fmla="*/ 763487 h 4033945"/>
              <a:gd name="connsiteX1229" fmla="*/ 3876016 w 4965377"/>
              <a:gd name="connsiteY1229" fmla="*/ 763944 h 4033945"/>
              <a:gd name="connsiteX1230" fmla="*/ 3869733 w 4965377"/>
              <a:gd name="connsiteY1230" fmla="*/ 787476 h 4033945"/>
              <a:gd name="connsiteX1231" fmla="*/ 3881043 w 4965377"/>
              <a:gd name="connsiteY1231" fmla="*/ 807468 h 4033945"/>
              <a:gd name="connsiteX1232" fmla="*/ 3889153 w 4965377"/>
              <a:gd name="connsiteY1232" fmla="*/ 800157 h 4033945"/>
              <a:gd name="connsiteX1233" fmla="*/ 3884241 w 4965377"/>
              <a:gd name="connsiteY1233" fmla="*/ 784392 h 4033945"/>
              <a:gd name="connsiteX1234" fmla="*/ 3916684 w 4965377"/>
              <a:gd name="connsiteY1234" fmla="*/ 805412 h 4033945"/>
              <a:gd name="connsiteX1235" fmla="*/ 3921939 w 4965377"/>
              <a:gd name="connsiteY1235" fmla="*/ 798786 h 4033945"/>
              <a:gd name="connsiteX1236" fmla="*/ 3913600 w 4965377"/>
              <a:gd name="connsiteY1236" fmla="*/ 778223 h 4033945"/>
              <a:gd name="connsiteX1237" fmla="*/ 3944101 w 4965377"/>
              <a:gd name="connsiteY1237" fmla="*/ 782907 h 4033945"/>
              <a:gd name="connsiteX1238" fmla="*/ 3926623 w 4965377"/>
              <a:gd name="connsiteY1238" fmla="*/ 786677 h 4033945"/>
              <a:gd name="connsiteX1239" fmla="*/ 3938732 w 4965377"/>
              <a:gd name="connsiteY1239" fmla="*/ 761773 h 4033945"/>
              <a:gd name="connsiteX1240" fmla="*/ 3968548 w 4965377"/>
              <a:gd name="connsiteY1240" fmla="*/ 760974 h 4033945"/>
              <a:gd name="connsiteX1241" fmla="*/ 3956439 w 4965377"/>
              <a:gd name="connsiteY1241" fmla="*/ 785877 h 4033945"/>
              <a:gd name="connsiteX1242" fmla="*/ 3986483 w 4965377"/>
              <a:gd name="connsiteY1242" fmla="*/ 812951 h 4033945"/>
              <a:gd name="connsiteX1243" fmla="*/ 3966035 w 4965377"/>
              <a:gd name="connsiteY1243" fmla="*/ 817292 h 4033945"/>
              <a:gd name="connsiteX1244" fmla="*/ 3954040 w 4965377"/>
              <a:gd name="connsiteY1244" fmla="*/ 791932 h 4033945"/>
              <a:gd name="connsiteX1245" fmla="*/ 3927765 w 4965377"/>
              <a:gd name="connsiteY1245" fmla="*/ 797643 h 4033945"/>
              <a:gd name="connsiteX1246" fmla="*/ 3924453 w 4965377"/>
              <a:gd name="connsiteY1246" fmla="*/ 820491 h 4033945"/>
              <a:gd name="connsiteX1247" fmla="*/ 3944901 w 4965377"/>
              <a:gd name="connsiteY1247" fmla="*/ 816150 h 4033945"/>
              <a:gd name="connsiteX1248" fmla="*/ 3949356 w 4965377"/>
              <a:gd name="connsiteY1248" fmla="*/ 854305 h 4033945"/>
              <a:gd name="connsiteX1249" fmla="*/ 3961694 w 4965377"/>
              <a:gd name="connsiteY1249" fmla="*/ 857275 h 4033945"/>
              <a:gd name="connsiteX1250" fmla="*/ 3973117 w 4965377"/>
              <a:gd name="connsiteY1250" fmla="*/ 827002 h 4033945"/>
              <a:gd name="connsiteX1251" fmla="*/ 3970490 w 4965377"/>
              <a:gd name="connsiteY1251" fmla="*/ 855447 h 4033945"/>
              <a:gd name="connsiteX1252" fmla="*/ 3985112 w 4965377"/>
              <a:gd name="connsiteY1252" fmla="*/ 852363 h 4033945"/>
              <a:gd name="connsiteX1253" fmla="*/ 4023153 w 4965377"/>
              <a:gd name="connsiteY1253" fmla="*/ 844252 h 4033945"/>
              <a:gd name="connsiteX1254" fmla="*/ 4010016 w 4965377"/>
              <a:gd name="connsiteY1254" fmla="*/ 808153 h 4033945"/>
              <a:gd name="connsiteX1255" fmla="*/ 3996650 w 4965377"/>
              <a:gd name="connsiteY1255" fmla="*/ 822090 h 4033945"/>
              <a:gd name="connsiteX1256" fmla="*/ 3989910 w 4965377"/>
              <a:gd name="connsiteY1256" fmla="*/ 790104 h 4033945"/>
              <a:gd name="connsiteX1257" fmla="*/ 3996764 w 4965377"/>
              <a:gd name="connsiteY1257" fmla="*/ 771940 h 4033945"/>
              <a:gd name="connsiteX1258" fmla="*/ 4056739 w 4965377"/>
              <a:gd name="connsiteY1258" fmla="*/ 798215 h 4033945"/>
              <a:gd name="connsiteX1259" fmla="*/ 4127223 w 4965377"/>
              <a:gd name="connsiteY1259" fmla="*/ 811352 h 4033945"/>
              <a:gd name="connsiteX1260" fmla="*/ 4077415 w 4965377"/>
              <a:gd name="connsiteY1260" fmla="*/ 821747 h 4033945"/>
              <a:gd name="connsiteX1261" fmla="*/ 4034577 w 4965377"/>
              <a:gd name="connsiteY1261" fmla="*/ 814094 h 4033945"/>
              <a:gd name="connsiteX1262" fmla="*/ 4044172 w 4965377"/>
              <a:gd name="connsiteY1262" fmla="*/ 845509 h 4033945"/>
              <a:gd name="connsiteX1263" fmla="*/ 4051027 w 4965377"/>
              <a:gd name="connsiteY1263" fmla="*/ 827345 h 4033945"/>
              <a:gd name="connsiteX1264" fmla="*/ 4065649 w 4965377"/>
              <a:gd name="connsiteY1264" fmla="*/ 824261 h 4033945"/>
              <a:gd name="connsiteX1265" fmla="*/ 4065192 w 4965377"/>
              <a:gd name="connsiteY1265" fmla="*/ 846651 h 4033945"/>
              <a:gd name="connsiteX1266" fmla="*/ 4159552 w 4965377"/>
              <a:gd name="connsiteY1266" fmla="*/ 832600 h 4033945"/>
              <a:gd name="connsiteX1267" fmla="*/ 4158752 w 4965377"/>
              <a:gd name="connsiteY1267" fmla="*/ 799357 h 4033945"/>
              <a:gd name="connsiteX1268" fmla="*/ 4169833 w 4965377"/>
              <a:gd name="connsiteY1268" fmla="*/ 791589 h 4033945"/>
              <a:gd name="connsiteX1269" fmla="*/ 4171318 w 4965377"/>
              <a:gd name="connsiteY1269" fmla="*/ 830201 h 4033945"/>
              <a:gd name="connsiteX1270" fmla="*/ 4202961 w 4965377"/>
              <a:gd name="connsiteY1270" fmla="*/ 818092 h 4033945"/>
              <a:gd name="connsiteX1271" fmla="*/ 4216099 w 4965377"/>
              <a:gd name="connsiteY1271" fmla="*/ 854305 h 4033945"/>
              <a:gd name="connsiteX1272" fmla="*/ 4253568 w 4965377"/>
              <a:gd name="connsiteY1272" fmla="*/ 840939 h 4033945"/>
              <a:gd name="connsiteX1273" fmla="*/ 4256424 w 4965377"/>
              <a:gd name="connsiteY1273" fmla="*/ 812609 h 4033945"/>
              <a:gd name="connsiteX1274" fmla="*/ 4270590 w 4965377"/>
              <a:gd name="connsiteY1274" fmla="*/ 831914 h 4033945"/>
              <a:gd name="connsiteX1275" fmla="*/ 4267505 w 4965377"/>
              <a:gd name="connsiteY1275" fmla="*/ 804726 h 4033945"/>
              <a:gd name="connsiteX1276" fmla="*/ 4303947 w 4965377"/>
              <a:gd name="connsiteY1276" fmla="*/ 808268 h 4033945"/>
              <a:gd name="connsiteX1277" fmla="*/ 4300520 w 4965377"/>
              <a:gd name="connsiteY1277" fmla="*/ 831229 h 4033945"/>
              <a:gd name="connsiteX1278" fmla="*/ 4339246 w 4965377"/>
              <a:gd name="connsiteY1278" fmla="*/ 828716 h 4033945"/>
              <a:gd name="connsiteX1279" fmla="*/ 4332163 w 4965377"/>
              <a:gd name="connsiteY1279" fmla="*/ 819120 h 4033945"/>
              <a:gd name="connsiteX1280" fmla="*/ 4348499 w 4965377"/>
              <a:gd name="connsiteY1280" fmla="*/ 804612 h 4033945"/>
              <a:gd name="connsiteX1281" fmla="*/ 4346785 w 4965377"/>
              <a:gd name="connsiteY1281" fmla="*/ 816036 h 4033945"/>
              <a:gd name="connsiteX1282" fmla="*/ 4454739 w 4965377"/>
              <a:gd name="connsiteY1282" fmla="*/ 815921 h 4033945"/>
              <a:gd name="connsiteX1283" fmla="*/ 4504660 w 4965377"/>
              <a:gd name="connsiteY1283" fmla="*/ 833400 h 4033945"/>
              <a:gd name="connsiteX1284" fmla="*/ 4578571 w 4965377"/>
              <a:gd name="connsiteY1284" fmla="*/ 823689 h 4033945"/>
              <a:gd name="connsiteX1285" fmla="*/ 4514599 w 4965377"/>
              <a:gd name="connsiteY1285" fmla="*/ 842424 h 4033945"/>
              <a:gd name="connsiteX1286" fmla="*/ 4509915 w 4965377"/>
              <a:gd name="connsiteY1286" fmla="*/ 854533 h 4033945"/>
              <a:gd name="connsiteX1287" fmla="*/ 4553896 w 4965377"/>
              <a:gd name="connsiteY1287" fmla="*/ 845394 h 4033945"/>
              <a:gd name="connsiteX1288" fmla="*/ 4551040 w 4965377"/>
              <a:gd name="connsiteY1288" fmla="*/ 873839 h 4033945"/>
              <a:gd name="connsiteX1289" fmla="*/ 4572174 w 4965377"/>
              <a:gd name="connsiteY1289" fmla="*/ 847336 h 4033945"/>
              <a:gd name="connsiteX1290" fmla="*/ 4562807 w 4965377"/>
              <a:gd name="connsiteY1290" fmla="*/ 871440 h 4033945"/>
              <a:gd name="connsiteX1291" fmla="*/ 4620953 w 4965377"/>
              <a:gd name="connsiteY1291" fmla="*/ 854191 h 4033945"/>
              <a:gd name="connsiteX1292" fmla="*/ 4609187 w 4965377"/>
              <a:gd name="connsiteY1292" fmla="*/ 828716 h 4033945"/>
              <a:gd name="connsiteX1293" fmla="*/ 4625751 w 4965377"/>
              <a:gd name="connsiteY1293" fmla="*/ 842196 h 4033945"/>
              <a:gd name="connsiteX1294" fmla="*/ 4626894 w 4965377"/>
              <a:gd name="connsiteY1294" fmla="*/ 825175 h 4033945"/>
              <a:gd name="connsiteX1295" fmla="*/ 4690409 w 4965377"/>
              <a:gd name="connsiteY1295" fmla="*/ 884692 h 4033945"/>
              <a:gd name="connsiteX1296" fmla="*/ 4732677 w 4965377"/>
              <a:gd name="connsiteY1296" fmla="*/ 887433 h 4033945"/>
              <a:gd name="connsiteX1297" fmla="*/ 4739188 w 4965377"/>
              <a:gd name="connsiteY1297" fmla="*/ 863901 h 4033945"/>
              <a:gd name="connsiteX1298" fmla="*/ 4777457 w 4965377"/>
              <a:gd name="connsiteY1298" fmla="*/ 856133 h 4033945"/>
              <a:gd name="connsiteX1299" fmla="*/ 4782712 w 4965377"/>
              <a:gd name="connsiteY1299" fmla="*/ 877266 h 4033945"/>
              <a:gd name="connsiteX1300" fmla="*/ 4793908 w 4965377"/>
              <a:gd name="connsiteY1300" fmla="*/ 869384 h 4033945"/>
              <a:gd name="connsiteX1301" fmla="*/ 4806245 w 4965377"/>
              <a:gd name="connsiteY1301" fmla="*/ 844709 h 4033945"/>
              <a:gd name="connsiteX1302" fmla="*/ 4815612 w 4965377"/>
              <a:gd name="connsiteY1302" fmla="*/ 876238 h 4033945"/>
              <a:gd name="connsiteX1303" fmla="*/ 4834461 w 4965377"/>
              <a:gd name="connsiteY1303" fmla="*/ 855676 h 4033945"/>
              <a:gd name="connsiteX1304" fmla="*/ 4842686 w 4965377"/>
              <a:gd name="connsiteY1304" fmla="*/ 876353 h 4033945"/>
              <a:gd name="connsiteX1305" fmla="*/ 4881413 w 4965377"/>
              <a:gd name="connsiteY1305" fmla="*/ 874068 h 4033945"/>
              <a:gd name="connsiteX1306" fmla="*/ 4873873 w 4965377"/>
              <a:gd name="connsiteY1306" fmla="*/ 858989 h 4033945"/>
              <a:gd name="connsiteX1307" fmla="*/ 4901404 w 4965377"/>
              <a:gd name="connsiteY1307" fmla="*/ 892346 h 4033945"/>
              <a:gd name="connsiteX1308" fmla="*/ 4946071 w 4965377"/>
              <a:gd name="connsiteY1308" fmla="*/ 888919 h 4033945"/>
              <a:gd name="connsiteX1309" fmla="*/ 4934304 w 4965377"/>
              <a:gd name="connsiteY1309" fmla="*/ 891318 h 4033945"/>
              <a:gd name="connsiteX1310" fmla="*/ 4936018 w 4965377"/>
              <a:gd name="connsiteY1310" fmla="*/ 907653 h 4033945"/>
              <a:gd name="connsiteX1311" fmla="*/ 4951897 w 4965377"/>
              <a:gd name="connsiteY1311" fmla="*/ 915536 h 4033945"/>
              <a:gd name="connsiteX1312" fmla="*/ 4965377 w 4965377"/>
              <a:gd name="connsiteY1312" fmla="*/ 913822 h 4033945"/>
              <a:gd name="connsiteX1313" fmla="*/ 4912485 w 4965377"/>
              <a:gd name="connsiteY1313" fmla="*/ 924446 h 4033945"/>
              <a:gd name="connsiteX1314" fmla="*/ 4897863 w 4965377"/>
              <a:gd name="connsiteY1314" fmla="*/ 899543 h 4033945"/>
              <a:gd name="connsiteX1315" fmla="*/ 4897178 w 4965377"/>
              <a:gd name="connsiteY1315" fmla="*/ 921933 h 4033945"/>
              <a:gd name="connsiteX1316" fmla="*/ 4889752 w 4965377"/>
              <a:gd name="connsiteY1316" fmla="*/ 920562 h 4033945"/>
              <a:gd name="connsiteX1317" fmla="*/ 4872274 w 4965377"/>
              <a:gd name="connsiteY1317" fmla="*/ 916678 h 4033945"/>
              <a:gd name="connsiteX1318" fmla="*/ 4835604 w 4965377"/>
              <a:gd name="connsiteY1318" fmla="*/ 906511 h 4033945"/>
              <a:gd name="connsiteX1319" fmla="*/ 4835033 w 4965377"/>
              <a:gd name="connsiteY1319" fmla="*/ 928901 h 4033945"/>
              <a:gd name="connsiteX1320" fmla="*/ 4752211 w 4965377"/>
              <a:gd name="connsiteY1320" fmla="*/ 912223 h 4033945"/>
              <a:gd name="connsiteX1321" fmla="*/ 4653511 w 4965377"/>
              <a:gd name="connsiteY1321" fmla="*/ 915307 h 4033945"/>
              <a:gd name="connsiteX1322" fmla="*/ 4628264 w 4965377"/>
              <a:gd name="connsiteY1322" fmla="*/ 903655 h 4033945"/>
              <a:gd name="connsiteX1323" fmla="*/ 4622324 w 4965377"/>
              <a:gd name="connsiteY1323" fmla="*/ 877038 h 4033945"/>
              <a:gd name="connsiteX1324" fmla="*/ 4613528 w 4965377"/>
              <a:gd name="connsiteY1324" fmla="*/ 878752 h 4033945"/>
              <a:gd name="connsiteX1325" fmla="*/ 4614670 w 4965377"/>
              <a:gd name="connsiteY1325" fmla="*/ 889718 h 4033945"/>
              <a:gd name="connsiteX1326" fmla="*/ 4506145 w 4965377"/>
              <a:gd name="connsiteY1326" fmla="*/ 911880 h 4033945"/>
              <a:gd name="connsiteX1327" fmla="*/ 4570689 w 4965377"/>
              <a:gd name="connsiteY1327" fmla="*/ 954148 h 4033945"/>
              <a:gd name="connsiteX1328" fmla="*/ 4577086 w 4965377"/>
              <a:gd name="connsiteY1328" fmla="*/ 930615 h 4033945"/>
              <a:gd name="connsiteX1329" fmla="*/ 4588853 w 4965377"/>
              <a:gd name="connsiteY1329" fmla="*/ 955975 h 4033945"/>
              <a:gd name="connsiteX1330" fmla="*/ 4608159 w 4965377"/>
              <a:gd name="connsiteY1330" fmla="*/ 941010 h 4033945"/>
              <a:gd name="connsiteX1331" fmla="*/ 4597649 w 4965377"/>
              <a:gd name="connsiteY1331" fmla="*/ 954262 h 4033945"/>
              <a:gd name="connsiteX1332" fmla="*/ 4621753 w 4965377"/>
              <a:gd name="connsiteY1332" fmla="*/ 954947 h 4033945"/>
              <a:gd name="connsiteX1333" fmla="*/ 4627693 w 4965377"/>
              <a:gd name="connsiteY1333" fmla="*/ 981679 h 4033945"/>
              <a:gd name="connsiteX1334" fmla="*/ 4602447 w 4965377"/>
              <a:gd name="connsiteY1334" fmla="*/ 970027 h 4033945"/>
              <a:gd name="connsiteX1335" fmla="*/ 4551383 w 4965377"/>
              <a:gd name="connsiteY1335" fmla="*/ 969227 h 4033945"/>
              <a:gd name="connsiteX1336" fmla="*/ 4550241 w 4965377"/>
              <a:gd name="connsiteY1336" fmla="*/ 986248 h 4033945"/>
              <a:gd name="connsiteX1337" fmla="*/ 4602447 w 4965377"/>
              <a:gd name="connsiteY1337" fmla="*/ 1025660 h 4033945"/>
              <a:gd name="connsiteX1338" fmla="*/ 4597192 w 4965377"/>
              <a:gd name="connsiteY1338" fmla="*/ 1032286 h 4033945"/>
              <a:gd name="connsiteX1339" fmla="*/ 4568405 w 4965377"/>
              <a:gd name="connsiteY1339" fmla="*/ 1015836 h 4033945"/>
              <a:gd name="connsiteX1340" fmla="*/ 4546243 w 4965377"/>
              <a:gd name="connsiteY1340" fmla="*/ 1031600 h 4033945"/>
              <a:gd name="connsiteX1341" fmla="*/ 4508088 w 4965377"/>
              <a:gd name="connsiteY1341" fmla="*/ 1011609 h 4033945"/>
              <a:gd name="connsiteX1342" fmla="*/ 4509915 w 4965377"/>
              <a:gd name="connsiteY1342" fmla="*/ 1027945 h 4033945"/>
              <a:gd name="connsiteX1343" fmla="*/ 4481128 w 4965377"/>
              <a:gd name="connsiteY1343" fmla="*/ 983849 h 4033945"/>
              <a:gd name="connsiteX1344" fmla="*/ 4477701 w 4965377"/>
              <a:gd name="connsiteY1344" fmla="*/ 1006811 h 4033945"/>
              <a:gd name="connsiteX1345" fmla="*/ 4464792 w 4965377"/>
              <a:gd name="connsiteY1345" fmla="*/ 998357 h 4033945"/>
              <a:gd name="connsiteX1346" fmla="*/ 4469476 w 4965377"/>
              <a:gd name="connsiteY1346" fmla="*/ 986134 h 4033945"/>
              <a:gd name="connsiteX1347" fmla="*/ 4447885 w 4965377"/>
              <a:gd name="connsiteY1347" fmla="*/ 1007382 h 4033945"/>
              <a:gd name="connsiteX1348" fmla="*/ 4424352 w 4965377"/>
              <a:gd name="connsiteY1348" fmla="*/ 984420 h 4033945"/>
              <a:gd name="connsiteX1349" fmla="*/ 4438632 w 4965377"/>
              <a:gd name="connsiteY1349" fmla="*/ 1031486 h 4033945"/>
              <a:gd name="connsiteX1350" fmla="*/ 4449256 w 4965377"/>
              <a:gd name="connsiteY1350" fmla="*/ 1045994 h 4033945"/>
              <a:gd name="connsiteX1351" fmla="*/ 4449142 w 4965377"/>
              <a:gd name="connsiteY1351" fmla="*/ 1018234 h 4033945"/>
              <a:gd name="connsiteX1352" fmla="*/ 4534705 w 4965377"/>
              <a:gd name="connsiteY1352" fmla="*/ 1033885 h 4033945"/>
              <a:gd name="connsiteX1353" fmla="*/ 4510258 w 4965377"/>
              <a:gd name="connsiteY1353" fmla="*/ 1083464 h 4033945"/>
              <a:gd name="connsiteX1354" fmla="*/ 4488553 w 4965377"/>
              <a:gd name="connsiteY1354" fmla="*/ 1076838 h 4033945"/>
              <a:gd name="connsiteX1355" fmla="*/ 4490381 w 4965377"/>
              <a:gd name="connsiteY1355" fmla="*/ 1093174 h 4033945"/>
              <a:gd name="connsiteX1356" fmla="*/ 4461708 w 4965377"/>
              <a:gd name="connsiteY1356" fmla="*/ 1076838 h 4033945"/>
              <a:gd name="connsiteX1357" fmla="*/ 4436004 w 4965377"/>
              <a:gd name="connsiteY1357" fmla="*/ 1087805 h 4033945"/>
              <a:gd name="connsiteX1358" fmla="*/ 4493922 w 4965377"/>
              <a:gd name="connsiteY1358" fmla="*/ 1070212 h 4033945"/>
              <a:gd name="connsiteX1359" fmla="*/ 4384369 w 4965377"/>
              <a:gd name="connsiteY1359" fmla="*/ 1053991 h 4033945"/>
              <a:gd name="connsiteX1360" fmla="*/ 4394536 w 4965377"/>
              <a:gd name="connsiteY1360" fmla="*/ 1090775 h 4033945"/>
              <a:gd name="connsiteX1361" fmla="*/ 4407331 w 4965377"/>
              <a:gd name="connsiteY1361" fmla="*/ 1071469 h 4033945"/>
              <a:gd name="connsiteX1362" fmla="*/ 4402761 w 4965377"/>
              <a:gd name="connsiteY1362" fmla="*/ 1083578 h 4033945"/>
              <a:gd name="connsiteX1363" fmla="*/ 4434862 w 4965377"/>
              <a:gd name="connsiteY1363" fmla="*/ 1076952 h 4033945"/>
              <a:gd name="connsiteX1364" fmla="*/ 4420354 w 4965377"/>
              <a:gd name="connsiteY1364" fmla="*/ 1107796 h 4033945"/>
              <a:gd name="connsiteX1365" fmla="*/ 4468333 w 4965377"/>
              <a:gd name="connsiteY1365" fmla="*/ 1108938 h 4033945"/>
              <a:gd name="connsiteX1366" fmla="*/ 4514485 w 4965377"/>
              <a:gd name="connsiteY1366" fmla="*/ 1093859 h 4033945"/>
              <a:gd name="connsiteX1367" fmla="*/ 4502947 w 4965377"/>
              <a:gd name="connsiteY1367" fmla="*/ 1151891 h 4033945"/>
              <a:gd name="connsiteX1368" fmla="*/ 4473588 w 4965377"/>
              <a:gd name="connsiteY1368" fmla="*/ 1130186 h 4033945"/>
              <a:gd name="connsiteX1369" fmla="*/ 4455539 w 4965377"/>
              <a:gd name="connsiteY1369" fmla="*/ 1156232 h 4033945"/>
              <a:gd name="connsiteX1370" fmla="*/ 4480100 w 4965377"/>
              <a:gd name="connsiteY1370" fmla="*/ 1162173 h 4033945"/>
              <a:gd name="connsiteX1371" fmla="*/ 4472560 w 4965377"/>
              <a:gd name="connsiteY1371" fmla="*/ 1174853 h 4033945"/>
              <a:gd name="connsiteX1372" fmla="*/ 4492437 w 4965377"/>
              <a:gd name="connsiteY1372" fmla="*/ 1193017 h 4033945"/>
              <a:gd name="connsiteX1373" fmla="*/ 4450398 w 4965377"/>
              <a:gd name="connsiteY1373" fmla="*/ 1190618 h 4033945"/>
              <a:gd name="connsiteX1374" fmla="*/ 4459308 w 4965377"/>
              <a:gd name="connsiteY1374" fmla="*/ 1216549 h 4033945"/>
              <a:gd name="connsiteX1375" fmla="*/ 4475759 w 4965377"/>
              <a:gd name="connsiteY1375" fmla="*/ 1229801 h 4033945"/>
              <a:gd name="connsiteX1376" fmla="*/ 4482727 w 4965377"/>
              <a:gd name="connsiteY1376" fmla="*/ 1211637 h 4033945"/>
              <a:gd name="connsiteX1377" fmla="*/ 4498492 w 4965377"/>
              <a:gd name="connsiteY1377" fmla="*/ 1219519 h 4033945"/>
              <a:gd name="connsiteX1378" fmla="*/ 4452454 w 4965377"/>
              <a:gd name="connsiteY1378" fmla="*/ 1234713 h 4033945"/>
              <a:gd name="connsiteX1379" fmla="*/ 4490495 w 4965377"/>
              <a:gd name="connsiteY1379" fmla="*/ 1254590 h 4033945"/>
              <a:gd name="connsiteX1380" fmla="*/ 4517912 w 4965377"/>
              <a:gd name="connsiteY1380" fmla="*/ 1260073 h 4033945"/>
              <a:gd name="connsiteX1381" fmla="*/ 4532534 w 4965377"/>
              <a:gd name="connsiteY1381" fmla="*/ 1256989 h 4033945"/>
              <a:gd name="connsiteX1382" fmla="*/ 4565891 w 4965377"/>
              <a:gd name="connsiteY1382" fmla="*/ 1261216 h 4033945"/>
              <a:gd name="connsiteX1383" fmla="*/ 4551383 w 4965377"/>
              <a:gd name="connsiteY1383" fmla="*/ 1292060 h 4033945"/>
              <a:gd name="connsiteX1384" fmla="*/ 4567148 w 4965377"/>
              <a:gd name="connsiteY1384" fmla="*/ 1299942 h 4033945"/>
              <a:gd name="connsiteX1385" fmla="*/ 4570575 w 4965377"/>
              <a:gd name="connsiteY1385" fmla="*/ 1276980 h 4033945"/>
              <a:gd name="connsiteX1386" fmla="*/ 4634776 w 4965377"/>
              <a:gd name="connsiteY1386" fmla="*/ 1263843 h 4033945"/>
              <a:gd name="connsiteX1387" fmla="*/ 4640031 w 4965377"/>
              <a:gd name="connsiteY1387" fmla="*/ 1284977 h 4033945"/>
              <a:gd name="connsiteX1388" fmla="*/ 4614899 w 4965377"/>
              <a:gd name="connsiteY1388" fmla="*/ 1301199 h 4033945"/>
              <a:gd name="connsiteX1389" fmla="*/ 4610901 w 4965377"/>
              <a:gd name="connsiteY1389" fmla="*/ 1346436 h 4033945"/>
              <a:gd name="connsiteX1390" fmla="*/ 4633177 w 4965377"/>
              <a:gd name="connsiteY1390" fmla="*/ 1358660 h 4033945"/>
              <a:gd name="connsiteX1391" fmla="*/ 4571375 w 4965377"/>
              <a:gd name="connsiteY1391" fmla="*/ 1365742 h 4033945"/>
              <a:gd name="connsiteX1392" fmla="*/ 4554011 w 4965377"/>
              <a:gd name="connsiteY1392" fmla="*/ 1397157 h 4033945"/>
              <a:gd name="connsiteX1393" fmla="*/ 4565777 w 4965377"/>
              <a:gd name="connsiteY1393" fmla="*/ 1422518 h 4033945"/>
              <a:gd name="connsiteX1394" fmla="*/ 4534362 w 4965377"/>
              <a:gd name="connsiteY1394" fmla="*/ 1434627 h 4033945"/>
              <a:gd name="connsiteX1395" fmla="*/ 4531963 w 4965377"/>
              <a:gd name="connsiteY1395" fmla="*/ 1412922 h 4033945"/>
              <a:gd name="connsiteX1396" fmla="*/ 4462621 w 4965377"/>
              <a:gd name="connsiteY1396" fmla="*/ 1405040 h 4033945"/>
              <a:gd name="connsiteX1397" fmla="*/ 4467876 w 4965377"/>
              <a:gd name="connsiteY1397" fmla="*/ 1426174 h 4033945"/>
              <a:gd name="connsiteX1398" fmla="*/ 4448799 w 4965377"/>
              <a:gd name="connsiteY1398" fmla="*/ 1469126 h 4033945"/>
              <a:gd name="connsiteX1399" fmla="*/ 4437604 w 4965377"/>
              <a:gd name="connsiteY1399" fmla="*/ 1449135 h 4033945"/>
              <a:gd name="connsiteX1400" fmla="*/ 4408131 w 4965377"/>
              <a:gd name="connsiteY1400" fmla="*/ 1505339 h 4033945"/>
              <a:gd name="connsiteX1401" fmla="*/ 4421496 w 4965377"/>
              <a:gd name="connsiteY1401" fmla="*/ 1491517 h 4033945"/>
              <a:gd name="connsiteX1402" fmla="*/ 4419668 w 4965377"/>
              <a:gd name="connsiteY1402" fmla="*/ 1475181 h 4033945"/>
              <a:gd name="connsiteX1403" fmla="*/ 4381856 w 4965377"/>
              <a:gd name="connsiteY1403" fmla="*/ 1483063 h 4033945"/>
              <a:gd name="connsiteX1404" fmla="*/ 4371346 w 4965377"/>
              <a:gd name="connsiteY1404" fmla="*/ 1468555 h 4033945"/>
              <a:gd name="connsiteX1405" fmla="*/ 4382313 w 4965377"/>
              <a:gd name="connsiteY1405" fmla="*/ 1460673 h 4033945"/>
              <a:gd name="connsiteX1406" fmla="*/ 4360722 w 4965377"/>
              <a:gd name="connsiteY1406" fmla="*/ 1454161 h 4033945"/>
              <a:gd name="connsiteX1407" fmla="*/ 4360265 w 4965377"/>
              <a:gd name="connsiteY1407" fmla="*/ 1476438 h 4033945"/>
              <a:gd name="connsiteX1408" fmla="*/ 4372489 w 4965377"/>
              <a:gd name="connsiteY1408" fmla="*/ 1479522 h 4033945"/>
              <a:gd name="connsiteX1409" fmla="*/ 4354896 w 4965377"/>
              <a:gd name="connsiteY1409" fmla="*/ 1455304 h 4033945"/>
              <a:gd name="connsiteX1410" fmla="*/ 4309544 w 4965377"/>
              <a:gd name="connsiteY1410" fmla="*/ 1475866 h 4033945"/>
              <a:gd name="connsiteX1411" fmla="*/ 4313999 w 4965377"/>
              <a:gd name="connsiteY1411" fmla="*/ 1435884 h 4033945"/>
              <a:gd name="connsiteX1412" fmla="*/ 4353068 w 4965377"/>
              <a:gd name="connsiteY1412" fmla="*/ 1438968 h 4033945"/>
              <a:gd name="connsiteX1413" fmla="*/ 4347699 w 4965377"/>
              <a:gd name="connsiteY1413" fmla="*/ 1417834 h 4033945"/>
              <a:gd name="connsiteX1414" fmla="*/ 4358895 w 4965377"/>
              <a:gd name="connsiteY1414" fmla="*/ 1437826 h 4033945"/>
              <a:gd name="connsiteX1415" fmla="*/ 4373403 w 4965377"/>
              <a:gd name="connsiteY1415" fmla="*/ 1434741 h 4033945"/>
              <a:gd name="connsiteX1416" fmla="*/ 4388253 w 4965377"/>
              <a:gd name="connsiteY1416" fmla="*/ 1381507 h 4033945"/>
              <a:gd name="connsiteX1417" fmla="*/ 4372946 w 4965377"/>
              <a:gd name="connsiteY1417" fmla="*/ 1351348 h 4033945"/>
              <a:gd name="connsiteX1418" fmla="*/ 4249227 w 4965377"/>
              <a:gd name="connsiteY1418" fmla="*/ 1338097 h 4033945"/>
              <a:gd name="connsiteX1419" fmla="*/ 4270133 w 4965377"/>
              <a:gd name="connsiteY1419" fmla="*/ 1311480 h 4033945"/>
              <a:gd name="connsiteX1420" fmla="*/ 4245572 w 4965377"/>
              <a:gd name="connsiteY1420" fmla="*/ 1305425 h 4033945"/>
              <a:gd name="connsiteX1421" fmla="*/ 4227865 w 4965377"/>
              <a:gd name="connsiteY1421" fmla="*/ 1281321 h 4033945"/>
              <a:gd name="connsiteX1422" fmla="*/ 4234719 w 4965377"/>
              <a:gd name="connsiteY1422" fmla="*/ 1263158 h 4033945"/>
              <a:gd name="connsiteX1423" fmla="*/ 4213928 w 4965377"/>
              <a:gd name="connsiteY1423" fmla="*/ 1211751 h 4033945"/>
              <a:gd name="connsiteX1424" fmla="*/ 4229807 w 4965377"/>
              <a:gd name="connsiteY1424" fmla="*/ 1219634 h 4033945"/>
              <a:gd name="connsiteX1425" fmla="*/ 4199192 w 4965377"/>
              <a:gd name="connsiteY1425" fmla="*/ 1186962 h 4033945"/>
              <a:gd name="connsiteX1426" fmla="*/ 4238832 w 4965377"/>
              <a:gd name="connsiteY1426" fmla="*/ 1167656 h 4033945"/>
              <a:gd name="connsiteX1427" fmla="*/ 4247971 w 4965377"/>
              <a:gd name="connsiteY1427" fmla="*/ 1143438 h 4033945"/>
              <a:gd name="connsiteX1428" fmla="*/ 4210615 w 4965377"/>
              <a:gd name="connsiteY1428" fmla="*/ 1156804 h 4033945"/>
              <a:gd name="connsiteX1429" fmla="*/ 4215756 w 4965377"/>
              <a:gd name="connsiteY1429" fmla="*/ 1150178 h 4033945"/>
              <a:gd name="connsiteX1430" fmla="*/ 4209359 w 4965377"/>
              <a:gd name="connsiteY1430" fmla="*/ 1145951 h 4033945"/>
              <a:gd name="connsiteX1431" fmla="*/ 4216213 w 4965377"/>
              <a:gd name="connsiteY1431" fmla="*/ 1127787 h 4033945"/>
              <a:gd name="connsiteX1432" fmla="*/ 4199306 w 4965377"/>
              <a:gd name="connsiteY1432" fmla="*/ 1136926 h 4033945"/>
              <a:gd name="connsiteX1433" fmla="*/ 4182856 w 4965377"/>
              <a:gd name="connsiteY1433" fmla="*/ 1123675 h 4033945"/>
              <a:gd name="connsiteX1434" fmla="*/ 4191424 w 4965377"/>
              <a:gd name="connsiteY1434" fmla="*/ 1094088 h 4033945"/>
              <a:gd name="connsiteX1435" fmla="*/ 4199763 w 4965377"/>
              <a:gd name="connsiteY1435" fmla="*/ 1114650 h 4033945"/>
              <a:gd name="connsiteX1436" fmla="*/ 4287268 w 4965377"/>
              <a:gd name="connsiteY1436" fmla="*/ 1068613 h 4033945"/>
              <a:gd name="connsiteX1437" fmla="*/ 4283270 w 4965377"/>
              <a:gd name="connsiteY1437" fmla="*/ 1086205 h 4033945"/>
              <a:gd name="connsiteX1438" fmla="*/ 4293094 w 4965377"/>
              <a:gd name="connsiteY1438" fmla="*/ 1067356 h 4033945"/>
              <a:gd name="connsiteX1439" fmla="*/ 4334676 w 4965377"/>
              <a:gd name="connsiteY1439" fmla="*/ 1064386 h 4033945"/>
              <a:gd name="connsiteX1440" fmla="*/ 4367120 w 4965377"/>
              <a:gd name="connsiteY1440" fmla="*/ 1113279 h 4033945"/>
              <a:gd name="connsiteX1441" fmla="*/ 4379343 w 4965377"/>
              <a:gd name="connsiteY1441" fmla="*/ 1088490 h 4033945"/>
              <a:gd name="connsiteX1442" fmla="*/ 4335933 w 4965377"/>
              <a:gd name="connsiteY1442" fmla="*/ 1075239 h 4033945"/>
              <a:gd name="connsiteX1443" fmla="*/ 4363921 w 4965377"/>
              <a:gd name="connsiteY1443" fmla="*/ 1058217 h 4033945"/>
              <a:gd name="connsiteX1444" fmla="*/ 4245001 w 4965377"/>
              <a:gd name="connsiteY1444" fmla="*/ 1038454 h 4033945"/>
              <a:gd name="connsiteX1445" fmla="*/ 4255396 w 4965377"/>
              <a:gd name="connsiteY1445" fmla="*/ 1025089 h 4033945"/>
              <a:gd name="connsiteX1446" fmla="*/ 4227180 w 4965377"/>
              <a:gd name="connsiteY1446" fmla="*/ 1014236 h 4033945"/>
              <a:gd name="connsiteX1447" fmla="*/ 4207531 w 4965377"/>
              <a:gd name="connsiteY1447" fmla="*/ 1051706 h 4033945"/>
              <a:gd name="connsiteX1448" fmla="*/ 4228208 w 4965377"/>
              <a:gd name="connsiteY1448" fmla="*/ 1075239 h 4033945"/>
              <a:gd name="connsiteX1449" fmla="*/ 4196679 w 4965377"/>
              <a:gd name="connsiteY1449" fmla="*/ 1087462 h 4033945"/>
              <a:gd name="connsiteX1450" fmla="*/ 4130079 w 4965377"/>
              <a:gd name="connsiteY1450" fmla="*/ 1106882 h 4033945"/>
              <a:gd name="connsiteX1451" fmla="*/ 4135447 w 4965377"/>
              <a:gd name="connsiteY1451" fmla="*/ 1128016 h 4033945"/>
              <a:gd name="connsiteX1452" fmla="*/ 4094436 w 4965377"/>
              <a:gd name="connsiteY1452" fmla="*/ 1186734 h 4033945"/>
              <a:gd name="connsiteX1453" fmla="*/ 4104147 w 4965377"/>
              <a:gd name="connsiteY1453" fmla="*/ 1167999 h 4033945"/>
              <a:gd name="connsiteX1454" fmla="*/ 4078558 w 4965377"/>
              <a:gd name="connsiteY1454" fmla="*/ 1178965 h 4033945"/>
              <a:gd name="connsiteX1455" fmla="*/ 4079015 w 4965377"/>
              <a:gd name="connsiteY1455" fmla="*/ 1156575 h 4033945"/>
              <a:gd name="connsiteX1456" fmla="*/ 4060052 w 4965377"/>
              <a:gd name="connsiteY1456" fmla="*/ 1199642 h 4033945"/>
              <a:gd name="connsiteX1457" fmla="*/ 4037433 w 4965377"/>
              <a:gd name="connsiteY1457" fmla="*/ 1210038 h 4033945"/>
              <a:gd name="connsiteX1458" fmla="*/ 4094665 w 4965377"/>
              <a:gd name="connsiteY1458" fmla="*/ 1214607 h 4033945"/>
              <a:gd name="connsiteX1459" fmla="*/ 4114428 w 4965377"/>
              <a:gd name="connsiteY1459" fmla="*/ 1204783 h 4033945"/>
              <a:gd name="connsiteX1460" fmla="*/ 4121282 w 4965377"/>
              <a:gd name="connsiteY1460" fmla="*/ 1186734 h 4033945"/>
              <a:gd name="connsiteX1461" fmla="*/ 4133163 w 4965377"/>
              <a:gd name="connsiteY1461" fmla="*/ 1212094 h 4033945"/>
              <a:gd name="connsiteX1462" fmla="*/ 4120482 w 4965377"/>
              <a:gd name="connsiteY1462" fmla="*/ 1231400 h 4033945"/>
              <a:gd name="connsiteX1463" fmla="*/ 4107917 w 4965377"/>
              <a:gd name="connsiteY1463" fmla="*/ 1200670 h 4033945"/>
              <a:gd name="connsiteX1464" fmla="*/ 4112257 w 4965377"/>
              <a:gd name="connsiteY1464" fmla="*/ 1238711 h 4033945"/>
              <a:gd name="connsiteX1465" fmla="*/ 4101862 w 4965377"/>
              <a:gd name="connsiteY1465" fmla="*/ 1252077 h 4033945"/>
              <a:gd name="connsiteX1466" fmla="*/ 4069419 w 4965377"/>
              <a:gd name="connsiteY1466" fmla="*/ 1281207 h 4033945"/>
              <a:gd name="connsiteX1467" fmla="*/ 4148242 w 4965377"/>
              <a:gd name="connsiteY1467" fmla="*/ 1292402 h 4033945"/>
              <a:gd name="connsiteX1468" fmla="*/ 4153611 w 4965377"/>
              <a:gd name="connsiteY1468" fmla="*/ 1313536 h 4033945"/>
              <a:gd name="connsiteX1469" fmla="*/ 4178172 w 4965377"/>
              <a:gd name="connsiteY1469" fmla="*/ 1319476 h 4033945"/>
              <a:gd name="connsiteX1470" fmla="*/ 4166063 w 4965377"/>
              <a:gd name="connsiteY1470" fmla="*/ 1344266 h 4033945"/>
              <a:gd name="connsiteX1471" fmla="*/ 4192909 w 4965377"/>
              <a:gd name="connsiteY1471" fmla="*/ 1344266 h 4033945"/>
              <a:gd name="connsiteX1472" fmla="*/ 4223067 w 4965377"/>
              <a:gd name="connsiteY1472" fmla="*/ 1399214 h 4033945"/>
              <a:gd name="connsiteX1473" fmla="*/ 4291723 w 4965377"/>
              <a:gd name="connsiteY1473" fmla="*/ 1373967 h 4033945"/>
              <a:gd name="connsiteX1474" fmla="*/ 4327251 w 4965377"/>
              <a:gd name="connsiteY1474" fmla="*/ 1372140 h 4033945"/>
              <a:gd name="connsiteX1475" fmla="*/ 4336161 w 4965377"/>
              <a:gd name="connsiteY1475" fmla="*/ 1398071 h 4033945"/>
              <a:gd name="connsiteX1476" fmla="*/ 4233006 w 4965377"/>
              <a:gd name="connsiteY1476" fmla="*/ 1408353 h 4033945"/>
              <a:gd name="connsiteX1477" fmla="*/ 4232549 w 4965377"/>
              <a:gd name="connsiteY1477" fmla="*/ 1430743 h 4033945"/>
              <a:gd name="connsiteX1478" fmla="*/ 4208673 w 4965377"/>
              <a:gd name="connsiteY1478" fmla="*/ 1430172 h 4033945"/>
              <a:gd name="connsiteX1479" fmla="*/ 4257795 w 4965377"/>
              <a:gd name="connsiteY1479" fmla="*/ 1442167 h 4033945"/>
              <a:gd name="connsiteX1480" fmla="*/ 4272075 w 4965377"/>
              <a:gd name="connsiteY1480" fmla="*/ 1489346 h 4033945"/>
              <a:gd name="connsiteX1481" fmla="*/ 4255053 w 4965377"/>
              <a:gd name="connsiteY1481" fmla="*/ 1470612 h 4033945"/>
              <a:gd name="connsiteX1482" fmla="*/ 4177144 w 4965377"/>
              <a:gd name="connsiteY1482" fmla="*/ 1492316 h 4033945"/>
              <a:gd name="connsiteX1483" fmla="*/ 4171775 w 4965377"/>
              <a:gd name="connsiteY1483" fmla="*/ 1471183 h 4033945"/>
              <a:gd name="connsiteX1484" fmla="*/ 4161950 w 4965377"/>
              <a:gd name="connsiteY1484" fmla="*/ 1489918 h 4033945"/>
              <a:gd name="connsiteX1485" fmla="*/ 4154868 w 4965377"/>
              <a:gd name="connsiteY1485" fmla="*/ 1480207 h 4033945"/>
              <a:gd name="connsiteX1486" fmla="*/ 4142987 w 4965377"/>
              <a:gd name="connsiteY1486" fmla="*/ 1454961 h 4033945"/>
              <a:gd name="connsiteX1487" fmla="*/ 4135562 w 4965377"/>
              <a:gd name="connsiteY1487" fmla="*/ 1467527 h 4033945"/>
              <a:gd name="connsiteX1488" fmla="*/ 4146186 w 4965377"/>
              <a:gd name="connsiteY1488" fmla="*/ 1482035 h 4033945"/>
              <a:gd name="connsiteX1489" fmla="*/ 4113286 w 4965377"/>
              <a:gd name="connsiteY1489" fmla="*/ 1455532 h 4033945"/>
              <a:gd name="connsiteX1490" fmla="*/ 4124938 w 4965377"/>
              <a:gd name="connsiteY1490" fmla="*/ 1453019 h 4033945"/>
              <a:gd name="connsiteX1491" fmla="*/ 4109173 w 4965377"/>
              <a:gd name="connsiteY1491" fmla="*/ 1445251 h 4033945"/>
              <a:gd name="connsiteX1492" fmla="*/ 4105975 w 4965377"/>
              <a:gd name="connsiteY1492" fmla="*/ 1417948 h 4033945"/>
              <a:gd name="connsiteX1493" fmla="*/ 4099120 w 4965377"/>
              <a:gd name="connsiteY1493" fmla="*/ 1436112 h 4033945"/>
              <a:gd name="connsiteX1494" fmla="*/ 4090781 w 4965377"/>
              <a:gd name="connsiteY1494" fmla="*/ 1415664 h 4033945"/>
              <a:gd name="connsiteX1495" fmla="*/ 4151212 w 4965377"/>
              <a:gd name="connsiteY1495" fmla="*/ 1397272 h 4033945"/>
              <a:gd name="connsiteX1496" fmla="*/ 4150413 w 4965377"/>
              <a:gd name="connsiteY1496" fmla="*/ 1364029 h 4033945"/>
              <a:gd name="connsiteX1497" fmla="*/ 4106546 w 4965377"/>
              <a:gd name="connsiteY1497" fmla="*/ 1345408 h 4033945"/>
              <a:gd name="connsiteX1498" fmla="*/ 4101405 w 4965377"/>
              <a:gd name="connsiteY1498" fmla="*/ 1352034 h 4033945"/>
              <a:gd name="connsiteX1499" fmla="*/ 4101633 w 4965377"/>
              <a:gd name="connsiteY1499" fmla="*/ 1379793 h 4033945"/>
              <a:gd name="connsiteX1500" fmla="*/ 4090210 w 4965377"/>
              <a:gd name="connsiteY1500" fmla="*/ 1410066 h 4033945"/>
              <a:gd name="connsiteX1501" fmla="*/ 4050912 w 4965377"/>
              <a:gd name="connsiteY1501" fmla="*/ 1379451 h 4033945"/>
              <a:gd name="connsiteX1502" fmla="*/ 4051940 w 4965377"/>
              <a:gd name="connsiteY1502" fmla="*/ 1362544 h 4033945"/>
              <a:gd name="connsiteX1503" fmla="*/ 4025095 w 4965377"/>
              <a:gd name="connsiteY1503" fmla="*/ 1362658 h 4033945"/>
              <a:gd name="connsiteX1504" fmla="*/ 4032406 w 4965377"/>
              <a:gd name="connsiteY1504" fmla="*/ 1400013 h 4033945"/>
              <a:gd name="connsiteX1505" fmla="*/ 4092038 w 4965377"/>
              <a:gd name="connsiteY1505" fmla="*/ 1426402 h 4033945"/>
              <a:gd name="connsiteX1506" fmla="*/ 4061537 w 4965377"/>
              <a:gd name="connsiteY1506" fmla="*/ 1471868 h 4033945"/>
              <a:gd name="connsiteX1507" fmla="*/ 4058452 w 4965377"/>
              <a:gd name="connsiteY1507" fmla="*/ 1444680 h 4033945"/>
              <a:gd name="connsiteX1508" fmla="*/ 4042231 w 4965377"/>
              <a:gd name="connsiteY1508" fmla="*/ 1459302 h 4033945"/>
              <a:gd name="connsiteX1509" fmla="*/ 4043259 w 4965377"/>
              <a:gd name="connsiteY1509" fmla="*/ 1442395 h 4033945"/>
              <a:gd name="connsiteX1510" fmla="*/ 4022239 w 4965377"/>
              <a:gd name="connsiteY1510" fmla="*/ 1441253 h 4033945"/>
              <a:gd name="connsiteX1511" fmla="*/ 4012529 w 4965377"/>
              <a:gd name="connsiteY1511" fmla="*/ 1460102 h 4033945"/>
              <a:gd name="connsiteX1512" fmla="*/ 4047028 w 4965377"/>
              <a:gd name="connsiteY1512" fmla="*/ 1475067 h 4033945"/>
              <a:gd name="connsiteX1513" fmla="*/ 4032749 w 4965377"/>
              <a:gd name="connsiteY1513" fmla="*/ 1505911 h 4033945"/>
              <a:gd name="connsiteX1514" fmla="*/ 4033777 w 4965377"/>
              <a:gd name="connsiteY1514" fmla="*/ 1489004 h 4033945"/>
              <a:gd name="connsiteX1515" fmla="*/ 4079586 w 4965377"/>
              <a:gd name="connsiteY1515" fmla="*/ 1473696 h 4033945"/>
              <a:gd name="connsiteX1516" fmla="*/ 4089182 w 4965377"/>
              <a:gd name="connsiteY1516" fmla="*/ 1505111 h 4033945"/>
              <a:gd name="connsiteX1517" fmla="*/ 4035833 w 4965377"/>
              <a:gd name="connsiteY1517" fmla="*/ 1533213 h 4033945"/>
              <a:gd name="connsiteX1518" fmla="*/ 4037775 w 4965377"/>
              <a:gd name="connsiteY1518" fmla="*/ 1549549 h 4033945"/>
              <a:gd name="connsiteX1519" fmla="*/ 4022239 w 4965377"/>
              <a:gd name="connsiteY1519" fmla="*/ 1569655 h 4033945"/>
              <a:gd name="connsiteX1520" fmla="*/ 3999049 w 4965377"/>
              <a:gd name="connsiteY1520" fmla="*/ 1574567 h 4033945"/>
              <a:gd name="connsiteX1521" fmla="*/ 4158980 w 4965377"/>
              <a:gd name="connsiteY1521" fmla="*/ 1568284 h 4033945"/>
              <a:gd name="connsiteX1522" fmla="*/ 4181599 w 4965377"/>
              <a:gd name="connsiteY1522" fmla="*/ 1558117 h 4033945"/>
              <a:gd name="connsiteX1523" fmla="*/ 4180685 w 4965377"/>
              <a:gd name="connsiteY1523" fmla="*/ 1524874 h 4033945"/>
              <a:gd name="connsiteX1524" fmla="*/ 4187540 w 4965377"/>
              <a:gd name="connsiteY1524" fmla="*/ 1506710 h 4033945"/>
              <a:gd name="connsiteX1525" fmla="*/ 4201705 w 4965377"/>
              <a:gd name="connsiteY1525" fmla="*/ 1526131 h 4033945"/>
              <a:gd name="connsiteX1526" fmla="*/ 4228208 w 4965377"/>
              <a:gd name="connsiteY1526" fmla="*/ 1576280 h 4033945"/>
              <a:gd name="connsiteX1527" fmla="*/ 4221925 w 4965377"/>
              <a:gd name="connsiteY1527" fmla="*/ 1599813 h 4033945"/>
              <a:gd name="connsiteX1528" fmla="*/ 4261336 w 4965377"/>
              <a:gd name="connsiteY1528" fmla="*/ 1580507 h 4033945"/>
              <a:gd name="connsiteX1529" fmla="*/ 4247400 w 4965377"/>
              <a:gd name="connsiteY1529" fmla="*/ 1588961 h 4033945"/>
              <a:gd name="connsiteX1530" fmla="*/ 4249825 w 4965377"/>
              <a:gd name="connsiteY1530" fmla="*/ 1610015 h 4033945"/>
              <a:gd name="connsiteX1531" fmla="*/ 4248400 w 4965377"/>
              <a:gd name="connsiteY1531" fmla="*/ 1609209 h 4033945"/>
              <a:gd name="connsiteX1532" fmla="*/ 4210501 w 4965377"/>
              <a:gd name="connsiteY1532" fmla="*/ 1630086 h 4033945"/>
              <a:gd name="connsiteX1533" fmla="*/ 4238946 w 4965377"/>
              <a:gd name="connsiteY1533" fmla="*/ 1618548 h 4033945"/>
              <a:gd name="connsiteX1534" fmla="*/ 4265906 w 4965377"/>
              <a:gd name="connsiteY1534" fmla="*/ 1646308 h 4033945"/>
              <a:gd name="connsiteX1535" fmla="*/ 4263164 w 4965377"/>
              <a:gd name="connsiteY1535" fmla="*/ 1674752 h 4033945"/>
              <a:gd name="connsiteX1536" fmla="*/ 4248428 w 4965377"/>
              <a:gd name="connsiteY1536" fmla="*/ 1649963 h 4033945"/>
              <a:gd name="connsiteX1537" fmla="*/ 4232206 w 4965377"/>
              <a:gd name="connsiteY1537" fmla="*/ 1664471 h 4033945"/>
              <a:gd name="connsiteX1538" fmla="*/ 4227408 w 4965377"/>
              <a:gd name="connsiteY1538" fmla="*/ 1648821 h 4033945"/>
              <a:gd name="connsiteX1539" fmla="*/ 4201248 w 4965377"/>
              <a:gd name="connsiteY1539" fmla="*/ 1654190 h 4033945"/>
              <a:gd name="connsiteX1540" fmla="*/ 4203761 w 4965377"/>
              <a:gd name="connsiteY1540" fmla="*/ 1676009 h 4033945"/>
              <a:gd name="connsiteX1541" fmla="*/ 4122882 w 4965377"/>
              <a:gd name="connsiteY1541" fmla="*/ 1670754 h 4033945"/>
              <a:gd name="connsiteX1542" fmla="*/ 4087240 w 4965377"/>
              <a:gd name="connsiteY1542" fmla="*/ 1645051 h 4033945"/>
              <a:gd name="connsiteX1543" fmla="*/ 4098435 w 4965377"/>
              <a:gd name="connsiteY1543" fmla="*/ 1664928 h 4033945"/>
              <a:gd name="connsiteX1544" fmla="*/ 4112943 w 4965377"/>
              <a:gd name="connsiteY1544" fmla="*/ 1661844 h 4033945"/>
              <a:gd name="connsiteX1545" fmla="*/ 4081642 w 4965377"/>
              <a:gd name="connsiteY1545" fmla="*/ 1674181 h 4033945"/>
              <a:gd name="connsiteX1546" fmla="*/ 4082670 w 4965377"/>
              <a:gd name="connsiteY1546" fmla="*/ 1657274 h 4033945"/>
              <a:gd name="connsiteX1547" fmla="*/ 4046571 w 4965377"/>
              <a:gd name="connsiteY1547" fmla="*/ 1653847 h 4033945"/>
              <a:gd name="connsiteX1548" fmla="*/ 4024524 w 4965377"/>
              <a:gd name="connsiteY1548" fmla="*/ 1719762 h 4033945"/>
              <a:gd name="connsiteX1549" fmla="*/ 4035719 w 4965377"/>
              <a:gd name="connsiteY1549" fmla="*/ 1739753 h 4033945"/>
              <a:gd name="connsiteX1550" fmla="*/ 4034120 w 4965377"/>
              <a:gd name="connsiteY1550" fmla="*/ 1751291 h 4033945"/>
              <a:gd name="connsiteX1551" fmla="*/ 4018355 w 4965377"/>
              <a:gd name="connsiteY1551" fmla="*/ 1743523 h 4033945"/>
              <a:gd name="connsiteX1552" fmla="*/ 4013785 w 4965377"/>
              <a:gd name="connsiteY1552" fmla="*/ 1755632 h 4033945"/>
              <a:gd name="connsiteX1553" fmla="*/ 4029550 w 4965377"/>
              <a:gd name="connsiteY1553" fmla="*/ 1763400 h 4033945"/>
              <a:gd name="connsiteX1554" fmla="*/ 4020411 w 4965377"/>
              <a:gd name="connsiteY1554" fmla="*/ 1787618 h 4033945"/>
              <a:gd name="connsiteX1555" fmla="*/ 4018469 w 4965377"/>
              <a:gd name="connsiteY1555" fmla="*/ 1771282 h 4033945"/>
              <a:gd name="connsiteX1556" fmla="*/ 3993680 w 4965377"/>
              <a:gd name="connsiteY1556" fmla="*/ 1787732 h 4033945"/>
              <a:gd name="connsiteX1557" fmla="*/ 4012757 w 4965377"/>
              <a:gd name="connsiteY1557" fmla="*/ 1722389 h 4033945"/>
              <a:gd name="connsiteX1558" fmla="*/ 4022125 w 4965377"/>
              <a:gd name="connsiteY1558" fmla="*/ 1725930 h 4033945"/>
              <a:gd name="connsiteX1559" fmla="*/ 4016870 w 4965377"/>
              <a:gd name="connsiteY1559" fmla="*/ 1654647 h 4033945"/>
              <a:gd name="connsiteX1560" fmla="*/ 3993680 w 4965377"/>
              <a:gd name="connsiteY1560" fmla="*/ 1659559 h 4033945"/>
              <a:gd name="connsiteX1561" fmla="*/ 3999049 w 4965377"/>
              <a:gd name="connsiteY1561" fmla="*/ 1680693 h 4033945"/>
              <a:gd name="connsiteX1562" fmla="*/ 3987168 w 4965377"/>
              <a:gd name="connsiteY1562" fmla="*/ 1655332 h 4033945"/>
              <a:gd name="connsiteX1563" fmla="*/ 4009673 w 4965377"/>
              <a:gd name="connsiteY1563" fmla="*/ 1644937 h 4033945"/>
              <a:gd name="connsiteX1564" fmla="*/ 4004875 w 4965377"/>
              <a:gd name="connsiteY1564" fmla="*/ 1629286 h 4033945"/>
              <a:gd name="connsiteX1565" fmla="*/ 3953926 w 4965377"/>
              <a:gd name="connsiteY1565" fmla="*/ 1651220 h 4033945"/>
              <a:gd name="connsiteX1566" fmla="*/ 3966492 w 4965377"/>
              <a:gd name="connsiteY1566" fmla="*/ 1631799 h 4033945"/>
              <a:gd name="connsiteX1567" fmla="*/ 4030350 w 4965377"/>
              <a:gd name="connsiteY1567" fmla="*/ 1618205 h 4033945"/>
              <a:gd name="connsiteX1568" fmla="*/ 3980086 w 4965377"/>
              <a:gd name="connsiteY1568" fmla="*/ 1595472 h 4033945"/>
              <a:gd name="connsiteX1569" fmla="*/ 3926166 w 4965377"/>
              <a:gd name="connsiteY1569" fmla="*/ 1618091 h 4033945"/>
              <a:gd name="connsiteX1570" fmla="*/ 3936219 w 4965377"/>
              <a:gd name="connsiteY1570" fmla="*/ 1627116 h 4033945"/>
              <a:gd name="connsiteX1571" fmla="*/ 3913029 w 4965377"/>
              <a:gd name="connsiteY1571" fmla="*/ 1632142 h 4033945"/>
              <a:gd name="connsiteX1572" fmla="*/ 3917256 w 4965377"/>
              <a:gd name="connsiteY1572" fmla="*/ 1642423 h 4033945"/>
              <a:gd name="connsiteX1573" fmla="*/ 3889268 w 4965377"/>
              <a:gd name="connsiteY1573" fmla="*/ 1631685 h 4033945"/>
              <a:gd name="connsiteX1574" fmla="*/ 3873732 w 4965377"/>
              <a:gd name="connsiteY1574" fmla="*/ 1651677 h 4033945"/>
              <a:gd name="connsiteX1575" fmla="*/ 3941702 w 4965377"/>
              <a:gd name="connsiteY1575" fmla="*/ 1648250 h 4033945"/>
              <a:gd name="connsiteX1576" fmla="*/ 3955182 w 4965377"/>
              <a:gd name="connsiteY1576" fmla="*/ 1662186 h 4033945"/>
              <a:gd name="connsiteX1577" fmla="*/ 3923310 w 4965377"/>
              <a:gd name="connsiteY1577" fmla="*/ 1669041 h 4033945"/>
              <a:gd name="connsiteX1578" fmla="*/ 3949356 w 4965377"/>
              <a:gd name="connsiteY1578" fmla="*/ 1713707 h 4033945"/>
              <a:gd name="connsiteX1579" fmla="*/ 3911772 w 4965377"/>
              <a:gd name="connsiteY1579" fmla="*/ 1671668 h 4033945"/>
              <a:gd name="connsiteX1580" fmla="*/ 3907203 w 4965377"/>
              <a:gd name="connsiteY1580" fmla="*/ 1683663 h 4033945"/>
              <a:gd name="connsiteX1581" fmla="*/ 3859566 w 4965377"/>
              <a:gd name="connsiteY1581" fmla="*/ 1682749 h 4033945"/>
              <a:gd name="connsiteX1582" fmla="*/ 3876016 w 4965377"/>
              <a:gd name="connsiteY1582" fmla="*/ 1695886 h 4033945"/>
              <a:gd name="connsiteX1583" fmla="*/ 3816727 w 4965377"/>
              <a:gd name="connsiteY1583" fmla="*/ 1697371 h 4033945"/>
              <a:gd name="connsiteX1584" fmla="*/ 3833749 w 4965377"/>
              <a:gd name="connsiteY1584" fmla="*/ 1715992 h 4033945"/>
              <a:gd name="connsiteX1585" fmla="*/ 3785084 w 4965377"/>
              <a:gd name="connsiteY1585" fmla="*/ 1731985 h 4033945"/>
              <a:gd name="connsiteX1586" fmla="*/ 3784741 w 4965377"/>
              <a:gd name="connsiteY1586" fmla="*/ 1754375 h 4033945"/>
              <a:gd name="connsiteX1587" fmla="*/ 3760866 w 4965377"/>
              <a:gd name="connsiteY1587" fmla="*/ 1753918 h 4033945"/>
              <a:gd name="connsiteX1588" fmla="*/ 3773775 w 4965377"/>
              <a:gd name="connsiteY1588" fmla="*/ 1712108 h 4033945"/>
              <a:gd name="connsiteX1589" fmla="*/ 3748642 w 4965377"/>
              <a:gd name="connsiteY1589" fmla="*/ 1700798 h 4033945"/>
              <a:gd name="connsiteX1590" fmla="*/ 3751270 w 4965377"/>
              <a:gd name="connsiteY1590" fmla="*/ 1722503 h 4033945"/>
              <a:gd name="connsiteX1591" fmla="*/ 3722254 w 4965377"/>
              <a:gd name="connsiteY1591" fmla="*/ 1728672 h 4033945"/>
              <a:gd name="connsiteX1592" fmla="*/ 3736076 w 4965377"/>
              <a:gd name="connsiteY1592" fmla="*/ 1720104 h 4033945"/>
              <a:gd name="connsiteX1593" fmla="*/ 3705804 w 4965377"/>
              <a:gd name="connsiteY1593" fmla="*/ 1715421 h 4033945"/>
              <a:gd name="connsiteX1594" fmla="*/ 3700320 w 4965377"/>
              <a:gd name="connsiteY1594" fmla="*/ 1694287 h 4033945"/>
              <a:gd name="connsiteX1595" fmla="*/ 3688668 w 4965377"/>
              <a:gd name="connsiteY1595" fmla="*/ 1696800 h 4033945"/>
              <a:gd name="connsiteX1596" fmla="*/ 3691296 w 4965377"/>
              <a:gd name="connsiteY1596" fmla="*/ 1718505 h 4033945"/>
              <a:gd name="connsiteX1597" fmla="*/ 3652341 w 4965377"/>
              <a:gd name="connsiteY1597" fmla="*/ 1715763 h 4033945"/>
              <a:gd name="connsiteX1598" fmla="*/ 3652684 w 4965377"/>
              <a:gd name="connsiteY1598" fmla="*/ 1693373 h 4033945"/>
              <a:gd name="connsiteX1599" fmla="*/ 3636919 w 4965377"/>
              <a:gd name="connsiteY1599" fmla="*/ 1685719 h 4033945"/>
              <a:gd name="connsiteX1600" fmla="*/ 3619212 w 4965377"/>
              <a:gd name="connsiteY1600" fmla="*/ 1711879 h 4033945"/>
              <a:gd name="connsiteX1601" fmla="*/ 3607903 w 4965377"/>
              <a:gd name="connsiteY1601" fmla="*/ 1691888 h 4033945"/>
              <a:gd name="connsiteX1602" fmla="*/ 3601848 w 4965377"/>
              <a:gd name="connsiteY1602" fmla="*/ 1715535 h 4033945"/>
              <a:gd name="connsiteX1603" fmla="*/ 3599906 w 4965377"/>
              <a:gd name="connsiteY1603" fmla="*/ 1699199 h 4033945"/>
              <a:gd name="connsiteX1604" fmla="*/ 3585055 w 4965377"/>
              <a:gd name="connsiteY1604" fmla="*/ 1724788 h 4033945"/>
              <a:gd name="connsiteX1605" fmla="*/ 3583456 w 4965377"/>
              <a:gd name="connsiteY1605" fmla="*/ 1736326 h 4033945"/>
              <a:gd name="connsiteX1606" fmla="*/ 3599221 w 4965377"/>
              <a:gd name="connsiteY1606" fmla="*/ 1743980 h 4033945"/>
              <a:gd name="connsiteX1607" fmla="*/ 3575345 w 4965377"/>
              <a:gd name="connsiteY1607" fmla="*/ 1743523 h 4033945"/>
              <a:gd name="connsiteX1608" fmla="*/ 3579230 w 4965377"/>
              <a:gd name="connsiteY1608" fmla="*/ 1725930 h 4033945"/>
              <a:gd name="connsiteX1609" fmla="*/ 3565635 w 4965377"/>
              <a:gd name="connsiteY1609" fmla="*/ 1712222 h 4033945"/>
              <a:gd name="connsiteX1610" fmla="*/ 3566664 w 4965377"/>
              <a:gd name="connsiteY1610" fmla="*/ 1745465 h 4033945"/>
              <a:gd name="connsiteX1611" fmla="*/ 3556725 w 4965377"/>
              <a:gd name="connsiteY1611" fmla="*/ 1736440 h 4033945"/>
              <a:gd name="connsiteX1612" fmla="*/ 3561408 w 4965377"/>
              <a:gd name="connsiteY1612" fmla="*/ 1701941 h 4033945"/>
              <a:gd name="connsiteX1613" fmla="*/ 3580143 w 4965377"/>
              <a:gd name="connsiteY1613" fmla="*/ 1709023 h 4033945"/>
              <a:gd name="connsiteX1614" fmla="*/ 3560837 w 4965377"/>
              <a:gd name="connsiteY1614" fmla="*/ 1696457 h 4033945"/>
              <a:gd name="connsiteX1615" fmla="*/ 3542103 w 4965377"/>
              <a:gd name="connsiteY1615" fmla="*/ 1689375 h 4033945"/>
              <a:gd name="connsiteX1616" fmla="*/ 3490582 w 4965377"/>
              <a:gd name="connsiteY1616" fmla="*/ 1706167 h 4033945"/>
              <a:gd name="connsiteX1617" fmla="*/ 3497664 w 4965377"/>
              <a:gd name="connsiteY1617" fmla="*/ 1715878 h 4033945"/>
              <a:gd name="connsiteX1618" fmla="*/ 3497322 w 4965377"/>
              <a:gd name="connsiteY1618" fmla="*/ 1738268 h 4033945"/>
              <a:gd name="connsiteX1619" fmla="*/ 3486012 w 4965377"/>
              <a:gd name="connsiteY1619" fmla="*/ 1718391 h 4033945"/>
              <a:gd name="connsiteX1620" fmla="*/ 3470590 w 4965377"/>
              <a:gd name="connsiteY1620" fmla="*/ 1738496 h 4033945"/>
              <a:gd name="connsiteX1621" fmla="*/ 3428780 w 4965377"/>
              <a:gd name="connsiteY1621" fmla="*/ 1736440 h 4033945"/>
              <a:gd name="connsiteX1622" fmla="*/ 3434949 w 4965377"/>
              <a:gd name="connsiteY1622" fmla="*/ 1763057 h 4033945"/>
              <a:gd name="connsiteX1623" fmla="*/ 3425353 w 4965377"/>
              <a:gd name="connsiteY1623" fmla="*/ 1781906 h 4033945"/>
              <a:gd name="connsiteX1624" fmla="*/ 3425924 w 4965377"/>
              <a:gd name="connsiteY1624" fmla="*/ 1737240 h 4033945"/>
              <a:gd name="connsiteX1625" fmla="*/ 3420098 w 4965377"/>
              <a:gd name="connsiteY1625" fmla="*/ 1738382 h 4033945"/>
              <a:gd name="connsiteX1626" fmla="*/ 3420555 w 4965377"/>
              <a:gd name="connsiteY1626" fmla="*/ 1766256 h 4033945"/>
              <a:gd name="connsiteX1627" fmla="*/ 3397593 w 4965377"/>
              <a:gd name="connsiteY1627" fmla="*/ 1748892 h 4033945"/>
              <a:gd name="connsiteX1628" fmla="*/ 3373718 w 4965377"/>
              <a:gd name="connsiteY1628" fmla="*/ 1748435 h 4033945"/>
              <a:gd name="connsiteX1629" fmla="*/ 3386398 w 4965377"/>
              <a:gd name="connsiteY1629" fmla="*/ 1779050 h 4033945"/>
              <a:gd name="connsiteX1630" fmla="*/ 3375088 w 4965377"/>
              <a:gd name="connsiteY1630" fmla="*/ 1759288 h 4033945"/>
              <a:gd name="connsiteX1631" fmla="*/ 3318427 w 4965377"/>
              <a:gd name="connsiteY1631" fmla="*/ 1782592 h 4033945"/>
              <a:gd name="connsiteX1632" fmla="*/ 3294894 w 4965377"/>
              <a:gd name="connsiteY1632" fmla="*/ 1759859 h 4033945"/>
              <a:gd name="connsiteX1633" fmla="*/ 3295352 w 4965377"/>
              <a:gd name="connsiteY1633" fmla="*/ 1787618 h 4033945"/>
              <a:gd name="connsiteX1634" fmla="*/ 3275131 w 4965377"/>
              <a:gd name="connsiteY1634" fmla="*/ 1792073 h 4033945"/>
              <a:gd name="connsiteX1635" fmla="*/ 3271819 w 4965377"/>
              <a:gd name="connsiteY1635" fmla="*/ 1764999 h 4033945"/>
              <a:gd name="connsiteX1636" fmla="*/ 3256511 w 4965377"/>
              <a:gd name="connsiteY1636" fmla="*/ 1785105 h 4033945"/>
              <a:gd name="connsiteX1637" fmla="*/ 3267135 w 4965377"/>
              <a:gd name="connsiteY1637" fmla="*/ 1799499 h 4033945"/>
              <a:gd name="connsiteX1638" fmla="*/ 3255369 w 4965377"/>
              <a:gd name="connsiteY1638" fmla="*/ 1824402 h 4033945"/>
              <a:gd name="connsiteX1639" fmla="*/ 3250000 w 4965377"/>
              <a:gd name="connsiteY1639" fmla="*/ 1780878 h 4033945"/>
              <a:gd name="connsiteX1640" fmla="*/ 3240175 w 4965377"/>
              <a:gd name="connsiteY1640" fmla="*/ 1822003 h 4033945"/>
              <a:gd name="connsiteX1641" fmla="*/ 3170719 w 4965377"/>
              <a:gd name="connsiteY1641" fmla="*/ 1837197 h 4033945"/>
              <a:gd name="connsiteX1642" fmla="*/ 3187169 w 4965377"/>
              <a:gd name="connsiteY1642" fmla="*/ 1850334 h 4033945"/>
              <a:gd name="connsiteX1643" fmla="*/ 3161352 w 4965377"/>
              <a:gd name="connsiteY1643" fmla="*/ 1833656 h 4033945"/>
              <a:gd name="connsiteX1644" fmla="*/ 3152670 w 4965377"/>
              <a:gd name="connsiteY1644" fmla="*/ 1835483 h 4033945"/>
              <a:gd name="connsiteX1645" fmla="*/ 3160209 w 4965377"/>
              <a:gd name="connsiteY1645" fmla="*/ 1872839 h 4033945"/>
              <a:gd name="connsiteX1646" fmla="*/ 3155754 w 4965377"/>
              <a:gd name="connsiteY1646" fmla="*/ 1885062 h 4033945"/>
              <a:gd name="connsiteX1647" fmla="*/ 3102863 w 4965377"/>
              <a:gd name="connsiteY1647" fmla="*/ 1913507 h 4033945"/>
              <a:gd name="connsiteX1648" fmla="*/ 3124453 w 4965377"/>
              <a:gd name="connsiteY1648" fmla="*/ 1919790 h 4033945"/>
              <a:gd name="connsiteX1649" fmla="*/ 3134049 w 4965377"/>
              <a:gd name="connsiteY1649" fmla="*/ 1900941 h 4033945"/>
              <a:gd name="connsiteX1650" fmla="*/ 3137362 w 4965377"/>
              <a:gd name="connsiteY1650" fmla="*/ 1928129 h 4033945"/>
              <a:gd name="connsiteX1651" fmla="*/ 3143188 w 4965377"/>
              <a:gd name="connsiteY1651" fmla="*/ 1926873 h 4033945"/>
              <a:gd name="connsiteX1652" fmla="*/ 3204419 w 4965377"/>
              <a:gd name="connsiteY1652" fmla="*/ 1941266 h 4033945"/>
              <a:gd name="connsiteX1653" fmla="*/ 3185227 w 4965377"/>
              <a:gd name="connsiteY1653" fmla="*/ 1906310 h 4033945"/>
              <a:gd name="connsiteX1654" fmla="*/ 3202591 w 4965377"/>
              <a:gd name="connsiteY1654" fmla="*/ 1902540 h 4033945"/>
              <a:gd name="connsiteX1655" fmla="*/ 3200649 w 4965377"/>
              <a:gd name="connsiteY1655" fmla="*/ 1886204 h 4033945"/>
              <a:gd name="connsiteX1656" fmla="*/ 3189911 w 4965377"/>
              <a:gd name="connsiteY1656" fmla="*/ 1871811 h 4033945"/>
              <a:gd name="connsiteX1657" fmla="*/ 3210817 w 4965377"/>
              <a:gd name="connsiteY1657" fmla="*/ 1872839 h 4033945"/>
              <a:gd name="connsiteX1658" fmla="*/ 3303577 w 4965377"/>
              <a:gd name="connsiteY1658" fmla="*/ 1902769 h 4033945"/>
              <a:gd name="connsiteX1659" fmla="*/ 3287126 w 4965377"/>
              <a:gd name="connsiteY1659" fmla="*/ 1889631 h 4033945"/>
              <a:gd name="connsiteX1660" fmla="*/ 3322997 w 4965377"/>
              <a:gd name="connsiteY1660" fmla="*/ 1915335 h 4033945"/>
              <a:gd name="connsiteX1661" fmla="*/ 3306318 w 4965377"/>
              <a:gd name="connsiteY1661" fmla="*/ 1924474 h 4033945"/>
              <a:gd name="connsiteX1662" fmla="*/ 3326538 w 4965377"/>
              <a:gd name="connsiteY1662" fmla="*/ 1920018 h 4033945"/>
              <a:gd name="connsiteX1663" fmla="*/ 3322540 w 4965377"/>
              <a:gd name="connsiteY1663" fmla="*/ 1887461 h 4033945"/>
              <a:gd name="connsiteX1664" fmla="*/ 3340361 w 4965377"/>
              <a:gd name="connsiteY1664" fmla="*/ 1911565 h 4033945"/>
              <a:gd name="connsiteX1665" fmla="*/ 3339447 w 4965377"/>
              <a:gd name="connsiteY1665" fmla="*/ 1928472 h 4033945"/>
              <a:gd name="connsiteX1666" fmla="*/ 3302549 w 4965377"/>
              <a:gd name="connsiteY1666" fmla="*/ 1942180 h 4033945"/>
              <a:gd name="connsiteX1667" fmla="*/ 3213101 w 4965377"/>
              <a:gd name="connsiteY1667" fmla="*/ 1939324 h 4033945"/>
              <a:gd name="connsiteX1668" fmla="*/ 3224525 w 4965377"/>
              <a:gd name="connsiteY1668" fmla="*/ 1959087 h 4033945"/>
              <a:gd name="connsiteX1669" fmla="*/ 3243374 w 4965377"/>
              <a:gd name="connsiteY1669" fmla="*/ 1943780 h 4033945"/>
              <a:gd name="connsiteX1670" fmla="*/ 3265422 w 4965377"/>
              <a:gd name="connsiteY1670" fmla="*/ 1978051 h 4033945"/>
              <a:gd name="connsiteX1671" fmla="*/ 3277873 w 4965377"/>
              <a:gd name="connsiteY1671" fmla="*/ 1958630 h 4033945"/>
              <a:gd name="connsiteX1672" fmla="*/ 3290782 w 4965377"/>
              <a:gd name="connsiteY1672" fmla="*/ 1966970 h 4033945"/>
              <a:gd name="connsiteX1673" fmla="*/ 3281186 w 4965377"/>
              <a:gd name="connsiteY1673" fmla="*/ 1985704 h 4033945"/>
              <a:gd name="connsiteX1674" fmla="*/ 3307004 w 4965377"/>
              <a:gd name="connsiteY1674" fmla="*/ 2002383 h 4033945"/>
              <a:gd name="connsiteX1675" fmla="*/ 3296265 w 4965377"/>
              <a:gd name="connsiteY1675" fmla="*/ 1987989 h 4033945"/>
              <a:gd name="connsiteX1676" fmla="*/ 3302091 w 4965377"/>
              <a:gd name="connsiteY1676" fmla="*/ 1986733 h 4033945"/>
              <a:gd name="connsiteX1677" fmla="*/ 3303691 w 4965377"/>
              <a:gd name="connsiteY1677" fmla="*/ 1975195 h 4033945"/>
              <a:gd name="connsiteX1678" fmla="*/ 3359438 w 4965377"/>
              <a:gd name="connsiteY1678" fmla="*/ 2018719 h 4033945"/>
              <a:gd name="connsiteX1679" fmla="*/ 3318199 w 4965377"/>
              <a:gd name="connsiteY1679" fmla="*/ 1971996 h 4033945"/>
              <a:gd name="connsiteX1680" fmla="*/ 3335334 w 4965377"/>
              <a:gd name="connsiteY1680" fmla="*/ 1990617 h 4033945"/>
              <a:gd name="connsiteX1681" fmla="*/ 3357154 w 4965377"/>
              <a:gd name="connsiteY1681" fmla="*/ 1974623 h 4033945"/>
              <a:gd name="connsiteX1682" fmla="*/ 3343559 w 4965377"/>
              <a:gd name="connsiteY1682" fmla="*/ 1960915 h 4033945"/>
              <a:gd name="connsiteX1683" fmla="*/ 3327566 w 4965377"/>
              <a:gd name="connsiteY1683" fmla="*/ 1975537 h 4033945"/>
              <a:gd name="connsiteX1684" fmla="*/ 3324253 w 4965377"/>
              <a:gd name="connsiteY1684" fmla="*/ 1948463 h 4033945"/>
              <a:gd name="connsiteX1685" fmla="*/ 3340932 w 4965377"/>
              <a:gd name="connsiteY1685" fmla="*/ 1939210 h 4033945"/>
              <a:gd name="connsiteX1686" fmla="*/ 3378401 w 4965377"/>
              <a:gd name="connsiteY1686" fmla="*/ 2003525 h 4033945"/>
              <a:gd name="connsiteX1687" fmla="*/ 3405704 w 4965377"/>
              <a:gd name="connsiteY1687" fmla="*/ 2008780 h 4033945"/>
              <a:gd name="connsiteX1688" fmla="*/ 3376802 w 4965377"/>
              <a:gd name="connsiteY1688" fmla="*/ 2015063 h 4033945"/>
              <a:gd name="connsiteX1689" fmla="*/ 3368349 w 4965377"/>
              <a:gd name="connsiteY1689" fmla="*/ 1994615 h 4033945"/>
              <a:gd name="connsiteX1690" fmla="*/ 3352584 w 4965377"/>
              <a:gd name="connsiteY1690" fmla="*/ 1986847 h 4033945"/>
              <a:gd name="connsiteX1691" fmla="*/ 3365264 w 4965377"/>
              <a:gd name="connsiteY1691" fmla="*/ 2017577 h 4033945"/>
              <a:gd name="connsiteX1692" fmla="*/ 3349271 w 4965377"/>
              <a:gd name="connsiteY1692" fmla="*/ 2032199 h 4033945"/>
              <a:gd name="connsiteX1693" fmla="*/ 3359210 w 4965377"/>
              <a:gd name="connsiteY1693" fmla="*/ 2041223 h 4033945"/>
              <a:gd name="connsiteX1694" fmla="*/ 3348357 w 4965377"/>
              <a:gd name="connsiteY1694" fmla="*/ 2049106 h 4033945"/>
              <a:gd name="connsiteX1695" fmla="*/ 3339333 w 4965377"/>
              <a:gd name="connsiteY1695" fmla="*/ 2023174 h 4033945"/>
              <a:gd name="connsiteX1696" fmla="*/ 3322883 w 4965377"/>
              <a:gd name="connsiteY1696" fmla="*/ 2010037 h 4033945"/>
              <a:gd name="connsiteX1697" fmla="*/ 3311116 w 4965377"/>
              <a:gd name="connsiteY1697" fmla="*/ 2034940 h 4033945"/>
              <a:gd name="connsiteX1698" fmla="*/ 3279815 w 4965377"/>
              <a:gd name="connsiteY1698" fmla="*/ 1997242 h 4033945"/>
              <a:gd name="connsiteX1699" fmla="*/ 3258910 w 4965377"/>
              <a:gd name="connsiteY1699" fmla="*/ 1996214 h 4033945"/>
              <a:gd name="connsiteX1700" fmla="*/ 3264508 w 4965377"/>
              <a:gd name="connsiteY1700" fmla="*/ 2017348 h 4033945"/>
              <a:gd name="connsiteX1701" fmla="*/ 3236063 w 4965377"/>
              <a:gd name="connsiteY1701" fmla="*/ 2051505 h 4033945"/>
              <a:gd name="connsiteX1702" fmla="*/ 3222469 w 4965377"/>
              <a:gd name="connsiteY1702" fmla="*/ 2037568 h 4033945"/>
              <a:gd name="connsiteX1703" fmla="*/ 3246687 w 4965377"/>
              <a:gd name="connsiteY1703" fmla="*/ 2065784 h 4033945"/>
              <a:gd name="connsiteX1704" fmla="*/ 3269420 w 4965377"/>
              <a:gd name="connsiteY1704" fmla="*/ 2032884 h 4033945"/>
              <a:gd name="connsiteX1705" fmla="*/ 3273418 w 4965377"/>
              <a:gd name="connsiteY1705" fmla="*/ 2065556 h 4033945"/>
              <a:gd name="connsiteX1706" fmla="*/ 3261195 w 4965377"/>
              <a:gd name="connsiteY1706" fmla="*/ 2062586 h 4033945"/>
              <a:gd name="connsiteX1707" fmla="*/ 3256054 w 4965377"/>
              <a:gd name="connsiteY1707" fmla="*/ 2069326 h 4033945"/>
              <a:gd name="connsiteX1708" fmla="*/ 3255140 w 4965377"/>
              <a:gd name="connsiteY1708" fmla="*/ 2086233 h 4033945"/>
              <a:gd name="connsiteX1709" fmla="*/ 3260738 w 4965377"/>
              <a:gd name="connsiteY1709" fmla="*/ 2107367 h 4033945"/>
              <a:gd name="connsiteX1710" fmla="*/ 3276959 w 4965377"/>
              <a:gd name="connsiteY1710" fmla="*/ 2070240 h 4033945"/>
              <a:gd name="connsiteX1711" fmla="*/ 3285413 w 4965377"/>
              <a:gd name="connsiteY1711" fmla="*/ 2090802 h 4033945"/>
              <a:gd name="connsiteX1712" fmla="*/ 3280272 w 4965377"/>
              <a:gd name="connsiteY1712" fmla="*/ 2097428 h 4033945"/>
              <a:gd name="connsiteX1713" fmla="*/ 3288726 w 4965377"/>
              <a:gd name="connsiteY1713" fmla="*/ 2117876 h 4033945"/>
              <a:gd name="connsiteX1714" fmla="*/ 3302320 w 4965377"/>
              <a:gd name="connsiteY1714" fmla="*/ 2059159 h 4033945"/>
              <a:gd name="connsiteX1715" fmla="*/ 3308489 w 4965377"/>
              <a:gd name="connsiteY1715" fmla="*/ 2085662 h 4033945"/>
              <a:gd name="connsiteX1716" fmla="*/ 3311002 w 4965377"/>
              <a:gd name="connsiteY1716" fmla="*/ 2057331 h 4033945"/>
              <a:gd name="connsiteX1717" fmla="*/ 3318313 w 4965377"/>
              <a:gd name="connsiteY1717" fmla="*/ 2044536 h 4033945"/>
              <a:gd name="connsiteX1718" fmla="*/ 3339218 w 4965377"/>
              <a:gd name="connsiteY1718" fmla="*/ 2045565 h 4033945"/>
              <a:gd name="connsiteX1719" fmla="*/ 3327566 w 4965377"/>
              <a:gd name="connsiteY1719" fmla="*/ 2048078 h 4033945"/>
              <a:gd name="connsiteX1720" fmla="*/ 3327338 w 4965377"/>
              <a:gd name="connsiteY1720" fmla="*/ 2070354 h 4033945"/>
              <a:gd name="connsiteX1721" fmla="*/ 3357839 w 4965377"/>
              <a:gd name="connsiteY1721" fmla="*/ 2052533 h 4033945"/>
              <a:gd name="connsiteX1722" fmla="*/ 3372918 w 4965377"/>
              <a:gd name="connsiteY1722" fmla="*/ 2054818 h 4033945"/>
              <a:gd name="connsiteX1723" fmla="*/ 3372690 w 4965377"/>
              <a:gd name="connsiteY1723" fmla="*/ 2077208 h 4033945"/>
              <a:gd name="connsiteX1724" fmla="*/ 3362066 w 4965377"/>
              <a:gd name="connsiteY1724" fmla="*/ 2062814 h 4033945"/>
              <a:gd name="connsiteX1725" fmla="*/ 3328480 w 4965377"/>
              <a:gd name="connsiteY1725" fmla="*/ 2103711 h 4033945"/>
              <a:gd name="connsiteX1726" fmla="*/ 3317856 w 4965377"/>
              <a:gd name="connsiteY1726" fmla="*/ 2089203 h 4033945"/>
              <a:gd name="connsiteX1727" fmla="*/ 3318542 w 4965377"/>
              <a:gd name="connsiteY1727" fmla="*/ 2094686 h 4033945"/>
              <a:gd name="connsiteX1728" fmla="*/ 3307004 w 4965377"/>
              <a:gd name="connsiteY1728" fmla="*/ 2097200 h 4033945"/>
              <a:gd name="connsiteX1729" fmla="*/ 3353955 w 4965377"/>
              <a:gd name="connsiteY1729" fmla="*/ 2092516 h 4033945"/>
              <a:gd name="connsiteX1730" fmla="*/ 3370176 w 4965377"/>
              <a:gd name="connsiteY1730" fmla="*/ 2128043 h 4033945"/>
              <a:gd name="connsiteX1731" fmla="*/ 3376231 w 4965377"/>
              <a:gd name="connsiteY1731" fmla="*/ 2104396 h 4033945"/>
              <a:gd name="connsiteX1732" fmla="*/ 3381829 w 4965377"/>
              <a:gd name="connsiteY1732" fmla="*/ 2125530 h 4033945"/>
              <a:gd name="connsiteX1733" fmla="*/ 3387883 w 4965377"/>
              <a:gd name="connsiteY1733" fmla="*/ 2101883 h 4033945"/>
              <a:gd name="connsiteX1734" fmla="*/ 3402048 w 4965377"/>
              <a:gd name="connsiteY1734" fmla="*/ 2121075 h 4033945"/>
              <a:gd name="connsiteX1735" fmla="*/ 3407418 w 4965377"/>
              <a:gd name="connsiteY1735" fmla="*/ 2092059 h 4033945"/>
              <a:gd name="connsiteX1736" fmla="*/ 3429351 w 4965377"/>
              <a:gd name="connsiteY1736" fmla="*/ 2126330 h 4033945"/>
              <a:gd name="connsiteX1737" fmla="*/ 3412901 w 4965377"/>
              <a:gd name="connsiteY1737" fmla="*/ 2113193 h 4033945"/>
              <a:gd name="connsiteX1738" fmla="*/ 3406275 w 4965377"/>
              <a:gd name="connsiteY1738" fmla="*/ 2131356 h 4033945"/>
              <a:gd name="connsiteX1739" fmla="*/ 3395423 w 4965377"/>
              <a:gd name="connsiteY1739" fmla="*/ 2139239 h 4033945"/>
              <a:gd name="connsiteX1740" fmla="*/ 3381943 w 4965377"/>
              <a:gd name="connsiteY1740" fmla="*/ 2125530 h 4033945"/>
              <a:gd name="connsiteX1741" fmla="*/ 3364350 w 4965377"/>
              <a:gd name="connsiteY1741" fmla="*/ 2151576 h 4033945"/>
              <a:gd name="connsiteX1742" fmla="*/ 3409702 w 4965377"/>
              <a:gd name="connsiteY1742" fmla="*/ 2158545 h 4033945"/>
              <a:gd name="connsiteX1743" fmla="*/ 3388569 w 4965377"/>
              <a:gd name="connsiteY1743" fmla="*/ 2179907 h 4033945"/>
              <a:gd name="connsiteX1744" fmla="*/ 3421583 w 4965377"/>
              <a:gd name="connsiteY1744" fmla="*/ 2183791 h 4033945"/>
              <a:gd name="connsiteX1745" fmla="*/ 3408331 w 4965377"/>
              <a:gd name="connsiteY1745" fmla="*/ 2147692 h 4033945"/>
              <a:gd name="connsiteX1746" fmla="*/ 3414957 w 4965377"/>
              <a:gd name="connsiteY1746" fmla="*/ 2129528 h 4033945"/>
              <a:gd name="connsiteX1747" fmla="*/ 3424667 w 4965377"/>
              <a:gd name="connsiteY1747" fmla="*/ 2160829 h 4033945"/>
              <a:gd name="connsiteX1748" fmla="*/ 3441346 w 4965377"/>
              <a:gd name="connsiteY1748" fmla="*/ 2151690 h 4033945"/>
              <a:gd name="connsiteX1749" fmla="*/ 3428437 w 4965377"/>
              <a:gd name="connsiteY1749" fmla="*/ 2143237 h 4033945"/>
              <a:gd name="connsiteX1750" fmla="*/ 3443745 w 4965377"/>
              <a:gd name="connsiteY1750" fmla="*/ 2123131 h 4033945"/>
              <a:gd name="connsiteX1751" fmla="*/ 3459281 w 4965377"/>
              <a:gd name="connsiteY1751" fmla="*/ 2153290 h 4033945"/>
              <a:gd name="connsiteX1752" fmla="*/ 3470133 w 4965377"/>
              <a:gd name="connsiteY1752" fmla="*/ 2145407 h 4033945"/>
              <a:gd name="connsiteX1753" fmla="*/ 3476302 w 4965377"/>
              <a:gd name="connsiteY1753" fmla="*/ 2171910 h 4033945"/>
              <a:gd name="connsiteX1754" fmla="*/ 3488982 w 4965377"/>
              <a:gd name="connsiteY1754" fmla="*/ 2130100 h 4033945"/>
              <a:gd name="connsiteX1755" fmla="*/ 3499264 w 4965377"/>
              <a:gd name="connsiteY1755" fmla="*/ 2116734 h 4033945"/>
              <a:gd name="connsiteX1756" fmla="*/ 3498921 w 4965377"/>
              <a:gd name="connsiteY1756" fmla="*/ 2139124 h 4033945"/>
              <a:gd name="connsiteX1757" fmla="*/ 3519141 w 4965377"/>
              <a:gd name="connsiteY1757" fmla="*/ 2134783 h 4033945"/>
              <a:gd name="connsiteX1758" fmla="*/ 3504747 w 4965377"/>
              <a:gd name="connsiteY1758" fmla="*/ 2137868 h 4033945"/>
              <a:gd name="connsiteX1759" fmla="*/ 3516057 w 4965377"/>
              <a:gd name="connsiteY1759" fmla="*/ 2157631 h 4033945"/>
              <a:gd name="connsiteX1760" fmla="*/ 3540503 w 4965377"/>
              <a:gd name="connsiteY1760" fmla="*/ 2163571 h 4033945"/>
              <a:gd name="connsiteX1761" fmla="*/ 3551699 w 4965377"/>
              <a:gd name="connsiteY1761" fmla="*/ 2133298 h 4033945"/>
              <a:gd name="connsiteX1762" fmla="*/ 3540732 w 4965377"/>
              <a:gd name="connsiteY1762" fmla="*/ 2141181 h 4033945"/>
              <a:gd name="connsiteX1763" fmla="*/ 3556154 w 4965377"/>
              <a:gd name="connsiteY1763" fmla="*/ 2121075 h 4033945"/>
              <a:gd name="connsiteX1764" fmla="*/ 3555354 w 4965377"/>
              <a:gd name="connsiteY1764" fmla="*/ 2188246 h 4033945"/>
              <a:gd name="connsiteX1765" fmla="*/ 3519369 w 4965377"/>
              <a:gd name="connsiteY1765" fmla="*/ 2184933 h 4033945"/>
              <a:gd name="connsiteX1766" fmla="*/ 3569748 w 4965377"/>
              <a:gd name="connsiteY1766" fmla="*/ 2185047 h 4033945"/>
              <a:gd name="connsiteX1767" fmla="*/ 3541531 w 4965377"/>
              <a:gd name="connsiteY1767" fmla="*/ 2196814 h 4033945"/>
              <a:gd name="connsiteX1768" fmla="*/ 3551241 w 4965377"/>
              <a:gd name="connsiteY1768" fmla="*/ 2228115 h 4033945"/>
              <a:gd name="connsiteX1769" fmla="*/ 3604590 w 4965377"/>
              <a:gd name="connsiteY1769" fmla="*/ 2227658 h 4033945"/>
              <a:gd name="connsiteX1770" fmla="*/ 3601963 w 4965377"/>
              <a:gd name="connsiteY1770" fmla="*/ 2205953 h 4033945"/>
              <a:gd name="connsiteX1771" fmla="*/ 3619326 w 4965377"/>
              <a:gd name="connsiteY1771" fmla="*/ 2202297 h 4033945"/>
              <a:gd name="connsiteX1772" fmla="*/ 3609959 w 4965377"/>
              <a:gd name="connsiteY1772" fmla="*/ 2198642 h 4033945"/>
              <a:gd name="connsiteX1773" fmla="*/ 3622411 w 4965377"/>
              <a:gd name="connsiteY1773" fmla="*/ 2179221 h 4033945"/>
              <a:gd name="connsiteX1774" fmla="*/ 3607903 w 4965377"/>
              <a:gd name="connsiteY1774" fmla="*/ 2182420 h 4033945"/>
              <a:gd name="connsiteX1775" fmla="*/ 3600820 w 4965377"/>
              <a:gd name="connsiteY1775" fmla="*/ 2172824 h 4033945"/>
              <a:gd name="connsiteX1776" fmla="*/ 3599792 w 4965377"/>
              <a:gd name="connsiteY1776" fmla="*/ 2139581 h 4033945"/>
              <a:gd name="connsiteX1777" fmla="*/ 3619669 w 4965377"/>
              <a:gd name="connsiteY1777" fmla="*/ 2157517 h 4033945"/>
              <a:gd name="connsiteX1778" fmla="*/ 3618641 w 4965377"/>
              <a:gd name="connsiteY1778" fmla="*/ 2124388 h 4033945"/>
              <a:gd name="connsiteX1779" fmla="*/ 3643773 w 4965377"/>
              <a:gd name="connsiteY1779" fmla="*/ 2135583 h 4033945"/>
              <a:gd name="connsiteX1780" fmla="*/ 3623210 w 4965377"/>
              <a:gd name="connsiteY1780" fmla="*/ 2162314 h 4033945"/>
              <a:gd name="connsiteX1781" fmla="*/ 3662051 w 4965377"/>
              <a:gd name="connsiteY1781" fmla="*/ 2165056 h 4033945"/>
              <a:gd name="connsiteX1782" fmla="*/ 3657824 w 4965377"/>
              <a:gd name="connsiteY1782" fmla="*/ 2154775 h 4033945"/>
              <a:gd name="connsiteX1783" fmla="*/ 3682271 w 4965377"/>
              <a:gd name="connsiteY1783" fmla="*/ 2160601 h 4033945"/>
              <a:gd name="connsiteX1784" fmla="*/ 3675188 w 4965377"/>
              <a:gd name="connsiteY1784" fmla="*/ 2151005 h 4033945"/>
              <a:gd name="connsiteX1785" fmla="*/ 3690610 w 4965377"/>
              <a:gd name="connsiteY1785" fmla="*/ 2130899 h 4033945"/>
              <a:gd name="connsiteX1786" fmla="*/ 3688097 w 4965377"/>
              <a:gd name="connsiteY1786" fmla="*/ 2159344 h 4033945"/>
              <a:gd name="connsiteX1787" fmla="*/ 3692324 w 4965377"/>
              <a:gd name="connsiteY1787" fmla="*/ 2169511 h 4033945"/>
              <a:gd name="connsiteX1788" fmla="*/ 3709688 w 4965377"/>
              <a:gd name="connsiteY1788" fmla="*/ 2165627 h 4033945"/>
              <a:gd name="connsiteX1789" fmla="*/ 3734020 w 4965377"/>
              <a:gd name="connsiteY1789" fmla="*/ 2121532 h 4033945"/>
              <a:gd name="connsiteX1790" fmla="*/ 3747500 w 4965377"/>
              <a:gd name="connsiteY1790" fmla="*/ 2135355 h 4033945"/>
              <a:gd name="connsiteX1791" fmla="*/ 3752641 w 4965377"/>
              <a:gd name="connsiteY1791" fmla="*/ 2128729 h 4033945"/>
              <a:gd name="connsiteX1792" fmla="*/ 3743273 w 4965377"/>
              <a:gd name="connsiteY1792" fmla="*/ 2125188 h 4033945"/>
              <a:gd name="connsiteX1793" fmla="*/ 3784970 w 4965377"/>
              <a:gd name="connsiteY1793" fmla="*/ 2127472 h 4033945"/>
              <a:gd name="connsiteX1794" fmla="*/ 3783713 w 4965377"/>
              <a:gd name="connsiteY1794" fmla="*/ 2116505 h 4033945"/>
              <a:gd name="connsiteX1795" fmla="*/ 3759952 w 4965377"/>
              <a:gd name="connsiteY1795" fmla="*/ 2115934 h 4033945"/>
              <a:gd name="connsiteX1796" fmla="*/ 3744873 w 4965377"/>
              <a:gd name="connsiteY1796" fmla="*/ 2113650 h 4033945"/>
              <a:gd name="connsiteX1797" fmla="*/ 3756753 w 4965377"/>
              <a:gd name="connsiteY1797" fmla="*/ 2088860 h 4033945"/>
              <a:gd name="connsiteX1798" fmla="*/ 3800734 w 4965377"/>
              <a:gd name="connsiteY1798" fmla="*/ 2135240 h 4033945"/>
              <a:gd name="connsiteX1799" fmla="*/ 3801077 w 4965377"/>
              <a:gd name="connsiteY1799" fmla="*/ 2112850 h 4033945"/>
              <a:gd name="connsiteX1800" fmla="*/ 3812272 w 4965377"/>
              <a:gd name="connsiteY1800" fmla="*/ 2132727 h 4033945"/>
              <a:gd name="connsiteX1801" fmla="*/ 3804276 w 4965377"/>
              <a:gd name="connsiteY1801" fmla="*/ 2140038 h 4033945"/>
              <a:gd name="connsiteX1802" fmla="*/ 3817413 w 4965377"/>
              <a:gd name="connsiteY1802" fmla="*/ 2126101 h 4033945"/>
              <a:gd name="connsiteX1803" fmla="*/ 3830893 w 4965377"/>
              <a:gd name="connsiteY1803" fmla="*/ 2139924 h 4033945"/>
              <a:gd name="connsiteX1804" fmla="*/ 3848599 w 4965377"/>
              <a:gd name="connsiteY1804" fmla="*/ 2113878 h 4033945"/>
              <a:gd name="connsiteX1805" fmla="*/ 3839575 w 4965377"/>
              <a:gd name="connsiteY1805" fmla="*/ 2138096 h 4033945"/>
              <a:gd name="connsiteX1806" fmla="*/ 3865621 w 4965377"/>
              <a:gd name="connsiteY1806" fmla="*/ 2132499 h 4033945"/>
              <a:gd name="connsiteX1807" fmla="*/ 3939760 w 4965377"/>
              <a:gd name="connsiteY1807" fmla="*/ 2133298 h 4033945"/>
              <a:gd name="connsiteX1808" fmla="*/ 3970604 w 4965377"/>
              <a:gd name="connsiteY1808" fmla="*/ 2093315 h 4033945"/>
              <a:gd name="connsiteX1809" fmla="*/ 3964436 w 4965377"/>
              <a:gd name="connsiteY1809" fmla="*/ 2116848 h 4033945"/>
              <a:gd name="connsiteX1810" fmla="*/ 3989453 w 4965377"/>
              <a:gd name="connsiteY1810" fmla="*/ 2128272 h 4033945"/>
              <a:gd name="connsiteX1811" fmla="*/ 4032178 w 4965377"/>
              <a:gd name="connsiteY1811" fmla="*/ 2113535 h 4033945"/>
              <a:gd name="connsiteX1812" fmla="*/ 4011615 w 4965377"/>
              <a:gd name="connsiteY1812" fmla="*/ 2140267 h 4033945"/>
              <a:gd name="connsiteX1813" fmla="*/ 4020982 w 4965377"/>
              <a:gd name="connsiteY1813" fmla="*/ 2143922 h 4033945"/>
              <a:gd name="connsiteX1814" fmla="*/ 4036633 w 4965377"/>
              <a:gd name="connsiteY1814" fmla="*/ 2151690 h 4033945"/>
              <a:gd name="connsiteX1815" fmla="*/ 4046914 w 4965377"/>
              <a:gd name="connsiteY1815" fmla="*/ 2138325 h 4033945"/>
              <a:gd name="connsiteX1816" fmla="*/ 4053654 w 4965377"/>
              <a:gd name="connsiteY1816" fmla="*/ 2120161 h 4033945"/>
              <a:gd name="connsiteX1817" fmla="*/ 4059709 w 4965377"/>
              <a:gd name="connsiteY1817" fmla="*/ 2146778 h 4033945"/>
              <a:gd name="connsiteX1818" fmla="*/ 4143444 w 4965377"/>
              <a:gd name="connsiteY1818" fmla="*/ 2128843 h 4033945"/>
              <a:gd name="connsiteX1819" fmla="*/ 4146643 w 4965377"/>
              <a:gd name="connsiteY1819" fmla="*/ 2156031 h 4033945"/>
              <a:gd name="connsiteX1820" fmla="*/ 4135105 w 4965377"/>
              <a:gd name="connsiteY1820" fmla="*/ 2158545 h 4033945"/>
              <a:gd name="connsiteX1821" fmla="*/ 4142530 w 4965377"/>
              <a:gd name="connsiteY1821" fmla="*/ 2145864 h 4033945"/>
              <a:gd name="connsiteX1822" fmla="*/ 4107231 w 4965377"/>
              <a:gd name="connsiteY1822" fmla="*/ 2147806 h 4033945"/>
              <a:gd name="connsiteX1823" fmla="*/ 4105175 w 4965377"/>
              <a:gd name="connsiteY1823" fmla="*/ 2181620 h 4033945"/>
              <a:gd name="connsiteX1824" fmla="*/ 4086326 w 4965377"/>
              <a:gd name="connsiteY1824" fmla="*/ 2146664 h 4033945"/>
              <a:gd name="connsiteX1825" fmla="*/ 4068048 w 4965377"/>
              <a:gd name="connsiteY1825" fmla="*/ 2167341 h 4033945"/>
              <a:gd name="connsiteX1826" fmla="*/ 4066220 w 4965377"/>
              <a:gd name="connsiteY1826" fmla="*/ 2151005 h 4033945"/>
              <a:gd name="connsiteX1827" fmla="*/ 4048285 w 4965377"/>
              <a:gd name="connsiteY1827" fmla="*/ 2149291 h 4033945"/>
              <a:gd name="connsiteX1828" fmla="*/ 4036975 w 4965377"/>
              <a:gd name="connsiteY1828" fmla="*/ 2179678 h 4033945"/>
              <a:gd name="connsiteX1829" fmla="*/ 4028065 w 4965377"/>
              <a:gd name="connsiteY1829" fmla="*/ 2153632 h 4033945"/>
              <a:gd name="connsiteX1830" fmla="*/ 4004989 w 4965377"/>
              <a:gd name="connsiteY1830" fmla="*/ 2158545 h 4033945"/>
              <a:gd name="connsiteX1831" fmla="*/ 4008188 w 4965377"/>
              <a:gd name="connsiteY1831" fmla="*/ 2135583 h 4033945"/>
              <a:gd name="connsiteX1832" fmla="*/ 4004075 w 4965377"/>
              <a:gd name="connsiteY1832" fmla="*/ 2125302 h 4033945"/>
              <a:gd name="connsiteX1833" fmla="*/ 3979629 w 4965377"/>
              <a:gd name="connsiteY1833" fmla="*/ 2169511 h 4033945"/>
              <a:gd name="connsiteX1834" fmla="*/ 3999849 w 4965377"/>
              <a:gd name="connsiteY1834" fmla="*/ 2165170 h 4033945"/>
              <a:gd name="connsiteX1835" fmla="*/ 4002362 w 4965377"/>
              <a:gd name="connsiteY1835" fmla="*/ 2186989 h 4033945"/>
              <a:gd name="connsiteX1836" fmla="*/ 4009102 w 4965377"/>
              <a:gd name="connsiteY1836" fmla="*/ 2168826 h 4033945"/>
              <a:gd name="connsiteX1837" fmla="*/ 4047600 w 4965377"/>
              <a:gd name="connsiteY1837" fmla="*/ 2194072 h 4033945"/>
              <a:gd name="connsiteX1838" fmla="*/ 4046686 w 4965377"/>
              <a:gd name="connsiteY1838" fmla="*/ 2160829 h 4033945"/>
              <a:gd name="connsiteX1839" fmla="*/ 4058452 w 4965377"/>
              <a:gd name="connsiteY1839" fmla="*/ 2186190 h 4033945"/>
              <a:gd name="connsiteX1840" fmla="*/ 4088382 w 4965377"/>
              <a:gd name="connsiteY1840" fmla="*/ 2163114 h 4033945"/>
              <a:gd name="connsiteX1841" fmla="*/ 4088039 w 4965377"/>
              <a:gd name="connsiteY1841" fmla="*/ 2185390 h 4033945"/>
              <a:gd name="connsiteX1842" fmla="*/ 4108830 w 4965377"/>
              <a:gd name="connsiteY1842" fmla="*/ 2186418 h 4033945"/>
              <a:gd name="connsiteX1843" fmla="*/ 4139332 w 4965377"/>
              <a:gd name="connsiteY1843" fmla="*/ 2168826 h 4033945"/>
              <a:gd name="connsiteX1844" fmla="*/ 4134876 w 4965377"/>
              <a:gd name="connsiteY1844" fmla="*/ 2180935 h 4033945"/>
              <a:gd name="connsiteX1845" fmla="*/ 4189710 w 4965377"/>
              <a:gd name="connsiteY1845" fmla="*/ 2169054 h 4033945"/>
              <a:gd name="connsiteX1846" fmla="*/ 4202162 w 4965377"/>
              <a:gd name="connsiteY1846" fmla="*/ 2199898 h 4033945"/>
              <a:gd name="connsiteX1847" fmla="*/ 4224210 w 4965377"/>
              <a:gd name="connsiteY1847" fmla="*/ 2212007 h 4033945"/>
              <a:gd name="connsiteX1848" fmla="*/ 4229350 w 4965377"/>
              <a:gd name="connsiteY1848" fmla="*/ 2205267 h 4033945"/>
              <a:gd name="connsiteX1849" fmla="*/ 4204218 w 4965377"/>
              <a:gd name="connsiteY1849" fmla="*/ 2165970 h 4033945"/>
              <a:gd name="connsiteX1850" fmla="*/ 4297435 w 4965377"/>
              <a:gd name="connsiteY1850" fmla="*/ 2179793 h 4033945"/>
              <a:gd name="connsiteX1851" fmla="*/ 4296407 w 4965377"/>
              <a:gd name="connsiteY1851" fmla="*/ 2196700 h 4033945"/>
              <a:gd name="connsiteX1852" fmla="*/ 4325309 w 4965377"/>
              <a:gd name="connsiteY1852" fmla="*/ 2190645 h 4033945"/>
              <a:gd name="connsiteX1853" fmla="*/ 4302233 w 4965377"/>
              <a:gd name="connsiteY1853" fmla="*/ 2195443 h 4033945"/>
              <a:gd name="connsiteX1854" fmla="*/ 4318455 w 4965377"/>
              <a:gd name="connsiteY1854" fmla="*/ 2208809 h 4033945"/>
              <a:gd name="connsiteX1855" fmla="*/ 4294122 w 4965377"/>
              <a:gd name="connsiteY1855" fmla="*/ 2202754 h 4033945"/>
              <a:gd name="connsiteX1856" fmla="*/ 4268762 w 4965377"/>
              <a:gd name="connsiteY1856" fmla="*/ 2213607 h 4033945"/>
              <a:gd name="connsiteX1857" fmla="*/ 4296179 w 4965377"/>
              <a:gd name="connsiteY1857" fmla="*/ 2246849 h 4033945"/>
              <a:gd name="connsiteX1858" fmla="*/ 4337532 w 4965377"/>
              <a:gd name="connsiteY1858" fmla="*/ 2221375 h 4033945"/>
              <a:gd name="connsiteX1859" fmla="*/ 4321082 w 4965377"/>
              <a:gd name="connsiteY1859" fmla="*/ 2258273 h 4033945"/>
              <a:gd name="connsiteX1860" fmla="*/ 4328051 w 4965377"/>
              <a:gd name="connsiteY1860" fmla="*/ 2267983 h 4033945"/>
              <a:gd name="connsiteX1861" fmla="*/ 4304975 w 4965377"/>
              <a:gd name="connsiteY1861" fmla="*/ 2272781 h 4033945"/>
              <a:gd name="connsiteX1862" fmla="*/ 4318112 w 4965377"/>
              <a:gd name="connsiteY1862" fmla="*/ 2258959 h 4033945"/>
              <a:gd name="connsiteX1863" fmla="*/ 4275959 w 4965377"/>
              <a:gd name="connsiteY1863" fmla="*/ 2251076 h 4033945"/>
              <a:gd name="connsiteX1864" fmla="*/ 4261794 w 4965377"/>
              <a:gd name="connsiteY1864" fmla="*/ 2281806 h 4033945"/>
              <a:gd name="connsiteX1865" fmla="*/ 4259280 w 4965377"/>
              <a:gd name="connsiteY1865" fmla="*/ 2260101 h 4033945"/>
              <a:gd name="connsiteX1866" fmla="*/ 4246143 w 4965377"/>
              <a:gd name="connsiteY1866" fmla="*/ 2274038 h 4033945"/>
              <a:gd name="connsiteX1867" fmla="*/ 4251741 w 4965377"/>
              <a:gd name="connsiteY1867" fmla="*/ 2245022 h 4033945"/>
              <a:gd name="connsiteX1868" fmla="*/ 4264535 w 4965377"/>
              <a:gd name="connsiteY1868" fmla="*/ 2253475 h 4033945"/>
              <a:gd name="connsiteX1869" fmla="*/ 4270704 w 4965377"/>
              <a:gd name="connsiteY1869" fmla="*/ 2229828 h 4033945"/>
              <a:gd name="connsiteX1870" fmla="*/ 4230378 w 4965377"/>
              <a:gd name="connsiteY1870" fmla="*/ 2238282 h 4033945"/>
              <a:gd name="connsiteX1871" fmla="*/ 4242488 w 4965377"/>
              <a:gd name="connsiteY1871" fmla="*/ 2241252 h 4033945"/>
              <a:gd name="connsiteX1872" fmla="*/ 4193937 w 4965377"/>
              <a:gd name="connsiteY1872" fmla="*/ 2229257 h 4033945"/>
              <a:gd name="connsiteX1873" fmla="*/ 4182056 w 4965377"/>
              <a:gd name="connsiteY1873" fmla="*/ 2254046 h 4033945"/>
              <a:gd name="connsiteX1874" fmla="*/ 4185369 w 4965377"/>
              <a:gd name="connsiteY1874" fmla="*/ 2230971 h 4033945"/>
              <a:gd name="connsiteX1875" fmla="*/ 4099006 w 4965377"/>
              <a:gd name="connsiteY1875" fmla="*/ 2277351 h 4033945"/>
              <a:gd name="connsiteX1876" fmla="*/ 4116598 w 4965377"/>
              <a:gd name="connsiteY1876" fmla="*/ 2301455 h 4033945"/>
              <a:gd name="connsiteX1877" fmla="*/ 4093294 w 4965377"/>
              <a:gd name="connsiteY1877" fmla="*/ 2278607 h 4033945"/>
              <a:gd name="connsiteX1878" fmla="*/ 4029207 w 4965377"/>
              <a:gd name="connsiteY1878" fmla="*/ 2286832 h 4033945"/>
              <a:gd name="connsiteX1879" fmla="*/ 4012300 w 4965377"/>
              <a:gd name="connsiteY1879" fmla="*/ 2268212 h 4033945"/>
              <a:gd name="connsiteX1880" fmla="*/ 4001334 w 4965377"/>
              <a:gd name="connsiteY1880" fmla="*/ 2276094 h 4033945"/>
              <a:gd name="connsiteX1881" fmla="*/ 4007388 w 4965377"/>
              <a:gd name="connsiteY1881" fmla="*/ 2302597 h 4033945"/>
              <a:gd name="connsiteX1882" fmla="*/ 3989796 w 4965377"/>
              <a:gd name="connsiteY1882" fmla="*/ 2278607 h 4033945"/>
              <a:gd name="connsiteX1883" fmla="*/ 3993337 w 4965377"/>
              <a:gd name="connsiteY1883" fmla="*/ 2283405 h 4033945"/>
              <a:gd name="connsiteX1884" fmla="*/ 3933363 w 4965377"/>
              <a:gd name="connsiteY1884" fmla="*/ 2301797 h 4033945"/>
              <a:gd name="connsiteX1885" fmla="*/ 3928565 w 4965377"/>
              <a:gd name="connsiteY1885" fmla="*/ 2286147 h 4033945"/>
              <a:gd name="connsiteX1886" fmla="*/ 3892695 w 4965377"/>
              <a:gd name="connsiteY1886" fmla="*/ 2282606 h 4033945"/>
              <a:gd name="connsiteX1887" fmla="*/ 3891781 w 4965377"/>
              <a:gd name="connsiteY1887" fmla="*/ 2299513 h 4033945"/>
              <a:gd name="connsiteX1888" fmla="*/ 3839575 w 4965377"/>
              <a:gd name="connsiteY1888" fmla="*/ 2332984 h 4033945"/>
              <a:gd name="connsiteX1889" fmla="*/ 3832835 w 4965377"/>
              <a:gd name="connsiteY1889" fmla="*/ 2300998 h 4033945"/>
              <a:gd name="connsiteX1890" fmla="*/ 3825752 w 4965377"/>
              <a:gd name="connsiteY1890" fmla="*/ 2291402 h 4033945"/>
              <a:gd name="connsiteX1891" fmla="*/ 3826095 w 4965377"/>
              <a:gd name="connsiteY1891" fmla="*/ 2319161 h 4033945"/>
              <a:gd name="connsiteX1892" fmla="*/ 3790910 w 4965377"/>
              <a:gd name="connsiteY1892" fmla="*/ 2371367 h 4033945"/>
              <a:gd name="connsiteX1893" fmla="*/ 3800849 w 4965377"/>
              <a:gd name="connsiteY1893" fmla="*/ 2380392 h 4033945"/>
              <a:gd name="connsiteX1894" fmla="*/ 3801191 w 4965377"/>
              <a:gd name="connsiteY1894" fmla="*/ 2358002 h 4033945"/>
              <a:gd name="connsiteX1895" fmla="*/ 3816842 w 4965377"/>
              <a:gd name="connsiteY1895" fmla="*/ 2365884 h 4033945"/>
              <a:gd name="connsiteX1896" fmla="*/ 3812044 w 4965377"/>
              <a:gd name="connsiteY1896" fmla="*/ 2350119 h 4033945"/>
              <a:gd name="connsiteX1897" fmla="*/ 3830321 w 4965377"/>
              <a:gd name="connsiteY1897" fmla="*/ 2329443 h 4033945"/>
              <a:gd name="connsiteX1898" fmla="*/ 3825524 w 4965377"/>
              <a:gd name="connsiteY1898" fmla="*/ 2363942 h 4033945"/>
              <a:gd name="connsiteX1899" fmla="*/ 3806674 w 4965377"/>
              <a:gd name="connsiteY1899" fmla="*/ 2379021 h 4033945"/>
              <a:gd name="connsiteX1900" fmla="*/ 3825181 w 4965377"/>
              <a:gd name="connsiteY1900" fmla="*/ 2386218 h 4033945"/>
              <a:gd name="connsiteX1901" fmla="*/ 3831921 w 4965377"/>
              <a:gd name="connsiteY1901" fmla="*/ 2418090 h 4033945"/>
              <a:gd name="connsiteX1902" fmla="*/ 3842773 w 4965377"/>
              <a:gd name="connsiteY1902" fmla="*/ 2410322 h 4033945"/>
              <a:gd name="connsiteX1903" fmla="*/ 3821640 w 4965377"/>
              <a:gd name="connsiteY1903" fmla="*/ 2381420 h 4033945"/>
              <a:gd name="connsiteX1904" fmla="*/ 3837633 w 4965377"/>
              <a:gd name="connsiteY1904" fmla="*/ 2366798 h 4033945"/>
              <a:gd name="connsiteX1905" fmla="*/ 3848257 w 4965377"/>
              <a:gd name="connsiteY1905" fmla="*/ 2381306 h 4033945"/>
              <a:gd name="connsiteX1906" fmla="*/ 3844373 w 4965377"/>
              <a:gd name="connsiteY1906" fmla="*/ 2398898 h 4033945"/>
              <a:gd name="connsiteX1907" fmla="*/ 3876702 w 4965377"/>
              <a:gd name="connsiteY1907" fmla="*/ 2397528 h 4033945"/>
              <a:gd name="connsiteX1908" fmla="*/ 3872818 w 4965377"/>
              <a:gd name="connsiteY1908" fmla="*/ 2415006 h 4033945"/>
              <a:gd name="connsiteX1909" fmla="*/ 3893266 w 4965377"/>
              <a:gd name="connsiteY1909" fmla="*/ 2388389 h 4033945"/>
              <a:gd name="connsiteX1910" fmla="*/ 3913143 w 4965377"/>
              <a:gd name="connsiteY1910" fmla="*/ 2406438 h 4033945"/>
              <a:gd name="connsiteX1911" fmla="*/ 3911201 w 4965377"/>
              <a:gd name="connsiteY1911" fmla="*/ 2390216 h 4033945"/>
              <a:gd name="connsiteX1912" fmla="*/ 3932335 w 4965377"/>
              <a:gd name="connsiteY1912" fmla="*/ 2419118 h 4033945"/>
              <a:gd name="connsiteX1913" fmla="*/ 3971404 w 4965377"/>
              <a:gd name="connsiteY1913" fmla="*/ 2399584 h 4033945"/>
              <a:gd name="connsiteX1914" fmla="*/ 3978144 w 4965377"/>
              <a:gd name="connsiteY1914" fmla="*/ 2381420 h 4033945"/>
              <a:gd name="connsiteX1915" fmla="*/ 4014014 w 4965377"/>
              <a:gd name="connsiteY1915" fmla="*/ 2384847 h 4033945"/>
              <a:gd name="connsiteX1916" fmla="*/ 3995736 w 4965377"/>
              <a:gd name="connsiteY1916" fmla="*/ 2405524 h 4033945"/>
              <a:gd name="connsiteX1917" fmla="*/ 4017098 w 4965377"/>
              <a:gd name="connsiteY1917" fmla="*/ 2412036 h 4033945"/>
              <a:gd name="connsiteX1918" fmla="*/ 4018127 w 4965377"/>
              <a:gd name="connsiteY1918" fmla="*/ 2395129 h 4033945"/>
              <a:gd name="connsiteX1919" fmla="*/ 4037890 w 4965377"/>
              <a:gd name="connsiteY1919" fmla="*/ 2413178 h 4033945"/>
              <a:gd name="connsiteX1920" fmla="*/ 4071818 w 4965377"/>
              <a:gd name="connsiteY1920" fmla="*/ 2400269 h 4033945"/>
              <a:gd name="connsiteX1921" fmla="*/ 4061879 w 4965377"/>
              <a:gd name="connsiteY1921" fmla="*/ 2391245 h 4033945"/>
              <a:gd name="connsiteX1922" fmla="*/ 4094894 w 4965377"/>
              <a:gd name="connsiteY1922" fmla="*/ 2395357 h 4033945"/>
              <a:gd name="connsiteX1923" fmla="*/ 4092952 w 4965377"/>
              <a:gd name="connsiteY1923" fmla="*/ 2379136 h 4033945"/>
              <a:gd name="connsiteX1924" fmla="*/ 4205050 w 4965377"/>
              <a:gd name="connsiteY1924" fmla="*/ 2379891 h 4033945"/>
              <a:gd name="connsiteX1925" fmla="*/ 4224618 w 4965377"/>
              <a:gd name="connsiteY1925" fmla="*/ 2386261 h 4033945"/>
              <a:gd name="connsiteX1926" fmla="*/ 4218569 w 4965377"/>
              <a:gd name="connsiteY1926" fmla="*/ 2394386 h 4033945"/>
              <a:gd name="connsiteX1927" fmla="*/ 4209587 w 4965377"/>
              <a:gd name="connsiteY1927" fmla="*/ 2393072 h 4033945"/>
              <a:gd name="connsiteX1928" fmla="*/ 4206960 w 4965377"/>
              <a:gd name="connsiteY1928" fmla="*/ 2421517 h 4033945"/>
              <a:gd name="connsiteX1929" fmla="*/ 4198621 w 4965377"/>
              <a:gd name="connsiteY1929" fmla="*/ 2400955 h 4033945"/>
              <a:gd name="connsiteX1930" fmla="*/ 4171432 w 4965377"/>
              <a:gd name="connsiteY1930" fmla="*/ 2395700 h 4033945"/>
              <a:gd name="connsiteX1931" fmla="*/ 4179086 w 4965377"/>
              <a:gd name="connsiteY1931" fmla="*/ 2410779 h 4033945"/>
              <a:gd name="connsiteX1932" fmla="*/ 4165949 w 4965377"/>
              <a:gd name="connsiteY1932" fmla="*/ 2424830 h 4033945"/>
              <a:gd name="connsiteX1933" fmla="*/ 4105403 w 4965377"/>
              <a:gd name="connsiteY1933" fmla="*/ 2437853 h 4033945"/>
              <a:gd name="connsiteX1934" fmla="*/ 4102890 w 4965377"/>
              <a:gd name="connsiteY1934" fmla="*/ 2416034 h 4033945"/>
              <a:gd name="connsiteX1935" fmla="*/ 4088496 w 4965377"/>
              <a:gd name="connsiteY1935" fmla="*/ 2419233 h 4033945"/>
              <a:gd name="connsiteX1936" fmla="*/ 4100263 w 4965377"/>
              <a:gd name="connsiteY1936" fmla="*/ 2444593 h 4033945"/>
              <a:gd name="connsiteX1937" fmla="*/ 4095351 w 4965377"/>
              <a:gd name="connsiteY1937" fmla="*/ 2479093 h 4033945"/>
              <a:gd name="connsiteX1938" fmla="*/ 4077415 w 4965377"/>
              <a:gd name="connsiteY1938" fmla="*/ 2477379 h 4033945"/>
              <a:gd name="connsiteX1939" fmla="*/ 4076502 w 4965377"/>
              <a:gd name="connsiteY1939" fmla="*/ 2444136 h 4033945"/>
              <a:gd name="connsiteX1940" fmla="*/ 4056624 w 4965377"/>
              <a:gd name="connsiteY1940" fmla="*/ 2476351 h 4033945"/>
              <a:gd name="connsiteX1941" fmla="*/ 4045772 w 4965377"/>
              <a:gd name="connsiteY1941" fmla="*/ 2484233 h 4033945"/>
              <a:gd name="connsiteX1942" fmla="*/ 4053197 w 4965377"/>
              <a:gd name="connsiteY1942" fmla="*/ 2471553 h 4033945"/>
              <a:gd name="connsiteX1943" fmla="*/ 4013900 w 4965377"/>
              <a:gd name="connsiteY1943" fmla="*/ 2463328 h 4033945"/>
              <a:gd name="connsiteX1944" fmla="*/ 3999849 w 4965377"/>
              <a:gd name="connsiteY1944" fmla="*/ 2444022 h 4033945"/>
              <a:gd name="connsiteX1945" fmla="*/ 4007845 w 4965377"/>
              <a:gd name="connsiteY1945" fmla="*/ 2436711 h 4033945"/>
              <a:gd name="connsiteX1946" fmla="*/ 3984770 w 4965377"/>
              <a:gd name="connsiteY1946" fmla="*/ 2441737 h 4033945"/>
              <a:gd name="connsiteX1947" fmla="*/ 3984427 w 4965377"/>
              <a:gd name="connsiteY1947" fmla="*/ 2464128 h 4033945"/>
              <a:gd name="connsiteX1948" fmla="*/ 3951412 w 4965377"/>
              <a:gd name="connsiteY1948" fmla="*/ 2460015 h 4033945"/>
              <a:gd name="connsiteX1949" fmla="*/ 3934505 w 4965377"/>
              <a:gd name="connsiteY1949" fmla="*/ 2491544 h 4033945"/>
              <a:gd name="connsiteX1950" fmla="*/ 3935533 w 4965377"/>
              <a:gd name="connsiteY1950" fmla="*/ 2474637 h 4033945"/>
              <a:gd name="connsiteX1951" fmla="*/ 3917256 w 4965377"/>
              <a:gd name="connsiteY1951" fmla="*/ 2495200 h 4033945"/>
              <a:gd name="connsiteX1952" fmla="*/ 3903204 w 4965377"/>
              <a:gd name="connsiteY1952" fmla="*/ 2475894 h 4033945"/>
              <a:gd name="connsiteX1953" fmla="*/ 3886526 w 4965377"/>
              <a:gd name="connsiteY1953" fmla="*/ 2485033 h 4033945"/>
              <a:gd name="connsiteX1954" fmla="*/ 3896807 w 4965377"/>
              <a:gd name="connsiteY1954" fmla="*/ 2521817 h 4033945"/>
              <a:gd name="connsiteX1955" fmla="*/ 3878872 w 4965377"/>
              <a:gd name="connsiteY1955" fmla="*/ 2520103 h 4033945"/>
              <a:gd name="connsiteX1956" fmla="*/ 3864135 w 4965377"/>
              <a:gd name="connsiteY1956" fmla="*/ 2545578 h 4033945"/>
              <a:gd name="connsiteX1957" fmla="*/ 3875673 w 4965377"/>
              <a:gd name="connsiteY1957" fmla="*/ 2543065 h 4033945"/>
              <a:gd name="connsiteX1958" fmla="*/ 3882413 w 4965377"/>
              <a:gd name="connsiteY1958" fmla="*/ 2575051 h 4033945"/>
              <a:gd name="connsiteX1959" fmla="*/ 3841174 w 4965377"/>
              <a:gd name="connsiteY1959" fmla="*/ 2550490 h 4033945"/>
              <a:gd name="connsiteX1960" fmla="*/ 3801877 w 4965377"/>
              <a:gd name="connsiteY1960" fmla="*/ 2592301 h 4033945"/>
              <a:gd name="connsiteX1961" fmla="*/ 3829065 w 4965377"/>
              <a:gd name="connsiteY1961" fmla="*/ 2547406 h 4033945"/>
              <a:gd name="connsiteX1962" fmla="*/ 3800277 w 4965377"/>
              <a:gd name="connsiteY1962" fmla="*/ 2503425 h 4033945"/>
              <a:gd name="connsiteX1963" fmla="*/ 3844487 w 4965377"/>
              <a:gd name="connsiteY1963" fmla="*/ 2527415 h 4033945"/>
              <a:gd name="connsiteX1964" fmla="*/ 3818212 w 4965377"/>
              <a:gd name="connsiteY1964" fmla="*/ 2505138 h 4033945"/>
              <a:gd name="connsiteX1965" fmla="*/ 3879329 w 4965377"/>
              <a:gd name="connsiteY1965" fmla="*/ 2497485 h 4033945"/>
              <a:gd name="connsiteX1966" fmla="*/ 3868476 w 4965377"/>
              <a:gd name="connsiteY1966" fmla="*/ 2455331 h 4033945"/>
              <a:gd name="connsiteX1967" fmla="*/ 3827580 w 4965377"/>
              <a:gd name="connsiteY1967" fmla="*/ 2458530 h 4033945"/>
              <a:gd name="connsiteX1968" fmla="*/ 3833063 w 4965377"/>
              <a:gd name="connsiteY1968" fmla="*/ 2479664 h 4033945"/>
              <a:gd name="connsiteX1969" fmla="*/ 3825752 w 4965377"/>
              <a:gd name="connsiteY1969" fmla="*/ 2492344 h 4033945"/>
              <a:gd name="connsiteX1970" fmla="*/ 3806560 w 4965377"/>
              <a:gd name="connsiteY1970" fmla="*/ 2479664 h 4033945"/>
              <a:gd name="connsiteX1971" fmla="*/ 3813643 w 4965377"/>
              <a:gd name="connsiteY1971" fmla="*/ 2489374 h 4033945"/>
              <a:gd name="connsiteX1972" fmla="*/ 3742588 w 4965377"/>
              <a:gd name="connsiteY1972" fmla="*/ 2487774 h 4033945"/>
              <a:gd name="connsiteX1973" fmla="*/ 3738132 w 4965377"/>
              <a:gd name="connsiteY1973" fmla="*/ 2499998 h 4033945"/>
              <a:gd name="connsiteX1974" fmla="*/ 3753783 w 4965377"/>
              <a:gd name="connsiteY1974" fmla="*/ 2507766 h 4033945"/>
              <a:gd name="connsiteX1975" fmla="*/ 3762808 w 4965377"/>
              <a:gd name="connsiteY1975" fmla="*/ 2533698 h 4033945"/>
              <a:gd name="connsiteX1976" fmla="*/ 3767606 w 4965377"/>
              <a:gd name="connsiteY1976" fmla="*/ 2499312 h 4033945"/>
              <a:gd name="connsiteX1977" fmla="*/ 3775031 w 4965377"/>
              <a:gd name="connsiteY1977" fmla="*/ 2536782 h 4033945"/>
              <a:gd name="connsiteX1978" fmla="*/ 3780400 w 4965377"/>
              <a:gd name="connsiteY1978" fmla="*/ 2507766 h 4033945"/>
              <a:gd name="connsiteX1979" fmla="*/ 3808617 w 4965377"/>
              <a:gd name="connsiteY1979" fmla="*/ 2546378 h 4033945"/>
              <a:gd name="connsiteX1980" fmla="*/ 3792624 w 4965377"/>
              <a:gd name="connsiteY1980" fmla="*/ 2561000 h 4033945"/>
              <a:gd name="connsiteX1981" fmla="*/ 3787140 w 4965377"/>
              <a:gd name="connsiteY1981" fmla="*/ 2539867 h 4033945"/>
              <a:gd name="connsiteX1982" fmla="*/ 3797421 w 4965377"/>
              <a:gd name="connsiteY1982" fmla="*/ 2576651 h 4033945"/>
              <a:gd name="connsiteX1983" fmla="*/ 3798678 w 4965377"/>
              <a:gd name="connsiteY1983" fmla="*/ 2587503 h 4033945"/>
              <a:gd name="connsiteX1984" fmla="*/ 3774346 w 4965377"/>
              <a:gd name="connsiteY1984" fmla="*/ 2581563 h 4033945"/>
              <a:gd name="connsiteX1985" fmla="*/ 3774688 w 4965377"/>
              <a:gd name="connsiteY1985" fmla="*/ 2609437 h 4033945"/>
              <a:gd name="connsiteX1986" fmla="*/ 3824838 w 4965377"/>
              <a:gd name="connsiteY1986" fmla="*/ 2609779 h 4033945"/>
              <a:gd name="connsiteX1987" fmla="*/ 3830893 w 4965377"/>
              <a:gd name="connsiteY1987" fmla="*/ 2586132 h 4033945"/>
              <a:gd name="connsiteX1988" fmla="*/ 3881043 w 4965377"/>
              <a:gd name="connsiteY1988" fmla="*/ 2586475 h 4033945"/>
              <a:gd name="connsiteX1989" fmla="*/ 3879101 w 4965377"/>
              <a:gd name="connsiteY1989" fmla="*/ 2620289 h 4033945"/>
              <a:gd name="connsiteX1990" fmla="*/ 3868591 w 4965377"/>
              <a:gd name="connsiteY1990" fmla="*/ 2605781 h 4033945"/>
              <a:gd name="connsiteX1991" fmla="*/ 3855796 w 4965377"/>
              <a:gd name="connsiteY1991" fmla="*/ 2597442 h 4033945"/>
              <a:gd name="connsiteX1992" fmla="*/ 3846201 w 4965377"/>
              <a:gd name="connsiteY1992" fmla="*/ 2616177 h 4033945"/>
              <a:gd name="connsiteX1993" fmla="*/ 3867677 w 4965377"/>
              <a:gd name="connsiteY1993" fmla="*/ 2622802 h 4033945"/>
              <a:gd name="connsiteX1994" fmla="*/ 3855225 w 4965377"/>
              <a:gd name="connsiteY1994" fmla="*/ 2642108 h 4033945"/>
              <a:gd name="connsiteX1995" fmla="*/ 3865735 w 4965377"/>
              <a:gd name="connsiteY1995" fmla="*/ 2656616 h 4033945"/>
              <a:gd name="connsiteX1996" fmla="*/ 3890296 w 4965377"/>
              <a:gd name="connsiteY1996" fmla="*/ 2640166 h 4033945"/>
              <a:gd name="connsiteX1997" fmla="*/ 3895779 w 4965377"/>
              <a:gd name="connsiteY1997" fmla="*/ 2611150 h 4033945"/>
              <a:gd name="connsiteX1998" fmla="*/ 3936105 w 4965377"/>
              <a:gd name="connsiteY1998" fmla="*/ 2602468 h 4033945"/>
              <a:gd name="connsiteX1999" fmla="*/ 3957581 w 4965377"/>
              <a:gd name="connsiteY1999" fmla="*/ 2609094 h 4033945"/>
              <a:gd name="connsiteX2000" fmla="*/ 3950841 w 4965377"/>
              <a:gd name="connsiteY2000" fmla="*/ 2627257 h 4033945"/>
              <a:gd name="connsiteX2001" fmla="*/ 3965235 w 4965377"/>
              <a:gd name="connsiteY2001" fmla="*/ 2624173 h 4033945"/>
              <a:gd name="connsiteX2002" fmla="*/ 3969119 w 4965377"/>
              <a:gd name="connsiteY2002" fmla="*/ 2606695 h 4033945"/>
              <a:gd name="connsiteX2003" fmla="*/ 3949927 w 4965377"/>
              <a:gd name="connsiteY2003" fmla="*/ 2594015 h 4033945"/>
              <a:gd name="connsiteX2004" fmla="*/ 3948328 w 4965377"/>
              <a:gd name="connsiteY2004" fmla="*/ 2555403 h 4033945"/>
              <a:gd name="connsiteX2005" fmla="*/ 3935533 w 4965377"/>
              <a:gd name="connsiteY2005" fmla="*/ 2547063 h 4033945"/>
              <a:gd name="connsiteX2006" fmla="*/ 3917370 w 4965377"/>
              <a:gd name="connsiteY2006" fmla="*/ 2567740 h 4033945"/>
              <a:gd name="connsiteX2007" fmla="*/ 3891781 w 4965377"/>
              <a:gd name="connsiteY2007" fmla="*/ 2550833 h 4033945"/>
              <a:gd name="connsiteX2008" fmla="*/ 3897835 w 4965377"/>
              <a:gd name="connsiteY2008" fmla="*/ 2577336 h 4033945"/>
              <a:gd name="connsiteX2009" fmla="*/ 3884698 w 4965377"/>
              <a:gd name="connsiteY2009" fmla="*/ 2541237 h 4033945"/>
              <a:gd name="connsiteX2010" fmla="*/ 3907774 w 4965377"/>
              <a:gd name="connsiteY2010" fmla="*/ 2536325 h 4033945"/>
              <a:gd name="connsiteX2011" fmla="*/ 3899435 w 4965377"/>
              <a:gd name="connsiteY2011" fmla="*/ 2515763 h 4033945"/>
              <a:gd name="connsiteX2012" fmla="*/ 3909031 w 4965377"/>
              <a:gd name="connsiteY2012" fmla="*/ 2496913 h 4033945"/>
              <a:gd name="connsiteX2013" fmla="*/ 3909088 w 4965377"/>
              <a:gd name="connsiteY2013" fmla="*/ 2507409 h 4033945"/>
              <a:gd name="connsiteX2014" fmla="*/ 3908114 w 4965377"/>
              <a:gd name="connsiteY2014" fmla="*/ 2513921 h 4033945"/>
              <a:gd name="connsiteX2015" fmla="*/ 3908003 w 4965377"/>
              <a:gd name="connsiteY2015" fmla="*/ 2513820 h 4033945"/>
              <a:gd name="connsiteX2016" fmla="*/ 3908022 w 4965377"/>
              <a:gd name="connsiteY2016" fmla="*/ 2514536 h 4033945"/>
              <a:gd name="connsiteX2017" fmla="*/ 3906403 w 4965377"/>
              <a:gd name="connsiteY2017" fmla="*/ 2525358 h 4033945"/>
              <a:gd name="connsiteX2018" fmla="*/ 3908188 w 4965377"/>
              <a:gd name="connsiteY2018" fmla="*/ 2520917 h 4033945"/>
              <a:gd name="connsiteX2019" fmla="*/ 3908022 w 4965377"/>
              <a:gd name="connsiteY2019" fmla="*/ 2514536 h 4033945"/>
              <a:gd name="connsiteX2020" fmla="*/ 3908114 w 4965377"/>
              <a:gd name="connsiteY2020" fmla="*/ 2513921 h 4033945"/>
              <a:gd name="connsiteX2021" fmla="*/ 3918341 w 4965377"/>
              <a:gd name="connsiteY2021" fmla="*/ 2523202 h 4033945"/>
              <a:gd name="connsiteX2022" fmla="*/ 3921825 w 4965377"/>
              <a:gd name="connsiteY2022" fmla="*/ 2505253 h 4033945"/>
              <a:gd name="connsiteX2023" fmla="*/ 3933020 w 4965377"/>
              <a:gd name="connsiteY2023" fmla="*/ 2525244 h 4033945"/>
              <a:gd name="connsiteX2024" fmla="*/ 3959523 w 4965377"/>
              <a:gd name="connsiteY2024" fmla="*/ 2525130 h 4033945"/>
              <a:gd name="connsiteX2025" fmla="*/ 3957581 w 4965377"/>
              <a:gd name="connsiteY2025" fmla="*/ 2508908 h 4033945"/>
              <a:gd name="connsiteX2026" fmla="*/ 4018012 w 4965377"/>
              <a:gd name="connsiteY2026" fmla="*/ 2495885 h 4033945"/>
              <a:gd name="connsiteX2027" fmla="*/ 4078101 w 4965377"/>
              <a:gd name="connsiteY2027" fmla="*/ 2505253 h 4033945"/>
              <a:gd name="connsiteX2028" fmla="*/ 4072732 w 4965377"/>
              <a:gd name="connsiteY2028" fmla="*/ 2484119 h 4033945"/>
              <a:gd name="connsiteX2029" fmla="*/ 4096036 w 4965377"/>
              <a:gd name="connsiteY2029" fmla="*/ 2506966 h 4033945"/>
              <a:gd name="connsiteX2030" fmla="*/ 4104032 w 4965377"/>
              <a:gd name="connsiteY2030" fmla="*/ 2499655 h 4033945"/>
              <a:gd name="connsiteX2031" fmla="*/ 4105061 w 4965377"/>
              <a:gd name="connsiteY2031" fmla="*/ 2482748 h 4033945"/>
              <a:gd name="connsiteX2032" fmla="*/ 4116827 w 4965377"/>
              <a:gd name="connsiteY2032" fmla="*/ 2508109 h 4033945"/>
              <a:gd name="connsiteX2033" fmla="*/ 4092495 w 4965377"/>
              <a:gd name="connsiteY2033" fmla="*/ 2502168 h 4033945"/>
              <a:gd name="connsiteX2034" fmla="*/ 4065535 w 4965377"/>
              <a:gd name="connsiteY2034" fmla="*/ 2524673 h 4033945"/>
              <a:gd name="connsiteX2035" fmla="*/ 4057310 w 4965377"/>
              <a:gd name="connsiteY2035" fmla="*/ 2504110 h 4033945"/>
              <a:gd name="connsiteX2036" fmla="*/ 4005789 w 4965377"/>
              <a:gd name="connsiteY2036" fmla="*/ 2543065 h 4033945"/>
              <a:gd name="connsiteX2037" fmla="*/ 4049656 w 4965377"/>
              <a:gd name="connsiteY2037" fmla="*/ 2539181 h 4033945"/>
              <a:gd name="connsiteX2038" fmla="*/ 4019840 w 4965377"/>
              <a:gd name="connsiteY2038" fmla="*/ 2562257 h 4033945"/>
              <a:gd name="connsiteX2039" fmla="*/ 4031035 w 4965377"/>
              <a:gd name="connsiteY2039" fmla="*/ 2582134 h 4033945"/>
              <a:gd name="connsiteX2040" fmla="*/ 4048971 w 4965377"/>
              <a:gd name="connsiteY2040" fmla="*/ 2583848 h 4033945"/>
              <a:gd name="connsiteX2041" fmla="*/ 4043144 w 4965377"/>
              <a:gd name="connsiteY2041" fmla="*/ 2635140 h 4033945"/>
              <a:gd name="connsiteX2042" fmla="*/ 4045772 w 4965377"/>
              <a:gd name="connsiteY2042" fmla="*/ 2606809 h 4033945"/>
              <a:gd name="connsiteX2043" fmla="*/ 4054111 w 4965377"/>
              <a:gd name="connsiteY2043" fmla="*/ 2627372 h 4033945"/>
              <a:gd name="connsiteX2044" fmla="*/ 4072960 w 4965377"/>
              <a:gd name="connsiteY2044" fmla="*/ 2612064 h 4033945"/>
              <a:gd name="connsiteX2045" fmla="*/ 4080842 w 4965377"/>
              <a:gd name="connsiteY2045" fmla="*/ 2655017 h 4033945"/>
              <a:gd name="connsiteX2046" fmla="*/ 4061080 w 4965377"/>
              <a:gd name="connsiteY2046" fmla="*/ 2636968 h 4033945"/>
              <a:gd name="connsiteX2047" fmla="*/ 4060052 w 4965377"/>
              <a:gd name="connsiteY2047" fmla="*/ 2653875 h 4033945"/>
              <a:gd name="connsiteX2048" fmla="*/ 4076958 w 4965377"/>
              <a:gd name="connsiteY2048" fmla="*/ 2672609 h 4033945"/>
              <a:gd name="connsiteX2049" fmla="*/ 4059709 w 4965377"/>
              <a:gd name="connsiteY2049" fmla="*/ 2676265 h 4033945"/>
              <a:gd name="connsiteX2050" fmla="*/ 4066677 w 4965377"/>
              <a:gd name="connsiteY2050" fmla="*/ 2685861 h 4033945"/>
              <a:gd name="connsiteX2051" fmla="*/ 4051369 w 4965377"/>
              <a:gd name="connsiteY2051" fmla="*/ 2705852 h 4033945"/>
              <a:gd name="connsiteX2052" fmla="*/ 4045315 w 4965377"/>
              <a:gd name="connsiteY2052" fmla="*/ 2679235 h 4033945"/>
              <a:gd name="connsiteX2053" fmla="*/ 4026809 w 4965377"/>
              <a:gd name="connsiteY2053" fmla="*/ 2672038 h 4033945"/>
              <a:gd name="connsiteX2054" fmla="*/ 4023610 w 4965377"/>
              <a:gd name="connsiteY2054" fmla="*/ 2695000 h 4033945"/>
              <a:gd name="connsiteX2055" fmla="*/ 3990139 w 4965377"/>
              <a:gd name="connsiteY2055" fmla="*/ 2685404 h 4033945"/>
              <a:gd name="connsiteX2056" fmla="*/ 4003847 w 4965377"/>
              <a:gd name="connsiteY2056" fmla="*/ 2676950 h 4033945"/>
              <a:gd name="connsiteX2057" fmla="*/ 3974488 w 4965377"/>
              <a:gd name="connsiteY2057" fmla="*/ 2677636 h 4033945"/>
              <a:gd name="connsiteX2058" fmla="*/ 3981914 w 4965377"/>
              <a:gd name="connsiteY2058" fmla="*/ 2664956 h 4033945"/>
              <a:gd name="connsiteX2059" fmla="*/ 3965578 w 4965377"/>
              <a:gd name="connsiteY2059" fmla="*/ 2651704 h 4033945"/>
              <a:gd name="connsiteX2060" fmla="*/ 3961694 w 4965377"/>
              <a:gd name="connsiteY2060" fmla="*/ 2669182 h 4033945"/>
              <a:gd name="connsiteX2061" fmla="*/ 3967405 w 4965377"/>
              <a:gd name="connsiteY2061" fmla="*/ 2668040 h 4033945"/>
              <a:gd name="connsiteX2062" fmla="*/ 3960666 w 4965377"/>
              <a:gd name="connsiteY2062" fmla="*/ 2686204 h 4033945"/>
              <a:gd name="connsiteX2063" fmla="*/ 3961008 w 4965377"/>
              <a:gd name="connsiteY2063" fmla="*/ 2663813 h 4033945"/>
              <a:gd name="connsiteX2064" fmla="*/ 3951412 w 4965377"/>
              <a:gd name="connsiteY2064" fmla="*/ 2632398 h 4033945"/>
              <a:gd name="connsiteX2065" fmla="*/ 3931878 w 4965377"/>
              <a:gd name="connsiteY2065" fmla="*/ 2642222 h 4033945"/>
              <a:gd name="connsiteX2066" fmla="*/ 3947528 w 4965377"/>
              <a:gd name="connsiteY2066" fmla="*/ 2649991 h 4033945"/>
              <a:gd name="connsiteX2067" fmla="*/ 3936676 w 4965377"/>
              <a:gd name="connsiteY2067" fmla="*/ 2657873 h 4033945"/>
              <a:gd name="connsiteX2068" fmla="*/ 3929936 w 4965377"/>
              <a:gd name="connsiteY2068" fmla="*/ 2676037 h 4033945"/>
              <a:gd name="connsiteX2069" fmla="*/ 3933134 w 4965377"/>
              <a:gd name="connsiteY2069" fmla="*/ 2653075 h 4033945"/>
              <a:gd name="connsiteX2070" fmla="*/ 3899549 w 4965377"/>
              <a:gd name="connsiteY2070" fmla="*/ 2643479 h 4033945"/>
              <a:gd name="connsiteX2071" fmla="*/ 3904690 w 4965377"/>
              <a:gd name="connsiteY2071" fmla="*/ 2687003 h 4033945"/>
              <a:gd name="connsiteX2072" fmla="*/ 3895094 w 4965377"/>
              <a:gd name="connsiteY2072" fmla="*/ 2655588 h 4033945"/>
              <a:gd name="connsiteX2073" fmla="*/ 3875559 w 4965377"/>
              <a:gd name="connsiteY2073" fmla="*/ 2665298 h 4033945"/>
              <a:gd name="connsiteX2074" fmla="*/ 3883898 w 4965377"/>
              <a:gd name="connsiteY2074" fmla="*/ 2685747 h 4033945"/>
              <a:gd name="connsiteX2075" fmla="*/ 3866991 w 4965377"/>
              <a:gd name="connsiteY2075" fmla="*/ 2667126 h 4033945"/>
              <a:gd name="connsiteX2076" fmla="*/ 3857738 w 4965377"/>
              <a:gd name="connsiteY2076" fmla="*/ 2713735 h 4033945"/>
              <a:gd name="connsiteX2077" fmla="*/ 3871447 w 4965377"/>
              <a:gd name="connsiteY2077" fmla="*/ 2705167 h 4033945"/>
              <a:gd name="connsiteX2078" fmla="*/ 3876245 w 4965377"/>
              <a:gd name="connsiteY2078" fmla="*/ 2720931 h 4033945"/>
              <a:gd name="connsiteX2079" fmla="*/ 3880700 w 4965377"/>
              <a:gd name="connsiteY2079" fmla="*/ 2708822 h 4033945"/>
              <a:gd name="connsiteX2080" fmla="*/ 3885498 w 4965377"/>
              <a:gd name="connsiteY2080" fmla="*/ 2724587 h 4033945"/>
              <a:gd name="connsiteX2081" fmla="*/ 3936904 w 4965377"/>
              <a:gd name="connsiteY2081" fmla="*/ 2735782 h 4033945"/>
              <a:gd name="connsiteX2082" fmla="*/ 3937247 w 4965377"/>
              <a:gd name="connsiteY2082" fmla="*/ 2763542 h 4033945"/>
              <a:gd name="connsiteX2083" fmla="*/ 3898635 w 4965377"/>
              <a:gd name="connsiteY2083" fmla="*/ 2760686 h 4033945"/>
              <a:gd name="connsiteX2084" fmla="*/ 3978715 w 4965377"/>
              <a:gd name="connsiteY2084" fmla="*/ 2815862 h 4033945"/>
              <a:gd name="connsiteX2085" fmla="*/ 3980657 w 4965377"/>
              <a:gd name="connsiteY2085" fmla="*/ 2782048 h 4033945"/>
              <a:gd name="connsiteX2086" fmla="*/ 3984770 w 4965377"/>
              <a:gd name="connsiteY2086" fmla="*/ 2792215 h 4033945"/>
              <a:gd name="connsiteX2087" fmla="*/ 3998135 w 4965377"/>
              <a:gd name="connsiteY2087" fmla="*/ 2806038 h 4033945"/>
              <a:gd name="connsiteX2088" fmla="*/ 3987283 w 4965377"/>
              <a:gd name="connsiteY2088" fmla="*/ 2813920 h 4033945"/>
              <a:gd name="connsiteX2089" fmla="*/ 4025895 w 4965377"/>
              <a:gd name="connsiteY2089" fmla="*/ 2816776 h 4033945"/>
              <a:gd name="connsiteX2090" fmla="*/ 4026809 w 4965377"/>
              <a:gd name="connsiteY2090" fmla="*/ 2850019 h 4033945"/>
              <a:gd name="connsiteX2091" fmla="*/ 4092837 w 4965377"/>
              <a:gd name="connsiteY2091" fmla="*/ 2835854 h 4033945"/>
              <a:gd name="connsiteX2092" fmla="*/ 4097521 w 4965377"/>
              <a:gd name="connsiteY2092" fmla="*/ 2851504 h 4033945"/>
              <a:gd name="connsiteX2093" fmla="*/ 4082784 w 4965377"/>
              <a:gd name="connsiteY2093" fmla="*/ 2876979 h 4033945"/>
              <a:gd name="connsiteX2094" fmla="*/ 4104489 w 4965377"/>
              <a:gd name="connsiteY2094" fmla="*/ 2861214 h 4033945"/>
              <a:gd name="connsiteX2095" fmla="*/ 4119112 w 4965377"/>
              <a:gd name="connsiteY2095" fmla="*/ 2885889 h 4033945"/>
              <a:gd name="connsiteX2096" fmla="*/ 4130992 w 4965377"/>
              <a:gd name="connsiteY2096" fmla="*/ 2860986 h 4033945"/>
              <a:gd name="connsiteX2097" fmla="*/ 4158066 w 4965377"/>
              <a:gd name="connsiteY2097" fmla="*/ 2866355 h 4033945"/>
              <a:gd name="connsiteX2098" fmla="*/ 4166977 w 4965377"/>
              <a:gd name="connsiteY2098" fmla="*/ 2892286 h 4033945"/>
              <a:gd name="connsiteX2099" fmla="*/ 4164350 w 4965377"/>
              <a:gd name="connsiteY2099" fmla="*/ 2920731 h 4033945"/>
              <a:gd name="connsiteX2100" fmla="*/ 4136247 w 4965377"/>
              <a:gd name="connsiteY2100" fmla="*/ 2932383 h 4033945"/>
              <a:gd name="connsiteX2101" fmla="*/ 4067820 w 4965377"/>
              <a:gd name="connsiteY2101" fmla="*/ 2924844 h 4033945"/>
              <a:gd name="connsiteX2102" fmla="*/ 4071589 w 4965377"/>
              <a:gd name="connsiteY2102" fmla="*/ 2907366 h 4033945"/>
              <a:gd name="connsiteX2103" fmla="*/ 4068048 w 4965377"/>
              <a:gd name="connsiteY2103" fmla="*/ 2902568 h 4033945"/>
              <a:gd name="connsiteX2104" fmla="*/ 4065535 w 4965377"/>
              <a:gd name="connsiteY2104" fmla="*/ 2931013 h 4033945"/>
              <a:gd name="connsiteX2105" fmla="*/ 4054340 w 4965377"/>
              <a:gd name="connsiteY2105" fmla="*/ 2911136 h 4033945"/>
              <a:gd name="connsiteX2106" fmla="*/ 4053997 w 4965377"/>
              <a:gd name="connsiteY2106" fmla="*/ 2933526 h 4033945"/>
              <a:gd name="connsiteX2107" fmla="*/ 4021439 w 4965377"/>
              <a:gd name="connsiteY2107" fmla="*/ 2907023 h 4033945"/>
              <a:gd name="connsiteX2108" fmla="*/ 3994708 w 4965377"/>
              <a:gd name="connsiteY2108" fmla="*/ 2929528 h 4033945"/>
              <a:gd name="connsiteX2109" fmla="*/ 3983513 w 4965377"/>
              <a:gd name="connsiteY2109" fmla="*/ 2909650 h 4033945"/>
              <a:gd name="connsiteX2110" fmla="*/ 3988654 w 4965377"/>
              <a:gd name="connsiteY2110" fmla="*/ 2953175 h 4033945"/>
              <a:gd name="connsiteX2111" fmla="*/ 3975973 w 4965377"/>
              <a:gd name="connsiteY2111" fmla="*/ 2944835 h 4033945"/>
              <a:gd name="connsiteX2112" fmla="*/ 3967063 w 4965377"/>
              <a:gd name="connsiteY2112" fmla="*/ 2918789 h 4033945"/>
              <a:gd name="connsiteX2113" fmla="*/ 3965806 w 4965377"/>
              <a:gd name="connsiteY2113" fmla="*/ 2958087 h 4033945"/>
              <a:gd name="connsiteX2114" fmla="*/ 3943873 w 4965377"/>
              <a:gd name="connsiteY2114" fmla="*/ 2946092 h 4033945"/>
              <a:gd name="connsiteX2115" fmla="*/ 3932677 w 4965377"/>
              <a:gd name="connsiteY2115" fmla="*/ 2926215 h 4033945"/>
              <a:gd name="connsiteX2116" fmla="*/ 3962265 w 4965377"/>
              <a:gd name="connsiteY2116" fmla="*/ 2953289 h 4033945"/>
              <a:gd name="connsiteX2117" fmla="*/ 3934848 w 4965377"/>
              <a:gd name="connsiteY2117" fmla="*/ 2970310 h 4033945"/>
              <a:gd name="connsiteX2118" fmla="*/ 3917598 w 4965377"/>
              <a:gd name="connsiteY2118" fmla="*/ 2923816 h 4033945"/>
              <a:gd name="connsiteX2119" fmla="*/ 3909944 w 4965377"/>
              <a:gd name="connsiteY2119" fmla="*/ 2958886 h 4033945"/>
              <a:gd name="connsiteX2120" fmla="*/ 3919540 w 4965377"/>
              <a:gd name="connsiteY2120" fmla="*/ 2940151 h 4033945"/>
              <a:gd name="connsiteX2121" fmla="*/ 3923310 w 4965377"/>
              <a:gd name="connsiteY2121" fmla="*/ 2972709 h 4033945"/>
              <a:gd name="connsiteX2122" fmla="*/ 3898178 w 4965377"/>
              <a:gd name="connsiteY2122" fmla="*/ 2983676 h 4033945"/>
              <a:gd name="connsiteX2123" fmla="*/ 3902291 w 4965377"/>
              <a:gd name="connsiteY2123" fmla="*/ 2943807 h 4033945"/>
              <a:gd name="connsiteX2124" fmla="*/ 3886983 w 4965377"/>
              <a:gd name="connsiteY2124" fmla="*/ 2963798 h 4033945"/>
              <a:gd name="connsiteX2125" fmla="*/ 3868248 w 4965377"/>
              <a:gd name="connsiteY2125" fmla="*/ 2978992 h 4033945"/>
              <a:gd name="connsiteX2126" fmla="*/ 3839346 w 4965377"/>
              <a:gd name="connsiteY2126" fmla="*/ 3007551 h 4033945"/>
              <a:gd name="connsiteX2127" fmla="*/ 3831692 w 4965377"/>
              <a:gd name="connsiteY2127" fmla="*/ 2992472 h 4033945"/>
              <a:gd name="connsiteX2128" fmla="*/ 3823924 w 4965377"/>
              <a:gd name="connsiteY2128" fmla="*/ 2927129 h 4033945"/>
              <a:gd name="connsiteX2129" fmla="*/ 3820497 w 4965377"/>
              <a:gd name="connsiteY2129" fmla="*/ 2972595 h 4033945"/>
              <a:gd name="connsiteX2130" fmla="*/ 3791481 w 4965377"/>
              <a:gd name="connsiteY2130" fmla="*/ 2951004 h 4033945"/>
              <a:gd name="connsiteX2131" fmla="*/ 3730250 w 4965377"/>
              <a:gd name="connsiteY2131" fmla="*/ 2981048 h 4033945"/>
              <a:gd name="connsiteX2132" fmla="*/ 3741445 w 4965377"/>
              <a:gd name="connsiteY2132" fmla="*/ 3000925 h 4033945"/>
              <a:gd name="connsiteX2133" fmla="*/ 3732878 w 4965377"/>
              <a:gd name="connsiteY2133" fmla="*/ 3002753 h 4033945"/>
              <a:gd name="connsiteX2134" fmla="*/ 3728080 w 4965377"/>
              <a:gd name="connsiteY2134" fmla="*/ 2987103 h 4033945"/>
              <a:gd name="connsiteX2135" fmla="*/ 3701920 w 4965377"/>
              <a:gd name="connsiteY2135" fmla="*/ 3015091 h 4033945"/>
              <a:gd name="connsiteX2136" fmla="*/ 3705689 w 4965377"/>
              <a:gd name="connsiteY2136" fmla="*/ 2997498 h 4033945"/>
              <a:gd name="connsiteX2137" fmla="*/ 3577287 w 4965377"/>
              <a:gd name="connsiteY2137" fmla="*/ 3008808 h 4033945"/>
              <a:gd name="connsiteX2138" fmla="*/ 3605047 w 4965377"/>
              <a:gd name="connsiteY2138" fmla="*/ 3019546 h 4033945"/>
              <a:gd name="connsiteX2139" fmla="*/ 3540275 w 4965377"/>
              <a:gd name="connsiteY2139" fmla="*/ 3044792 h 4033945"/>
              <a:gd name="connsiteX2140" fmla="*/ 3549299 w 4965377"/>
              <a:gd name="connsiteY2140" fmla="*/ 3070724 h 4033945"/>
              <a:gd name="connsiteX2141" fmla="*/ 3490354 w 4965377"/>
              <a:gd name="connsiteY2141" fmla="*/ 3094828 h 4033945"/>
              <a:gd name="connsiteX2142" fmla="*/ 3530679 w 4965377"/>
              <a:gd name="connsiteY2142" fmla="*/ 3136182 h 4033945"/>
              <a:gd name="connsiteX2143" fmla="*/ 3519255 w 4965377"/>
              <a:gd name="connsiteY2143" fmla="*/ 3138695 h 4033945"/>
              <a:gd name="connsiteX2144" fmla="*/ 3538904 w 4965377"/>
              <a:gd name="connsiteY2144" fmla="*/ 3179020 h 4033945"/>
              <a:gd name="connsiteX2145" fmla="*/ 3539818 w 4965377"/>
              <a:gd name="connsiteY2145" fmla="*/ 3162113 h 4033945"/>
              <a:gd name="connsiteX2146" fmla="*/ 3609959 w 4965377"/>
              <a:gd name="connsiteY2146" fmla="*/ 3157887 h 4033945"/>
              <a:gd name="connsiteX2147" fmla="*/ 3594423 w 4965377"/>
              <a:gd name="connsiteY2147" fmla="*/ 3200268 h 4033945"/>
              <a:gd name="connsiteX2148" fmla="*/ 3622639 w 4965377"/>
              <a:gd name="connsiteY2148" fmla="*/ 3238766 h 4033945"/>
              <a:gd name="connsiteX2149" fmla="*/ 3634406 w 4965377"/>
              <a:gd name="connsiteY2149" fmla="*/ 3213863 h 4033945"/>
              <a:gd name="connsiteX2150" fmla="*/ 3644002 w 4965377"/>
              <a:gd name="connsiteY2150" fmla="*/ 3245278 h 4033945"/>
              <a:gd name="connsiteX2151" fmla="*/ 3656453 w 4965377"/>
              <a:gd name="connsiteY2151" fmla="*/ 3225857 h 4033945"/>
              <a:gd name="connsiteX2152" fmla="*/ 3687983 w 4965377"/>
              <a:gd name="connsiteY2152" fmla="*/ 3219003 h 4033945"/>
              <a:gd name="connsiteX2153" fmla="*/ 3749899 w 4965377"/>
              <a:gd name="connsiteY2153" fmla="*/ 3244478 h 4033945"/>
              <a:gd name="connsiteX2154" fmla="*/ 3770233 w 4965377"/>
              <a:gd name="connsiteY2154" fmla="*/ 3217632 h 4033945"/>
              <a:gd name="connsiteX2155" fmla="*/ 3782114 w 4965377"/>
              <a:gd name="connsiteY2155" fmla="*/ 3242878 h 4033945"/>
              <a:gd name="connsiteX2156" fmla="*/ 3838661 w 4965377"/>
              <a:gd name="connsiteY2156" fmla="*/ 3225172 h 4033945"/>
              <a:gd name="connsiteX2157" fmla="*/ 3822782 w 4965377"/>
              <a:gd name="connsiteY2157" fmla="*/ 3239794 h 4033945"/>
              <a:gd name="connsiteX2158" fmla="*/ 3855911 w 4965377"/>
              <a:gd name="connsiteY2158" fmla="*/ 3271666 h 4033945"/>
              <a:gd name="connsiteX2159" fmla="*/ 3859680 w 4965377"/>
              <a:gd name="connsiteY2159" fmla="*/ 3254074 h 4033945"/>
              <a:gd name="connsiteX2160" fmla="*/ 3874303 w 4965377"/>
              <a:gd name="connsiteY2160" fmla="*/ 3278863 h 4033945"/>
              <a:gd name="connsiteX2161" fmla="*/ 3861280 w 4965377"/>
              <a:gd name="connsiteY2161" fmla="*/ 3292800 h 4033945"/>
              <a:gd name="connsiteX2162" fmla="*/ 3822325 w 4965377"/>
              <a:gd name="connsiteY2162" fmla="*/ 3334611 h 4033945"/>
              <a:gd name="connsiteX2163" fmla="*/ 3820383 w 4965377"/>
              <a:gd name="connsiteY2163" fmla="*/ 3318389 h 4033945"/>
              <a:gd name="connsiteX2164" fmla="*/ 3791138 w 4965377"/>
              <a:gd name="connsiteY2164" fmla="*/ 3319074 h 4033945"/>
              <a:gd name="connsiteX2165" fmla="*/ 3781657 w 4965377"/>
              <a:gd name="connsiteY2165" fmla="*/ 3337923 h 4033945"/>
              <a:gd name="connsiteX2166" fmla="*/ 3787140 w 4965377"/>
              <a:gd name="connsiteY2166" fmla="*/ 3359057 h 4033945"/>
              <a:gd name="connsiteX2167" fmla="*/ 3746129 w 4965377"/>
              <a:gd name="connsiteY2167" fmla="*/ 3384875 h 4033945"/>
              <a:gd name="connsiteX2168" fmla="*/ 3691296 w 4965377"/>
              <a:gd name="connsiteY2168" fmla="*/ 3368996 h 4033945"/>
              <a:gd name="connsiteX2169" fmla="*/ 3645144 w 4965377"/>
              <a:gd name="connsiteY2169" fmla="*/ 3401325 h 4033945"/>
              <a:gd name="connsiteX2170" fmla="*/ 3635548 w 4965377"/>
              <a:gd name="connsiteY2170" fmla="*/ 3370024 h 4033945"/>
              <a:gd name="connsiteX2171" fmla="*/ 3626980 w 4965377"/>
              <a:gd name="connsiteY2171" fmla="*/ 3371852 h 4033945"/>
              <a:gd name="connsiteX2172" fmla="*/ 3544502 w 4965377"/>
              <a:gd name="connsiteY2172" fmla="*/ 3395499 h 4033945"/>
              <a:gd name="connsiteX2173" fmla="*/ 3497322 w 4965377"/>
              <a:gd name="connsiteY2173" fmla="*/ 3394699 h 4033945"/>
              <a:gd name="connsiteX2174" fmla="*/ 3502234 w 4965377"/>
              <a:gd name="connsiteY2174" fmla="*/ 3410349 h 4033945"/>
              <a:gd name="connsiteX2175" fmla="*/ 3427295 w 4965377"/>
              <a:gd name="connsiteY2175" fmla="*/ 3471466 h 4033945"/>
              <a:gd name="connsiteX2176" fmla="*/ 3448886 w 4965377"/>
              <a:gd name="connsiteY2176" fmla="*/ 3455473 h 4033945"/>
              <a:gd name="connsiteX2177" fmla="*/ 3336134 w 4965377"/>
              <a:gd name="connsiteY2177" fmla="*/ 3519217 h 4033945"/>
              <a:gd name="connsiteX2178" fmla="*/ 3286098 w 4965377"/>
              <a:gd name="connsiteY2178" fmla="*/ 3519103 h 4033945"/>
              <a:gd name="connsiteX2179" fmla="*/ 3275931 w 4965377"/>
              <a:gd name="connsiteY2179" fmla="*/ 3532468 h 4033945"/>
              <a:gd name="connsiteX2180" fmla="*/ 3258910 w 4965377"/>
              <a:gd name="connsiteY2180" fmla="*/ 3513962 h 4033945"/>
              <a:gd name="connsiteX2181" fmla="*/ 3257425 w 4965377"/>
              <a:gd name="connsiteY2181" fmla="*/ 3525386 h 4033945"/>
              <a:gd name="connsiteX2182" fmla="*/ 3235948 w 4965377"/>
              <a:gd name="connsiteY2182" fmla="*/ 3518989 h 4033945"/>
              <a:gd name="connsiteX2183" fmla="*/ 3144102 w 4965377"/>
              <a:gd name="connsiteY2183" fmla="*/ 3539323 h 4033945"/>
              <a:gd name="connsiteX2184" fmla="*/ 3054427 w 4965377"/>
              <a:gd name="connsiteY2184" fmla="*/ 3553602 h 4033945"/>
              <a:gd name="connsiteX2185" fmla="*/ 2895066 w 4965377"/>
              <a:gd name="connsiteY2185" fmla="*/ 3600097 h 4033945"/>
              <a:gd name="connsiteX2186" fmla="*/ 2888783 w 4965377"/>
              <a:gd name="connsiteY2186" fmla="*/ 3573594 h 4033945"/>
              <a:gd name="connsiteX2187" fmla="*/ 2883528 w 4965377"/>
              <a:gd name="connsiteY2187" fmla="*/ 3602610 h 4033945"/>
              <a:gd name="connsiteX2188" fmla="*/ 2871534 w 4965377"/>
              <a:gd name="connsiteY2188" fmla="*/ 3577364 h 4033945"/>
              <a:gd name="connsiteX2189" fmla="*/ 2854969 w 4965377"/>
              <a:gd name="connsiteY2189" fmla="*/ 3586617 h 4033945"/>
              <a:gd name="connsiteX2190" fmla="*/ 2869820 w 4965377"/>
              <a:gd name="connsiteY2190" fmla="*/ 3611178 h 4033945"/>
              <a:gd name="connsiteX2191" fmla="*/ 2833493 w 4965377"/>
              <a:gd name="connsiteY2191" fmla="*/ 3580220 h 4033945"/>
              <a:gd name="connsiteX2192" fmla="*/ 2827552 w 4965377"/>
              <a:gd name="connsiteY2192" fmla="*/ 3603866 h 4033945"/>
              <a:gd name="connsiteX2193" fmla="*/ 2747929 w 4965377"/>
              <a:gd name="connsiteY2193" fmla="*/ 3604894 h 4033945"/>
              <a:gd name="connsiteX2194" fmla="*/ 2745873 w 4965377"/>
              <a:gd name="connsiteY2194" fmla="*/ 3588559 h 4033945"/>
              <a:gd name="connsiteX2195" fmla="*/ 2730680 w 4965377"/>
              <a:gd name="connsiteY2195" fmla="*/ 3608779 h 4033945"/>
              <a:gd name="connsiteX2196" fmla="*/ 2714230 w 4965377"/>
              <a:gd name="connsiteY2196" fmla="*/ 3595756 h 4033945"/>
              <a:gd name="connsiteX2197" fmla="*/ 2688869 w 4965377"/>
              <a:gd name="connsiteY2197" fmla="*/ 3629341 h 4033945"/>
              <a:gd name="connsiteX2198" fmla="*/ 2659510 w 4965377"/>
              <a:gd name="connsiteY2198" fmla="*/ 3607865 h 4033945"/>
              <a:gd name="connsiteX2199" fmla="*/ 2642032 w 4965377"/>
              <a:gd name="connsiteY2199" fmla="*/ 3634139 h 4033945"/>
              <a:gd name="connsiteX2200" fmla="*/ 2648658 w 4965377"/>
              <a:gd name="connsiteY2200" fmla="*/ 3615861 h 4033945"/>
              <a:gd name="connsiteX2201" fmla="*/ 2578974 w 4965377"/>
              <a:gd name="connsiteY2201" fmla="*/ 3625914 h 4033945"/>
              <a:gd name="connsiteX2202" fmla="*/ 2538648 w 4965377"/>
              <a:gd name="connsiteY2202" fmla="*/ 3634939 h 4033945"/>
              <a:gd name="connsiteX2203" fmla="*/ 2515115 w 4965377"/>
              <a:gd name="connsiteY2203" fmla="*/ 3612320 h 4033945"/>
              <a:gd name="connsiteX2204" fmla="*/ 2467707 w 4965377"/>
              <a:gd name="connsiteY2204" fmla="*/ 3611749 h 4033945"/>
              <a:gd name="connsiteX2205" fmla="*/ 2375632 w 4965377"/>
              <a:gd name="connsiteY2205" fmla="*/ 3632311 h 4033945"/>
              <a:gd name="connsiteX2206" fmla="*/ 2334621 w 4965377"/>
              <a:gd name="connsiteY2206" fmla="*/ 3635853 h 4033945"/>
              <a:gd name="connsiteX2207" fmla="*/ 2334507 w 4965377"/>
              <a:gd name="connsiteY2207" fmla="*/ 3658243 h 4033945"/>
              <a:gd name="connsiteX2208" fmla="*/ 2306519 w 4965377"/>
              <a:gd name="connsiteY2208" fmla="*/ 3647733 h 4033945"/>
              <a:gd name="connsiteX2209" fmla="*/ 2307090 w 4965377"/>
              <a:gd name="connsiteY2209" fmla="*/ 3675607 h 4033945"/>
              <a:gd name="connsiteX2210" fmla="*/ 2299208 w 4965377"/>
              <a:gd name="connsiteY2210" fmla="*/ 3660528 h 4033945"/>
              <a:gd name="connsiteX2211" fmla="*/ 2215016 w 4965377"/>
              <a:gd name="connsiteY2211" fmla="*/ 3673779 h 4033945"/>
              <a:gd name="connsiteX2212" fmla="*/ 2168750 w 4965377"/>
              <a:gd name="connsiteY2212" fmla="*/ 3706565 h 4033945"/>
              <a:gd name="connsiteX2213" fmla="*/ 2154470 w 4965377"/>
              <a:gd name="connsiteY2213" fmla="*/ 3687373 h 4033945"/>
              <a:gd name="connsiteX2214" fmla="*/ 2145674 w 4965377"/>
              <a:gd name="connsiteY2214" fmla="*/ 3711706 h 4033945"/>
              <a:gd name="connsiteX2215" fmla="*/ 2098837 w 4965377"/>
              <a:gd name="connsiteY2215" fmla="*/ 3716618 h 4033945"/>
              <a:gd name="connsiteX2216" fmla="*/ 2064223 w 4965377"/>
              <a:gd name="connsiteY2216" fmla="*/ 3724386 h 4033945"/>
              <a:gd name="connsiteX2217" fmla="*/ 2005848 w 4965377"/>
              <a:gd name="connsiteY2217" fmla="*/ 3731926 h 4033945"/>
              <a:gd name="connsiteX2218" fmla="*/ 2005049 w 4965377"/>
              <a:gd name="connsiteY2218" fmla="*/ 3748833 h 4033945"/>
              <a:gd name="connsiteX2219" fmla="*/ 1928624 w 4965377"/>
              <a:gd name="connsiteY2219" fmla="*/ 3777163 h 4033945"/>
              <a:gd name="connsiteX2220" fmla="*/ 1907833 w 4965377"/>
              <a:gd name="connsiteY2220" fmla="*/ 3753973 h 4033945"/>
              <a:gd name="connsiteX2221" fmla="*/ 1883958 w 4965377"/>
              <a:gd name="connsiteY2221" fmla="*/ 3776021 h 4033945"/>
              <a:gd name="connsiteX2222" fmla="*/ 1858140 w 4965377"/>
              <a:gd name="connsiteY2222" fmla="*/ 3759457 h 4033945"/>
              <a:gd name="connsiteX2223" fmla="*/ 1818500 w 4965377"/>
              <a:gd name="connsiteY2223" fmla="*/ 3773965 h 4033945"/>
              <a:gd name="connsiteX2224" fmla="*/ 1796224 w 4965377"/>
              <a:gd name="connsiteY2224" fmla="*/ 3762198 h 4033945"/>
              <a:gd name="connsiteX2225" fmla="*/ 1774519 w 4965377"/>
              <a:gd name="connsiteY2225" fmla="*/ 3778306 h 4033945"/>
              <a:gd name="connsiteX2226" fmla="*/ 1742876 w 4965377"/>
              <a:gd name="connsiteY2226" fmla="*/ 3762998 h 4033945"/>
              <a:gd name="connsiteX2227" fmla="*/ 1675819 w 4965377"/>
              <a:gd name="connsiteY2227" fmla="*/ 3772480 h 4033945"/>
              <a:gd name="connsiteX2228" fmla="*/ 1669422 w 4965377"/>
              <a:gd name="connsiteY2228" fmla="*/ 3745863 h 4033945"/>
              <a:gd name="connsiteX2229" fmla="*/ 1611618 w 4965377"/>
              <a:gd name="connsiteY2229" fmla="*/ 3758885 h 4033945"/>
              <a:gd name="connsiteX2230" fmla="*/ 1627382 w 4965377"/>
              <a:gd name="connsiteY2230" fmla="*/ 3788815 h 4033945"/>
              <a:gd name="connsiteX2231" fmla="*/ 1549473 w 4965377"/>
              <a:gd name="connsiteY2231" fmla="*/ 3784132 h 4033945"/>
              <a:gd name="connsiteX2232" fmla="*/ 1577461 w 4965377"/>
              <a:gd name="connsiteY2232" fmla="*/ 3816918 h 4033945"/>
              <a:gd name="connsiteX2233" fmla="*/ 1622356 w 4965377"/>
              <a:gd name="connsiteY2233" fmla="*/ 3795670 h 4033945"/>
              <a:gd name="connsiteX2234" fmla="*/ 1482759 w 4965377"/>
              <a:gd name="connsiteY2234" fmla="*/ 3866154 h 4033945"/>
              <a:gd name="connsiteX2235" fmla="*/ 1572092 w 4965377"/>
              <a:gd name="connsiteY2235" fmla="*/ 3890829 h 4033945"/>
              <a:gd name="connsiteX2236" fmla="*/ 1603964 w 4965377"/>
              <a:gd name="connsiteY2236" fmla="*/ 3861241 h 4033945"/>
              <a:gd name="connsiteX2237" fmla="*/ 1613903 w 4965377"/>
              <a:gd name="connsiteY2237" fmla="*/ 3892542 h 4033945"/>
              <a:gd name="connsiteX2238" fmla="*/ 1676162 w 4965377"/>
              <a:gd name="connsiteY2238" fmla="*/ 3845020 h 4033945"/>
              <a:gd name="connsiteX2239" fmla="*/ 1706434 w 4965377"/>
              <a:gd name="connsiteY2239" fmla="*/ 3849475 h 4033945"/>
              <a:gd name="connsiteX2240" fmla="*/ 1699123 w 4965377"/>
              <a:gd name="connsiteY2240" fmla="*/ 3862270 h 4033945"/>
              <a:gd name="connsiteX2241" fmla="*/ 1735907 w 4965377"/>
              <a:gd name="connsiteY2241" fmla="*/ 3848447 h 4033945"/>
              <a:gd name="connsiteX2242" fmla="*/ 1789941 w 4965377"/>
              <a:gd name="connsiteY2242" fmla="*/ 3830740 h 4033945"/>
              <a:gd name="connsiteX2243" fmla="*/ 1868422 w 4965377"/>
              <a:gd name="connsiteY2243" fmla="*/ 3818745 h 4033945"/>
              <a:gd name="connsiteX2244" fmla="*/ 1876990 w 4965377"/>
              <a:gd name="connsiteY2244" fmla="*/ 3839079 h 4033945"/>
              <a:gd name="connsiteX2245" fmla="*/ 1959126 w 4965377"/>
              <a:gd name="connsiteY2245" fmla="*/ 3831769 h 4033945"/>
              <a:gd name="connsiteX2246" fmla="*/ 1895610 w 4965377"/>
              <a:gd name="connsiteY2246" fmla="*/ 3868324 h 4033945"/>
              <a:gd name="connsiteX2247" fmla="*/ 1903492 w 4965377"/>
              <a:gd name="connsiteY2247" fmla="*/ 3883403 h 4033945"/>
              <a:gd name="connsiteX2248" fmla="*/ 1924398 w 4965377"/>
              <a:gd name="connsiteY2248" fmla="*/ 3884317 h 4033945"/>
              <a:gd name="connsiteX2249" fmla="*/ 1961182 w 4965377"/>
              <a:gd name="connsiteY2249" fmla="*/ 3870495 h 4033945"/>
              <a:gd name="connsiteX2250" fmla="*/ 1993854 w 4965377"/>
              <a:gd name="connsiteY2250" fmla="*/ 3824001 h 4033945"/>
              <a:gd name="connsiteX2251" fmla="*/ 2010989 w 4965377"/>
              <a:gd name="connsiteY2251" fmla="*/ 3842507 h 4033945"/>
              <a:gd name="connsiteX2252" fmla="*/ 1880302 w 4965377"/>
              <a:gd name="connsiteY2252" fmla="*/ 3910934 h 4033945"/>
              <a:gd name="connsiteX2253" fmla="*/ 1856541 w 4965377"/>
              <a:gd name="connsiteY2253" fmla="*/ 3910706 h 4033945"/>
              <a:gd name="connsiteX2254" fmla="*/ 1835750 w 4965377"/>
              <a:gd name="connsiteY2254" fmla="*/ 3887516 h 4033945"/>
              <a:gd name="connsiteX2255" fmla="*/ 1826954 w 4965377"/>
              <a:gd name="connsiteY2255" fmla="*/ 3911849 h 4033945"/>
              <a:gd name="connsiteX2256" fmla="*/ 1816216 w 4965377"/>
              <a:gd name="connsiteY2256" fmla="*/ 3897455 h 4033945"/>
              <a:gd name="connsiteX2257" fmla="*/ 1801708 w 4965377"/>
              <a:gd name="connsiteY2257" fmla="*/ 3923158 h 4033945"/>
              <a:gd name="connsiteX2258" fmla="*/ 1794511 w 4965377"/>
              <a:gd name="connsiteY2258" fmla="*/ 3913562 h 4033945"/>
              <a:gd name="connsiteX2259" fmla="*/ 1697866 w 4965377"/>
              <a:gd name="connsiteY2259" fmla="*/ 3946462 h 4033945"/>
              <a:gd name="connsiteX2260" fmla="*/ 1612760 w 4965377"/>
              <a:gd name="connsiteY2260" fmla="*/ 3954459 h 4033945"/>
              <a:gd name="connsiteX2261" fmla="*/ 1572321 w 4965377"/>
              <a:gd name="connsiteY2261" fmla="*/ 3963598 h 4033945"/>
              <a:gd name="connsiteX2262" fmla="*/ 1559983 w 4965377"/>
              <a:gd name="connsiteY2262" fmla="*/ 3983132 h 4033945"/>
              <a:gd name="connsiteX2263" fmla="*/ 1567751 w 4965377"/>
              <a:gd name="connsiteY2263" fmla="*/ 3998097 h 4033945"/>
              <a:gd name="connsiteX2264" fmla="*/ 1546846 w 4965377"/>
              <a:gd name="connsiteY2264" fmla="*/ 3997297 h 4033945"/>
              <a:gd name="connsiteX2265" fmla="*/ 1423470 w 4965377"/>
              <a:gd name="connsiteY2265" fmla="*/ 4008264 h 4033945"/>
              <a:gd name="connsiteX2266" fmla="*/ 1433637 w 4965377"/>
              <a:gd name="connsiteY2266" fmla="*/ 3994784 h 4033945"/>
              <a:gd name="connsiteX2267" fmla="*/ 1435122 w 4965377"/>
              <a:gd name="connsiteY2267" fmla="*/ 3983246 h 4033945"/>
              <a:gd name="connsiteX2268" fmla="*/ 1429296 w 4965377"/>
              <a:gd name="connsiteY2268" fmla="*/ 3984503 h 4033945"/>
              <a:gd name="connsiteX2269" fmla="*/ 1423584 w 4965377"/>
              <a:gd name="connsiteY2269" fmla="*/ 3963483 h 4033945"/>
              <a:gd name="connsiteX2270" fmla="*/ 1348531 w 4965377"/>
              <a:gd name="connsiteY2270" fmla="*/ 3980276 h 4033945"/>
              <a:gd name="connsiteX2271" fmla="*/ 1355042 w 4965377"/>
              <a:gd name="connsiteY2271" fmla="*/ 3984503 h 4033945"/>
              <a:gd name="connsiteX2272" fmla="*/ 1269022 w 4965377"/>
              <a:gd name="connsiteY2272" fmla="*/ 4009406 h 4033945"/>
              <a:gd name="connsiteX2273" fmla="*/ 1260340 w 4965377"/>
              <a:gd name="connsiteY2273" fmla="*/ 4033739 h 4033945"/>
              <a:gd name="connsiteX2274" fmla="*/ 1247432 w 4965377"/>
              <a:gd name="connsiteY2274" fmla="*/ 4003123 h 4033945"/>
              <a:gd name="connsiteX2275" fmla="*/ 1228154 w 4965377"/>
              <a:gd name="connsiteY2275" fmla="*/ 4005774 h 4033945"/>
              <a:gd name="connsiteX2276" fmla="*/ 1226491 w 4965377"/>
              <a:gd name="connsiteY2276" fmla="*/ 4001842 h 4033945"/>
              <a:gd name="connsiteX2277" fmla="*/ 1225012 w 4965377"/>
              <a:gd name="connsiteY2277" fmla="*/ 3986202 h 4033945"/>
              <a:gd name="connsiteX2278" fmla="*/ 1214417 w 4965377"/>
              <a:gd name="connsiteY2278" fmla="*/ 3976963 h 4033945"/>
              <a:gd name="connsiteX2279" fmla="*/ 1188371 w 4965377"/>
              <a:gd name="connsiteY2279" fmla="*/ 4005180 h 4033945"/>
              <a:gd name="connsiteX2280" fmla="*/ 1199224 w 4965377"/>
              <a:gd name="connsiteY2280" fmla="*/ 3997183 h 4033945"/>
              <a:gd name="connsiteX2281" fmla="*/ 1193626 w 4965377"/>
              <a:gd name="connsiteY2281" fmla="*/ 3953773 h 4033945"/>
              <a:gd name="connsiteX2282" fmla="*/ 1174092 w 4965377"/>
              <a:gd name="connsiteY2282" fmla="*/ 3963712 h 4033945"/>
              <a:gd name="connsiteX2283" fmla="*/ 1169865 w 4965377"/>
              <a:gd name="connsiteY2283" fmla="*/ 3953545 h 4033945"/>
              <a:gd name="connsiteX2284" fmla="*/ 1180946 w 4965377"/>
              <a:gd name="connsiteY2284" fmla="*/ 3900768 h 4033945"/>
              <a:gd name="connsiteX2285" fmla="*/ 1175348 w 4965377"/>
              <a:gd name="connsiteY2285" fmla="*/ 3879748 h 4033945"/>
              <a:gd name="connsiteX2286" fmla="*/ 1164496 w 4965377"/>
              <a:gd name="connsiteY2286" fmla="*/ 3887744 h 4033945"/>
              <a:gd name="connsiteX2287" fmla="*/ 1150787 w 4965377"/>
              <a:gd name="connsiteY2287" fmla="*/ 3874036 h 4033945"/>
              <a:gd name="connsiteX2288" fmla="*/ 1145190 w 4965377"/>
              <a:gd name="connsiteY2288" fmla="*/ 3830626 h 4033945"/>
              <a:gd name="connsiteX2289" fmla="*/ 1156728 w 4965377"/>
              <a:gd name="connsiteY2289" fmla="*/ 3827999 h 4033945"/>
              <a:gd name="connsiteX2290" fmla="*/ 1159812 w 4965377"/>
              <a:gd name="connsiteY2290" fmla="*/ 3782647 h 4033945"/>
              <a:gd name="connsiteX2291" fmla="*/ 1145304 w 4965377"/>
              <a:gd name="connsiteY2291" fmla="*/ 3785846 h 4033945"/>
              <a:gd name="connsiteX2292" fmla="*/ 1140392 w 4965377"/>
              <a:gd name="connsiteY2292" fmla="*/ 3747919 h 4033945"/>
              <a:gd name="connsiteX2293" fmla="*/ 1166438 w 4965377"/>
              <a:gd name="connsiteY2293" fmla="*/ 3742093 h 4033945"/>
              <a:gd name="connsiteX2294" fmla="*/ 1173863 w 4965377"/>
              <a:gd name="connsiteY2294" fmla="*/ 3706908 h 4033945"/>
              <a:gd name="connsiteX2295" fmla="*/ 1188371 w 4965377"/>
              <a:gd name="connsiteY2295" fmla="*/ 3703709 h 4033945"/>
              <a:gd name="connsiteX2296" fmla="*/ 1212818 w 4965377"/>
              <a:gd name="connsiteY2296" fmla="*/ 3709307 h 4033945"/>
              <a:gd name="connsiteX2297" fmla="*/ 1199224 w 4965377"/>
              <a:gd name="connsiteY2297" fmla="*/ 3695598 h 4033945"/>
              <a:gd name="connsiteX2298" fmla="*/ 1179232 w 4965377"/>
              <a:gd name="connsiteY2298" fmla="*/ 3655387 h 4033945"/>
              <a:gd name="connsiteX2299" fmla="*/ 1173406 w 4965377"/>
              <a:gd name="connsiteY2299" fmla="*/ 3679034 h 4033945"/>
              <a:gd name="connsiteX2300" fmla="*/ 1130225 w 4965377"/>
              <a:gd name="connsiteY2300" fmla="*/ 3644078 h 4033945"/>
              <a:gd name="connsiteX2301" fmla="*/ 1130682 w 4965377"/>
              <a:gd name="connsiteY2301" fmla="*/ 3694228 h 4033945"/>
              <a:gd name="connsiteX2302" fmla="*/ 1107606 w 4965377"/>
              <a:gd name="connsiteY2302" fmla="*/ 3699482 h 4033945"/>
              <a:gd name="connsiteX2303" fmla="*/ 1117088 w 4965377"/>
              <a:gd name="connsiteY2303" fmla="*/ 3680519 h 4033945"/>
              <a:gd name="connsiteX2304" fmla="*/ 1110690 w 4965377"/>
              <a:gd name="connsiteY2304" fmla="*/ 3654016 h 4033945"/>
              <a:gd name="connsiteX2305" fmla="*/ 1094126 w 4965377"/>
              <a:gd name="connsiteY2305" fmla="*/ 3640993 h 4033945"/>
              <a:gd name="connsiteX2306" fmla="*/ 1092755 w 4965377"/>
              <a:gd name="connsiteY2306" fmla="*/ 3630141 h 4033945"/>
              <a:gd name="connsiteX2307" fmla="*/ 1103722 w 4965377"/>
              <a:gd name="connsiteY2307" fmla="*/ 3599754 h 4033945"/>
              <a:gd name="connsiteX2308" fmla="*/ 1143476 w 4965377"/>
              <a:gd name="connsiteY2308" fmla="*/ 3585246 h 4033945"/>
              <a:gd name="connsiteX2309" fmla="*/ 1125427 w 4965377"/>
              <a:gd name="connsiteY2309" fmla="*/ 3583647 h 4033945"/>
              <a:gd name="connsiteX2310" fmla="*/ 1114803 w 4965377"/>
              <a:gd name="connsiteY2310" fmla="*/ 3546977 h 4033945"/>
              <a:gd name="connsiteX2311" fmla="*/ 1130110 w 4965377"/>
              <a:gd name="connsiteY2311" fmla="*/ 3526757 h 4033945"/>
              <a:gd name="connsiteX2312" fmla="*/ 1163239 w 4965377"/>
              <a:gd name="connsiteY2312" fmla="*/ 3530412 h 4033945"/>
              <a:gd name="connsiteX2313" fmla="*/ 1200366 w 4965377"/>
              <a:gd name="connsiteY2313" fmla="*/ 3471809 h 4033945"/>
              <a:gd name="connsiteX2314" fmla="*/ 1171464 w 4965377"/>
              <a:gd name="connsiteY2314" fmla="*/ 3478320 h 4033945"/>
              <a:gd name="connsiteX2315" fmla="*/ 1180260 w 4965377"/>
              <a:gd name="connsiteY2315" fmla="*/ 3453988 h 4033945"/>
              <a:gd name="connsiteX2316" fmla="*/ 1181060 w 4965377"/>
              <a:gd name="connsiteY2316" fmla="*/ 3436967 h 4033945"/>
              <a:gd name="connsiteX2317" fmla="*/ 1189628 w 4965377"/>
              <a:gd name="connsiteY2317" fmla="*/ 3457415 h 4033945"/>
              <a:gd name="connsiteX2318" fmla="*/ 1206306 w 4965377"/>
              <a:gd name="connsiteY2318" fmla="*/ 3425657 h 4033945"/>
              <a:gd name="connsiteX2319" fmla="*/ 1238864 w 4965377"/>
              <a:gd name="connsiteY2319" fmla="*/ 3401553 h 4033945"/>
              <a:gd name="connsiteX2320" fmla="*/ 1193512 w 4965377"/>
              <a:gd name="connsiteY2320" fmla="*/ 3372651 h 4033945"/>
              <a:gd name="connsiteX2321" fmla="*/ 1194426 w 4965377"/>
              <a:gd name="connsiteY2321" fmla="*/ 3333354 h 4033945"/>
              <a:gd name="connsiteX2322" fmla="*/ 1171578 w 4965377"/>
              <a:gd name="connsiteY2322" fmla="*/ 3293828 h 4033945"/>
              <a:gd name="connsiteX2323" fmla="*/ 1172264 w 4965377"/>
              <a:gd name="connsiteY2323" fmla="*/ 3299197 h 4033945"/>
              <a:gd name="connsiteX2324" fmla="*/ 1157756 w 4965377"/>
              <a:gd name="connsiteY2324" fmla="*/ 3302396 h 4033945"/>
              <a:gd name="connsiteX2325" fmla="*/ 1162668 w 4965377"/>
              <a:gd name="connsiteY2325" fmla="*/ 3318046 h 4033945"/>
              <a:gd name="connsiteX2326" fmla="*/ 1137536 w 4965377"/>
              <a:gd name="connsiteY2326" fmla="*/ 3306965 h 4033945"/>
              <a:gd name="connsiteX2327" fmla="*/ 1073792 w 4965377"/>
              <a:gd name="connsiteY2327" fmla="*/ 3366140 h 4033945"/>
              <a:gd name="connsiteX2328" fmla="*/ 1056542 w 4965377"/>
              <a:gd name="connsiteY2328" fmla="*/ 3347634 h 4033945"/>
              <a:gd name="connsiteX2329" fmla="*/ 1051516 w 4965377"/>
              <a:gd name="connsiteY2329" fmla="*/ 3354374 h 4033945"/>
              <a:gd name="connsiteX2330" fmla="*/ 1056428 w 4965377"/>
              <a:gd name="connsiteY2330" fmla="*/ 3370024 h 4033945"/>
              <a:gd name="connsiteX2331" fmla="*/ 1048431 w 4965377"/>
              <a:gd name="connsiteY2331" fmla="*/ 3377450 h 4033945"/>
              <a:gd name="connsiteX2332" fmla="*/ 981946 w 4965377"/>
              <a:gd name="connsiteY2332" fmla="*/ 3392415 h 4033945"/>
              <a:gd name="connsiteX2333" fmla="*/ 946532 w 4965377"/>
              <a:gd name="connsiteY2333" fmla="*/ 3394813 h 4033945"/>
              <a:gd name="connsiteX2334" fmla="*/ 941620 w 4965377"/>
              <a:gd name="connsiteY2334" fmla="*/ 3379163 h 4033945"/>
              <a:gd name="connsiteX2335" fmla="*/ 922771 w 4965377"/>
              <a:gd name="connsiteY2335" fmla="*/ 3394585 h 4033945"/>
              <a:gd name="connsiteX2336" fmla="*/ 947103 w 4965377"/>
              <a:gd name="connsiteY2336" fmla="*/ 3444963 h 4033945"/>
              <a:gd name="connsiteX2337" fmla="*/ 964467 w 4965377"/>
              <a:gd name="connsiteY2337" fmla="*/ 3440965 h 4033945"/>
              <a:gd name="connsiteX2338" fmla="*/ 917402 w 4965377"/>
              <a:gd name="connsiteY2338" fmla="*/ 3468382 h 4033945"/>
              <a:gd name="connsiteX2339" fmla="*/ 909634 w 4965377"/>
              <a:gd name="connsiteY2339" fmla="*/ 3431026 h 4033945"/>
              <a:gd name="connsiteX2340" fmla="*/ 910205 w 4965377"/>
              <a:gd name="connsiteY2340" fmla="*/ 3458786 h 4033945"/>
              <a:gd name="connsiteX2341" fmla="*/ 897182 w 4965377"/>
              <a:gd name="connsiteY2341" fmla="*/ 3450561 h 4033945"/>
              <a:gd name="connsiteX2342" fmla="*/ 879818 w 4965377"/>
              <a:gd name="connsiteY2342" fmla="*/ 3454445 h 4033945"/>
              <a:gd name="connsiteX2343" fmla="*/ 839607 w 4965377"/>
              <a:gd name="connsiteY2343" fmla="*/ 3396527 h 4033945"/>
              <a:gd name="connsiteX2344" fmla="*/ 890099 w 4965377"/>
              <a:gd name="connsiteY2344" fmla="*/ 3396299 h 4033945"/>
              <a:gd name="connsiteX2345" fmla="*/ 856971 w 4965377"/>
              <a:gd name="connsiteY2345" fmla="*/ 3370253 h 4033945"/>
              <a:gd name="connsiteX2346" fmla="*/ 877990 w 4965377"/>
              <a:gd name="connsiteY2346" fmla="*/ 3348776 h 4033945"/>
              <a:gd name="connsiteX2347" fmla="*/ 848517 w 4965377"/>
              <a:gd name="connsiteY2347" fmla="*/ 3327414 h 4033945"/>
              <a:gd name="connsiteX2348" fmla="*/ 875934 w 4965377"/>
              <a:gd name="connsiteY2348" fmla="*/ 3332440 h 4033945"/>
              <a:gd name="connsiteX2349" fmla="*/ 899124 w 4965377"/>
              <a:gd name="connsiteY2349" fmla="*/ 3304909 h 4033945"/>
              <a:gd name="connsiteX2350" fmla="*/ 871821 w 4965377"/>
              <a:gd name="connsiteY2350" fmla="*/ 3277493 h 4033945"/>
              <a:gd name="connsiteX2351" fmla="*/ 870451 w 4965377"/>
              <a:gd name="connsiteY2351" fmla="*/ 3266640 h 4033945"/>
              <a:gd name="connsiteX2352" fmla="*/ 879932 w 4965377"/>
              <a:gd name="connsiteY2352" fmla="*/ 3247791 h 4033945"/>
              <a:gd name="connsiteX2353" fmla="*/ 859941 w 4965377"/>
              <a:gd name="connsiteY2353" fmla="*/ 3207579 h 4033945"/>
              <a:gd name="connsiteX2354" fmla="*/ 786944 w 4965377"/>
              <a:gd name="connsiteY2354" fmla="*/ 3218432 h 4033945"/>
              <a:gd name="connsiteX2355" fmla="*/ 774720 w 4965377"/>
              <a:gd name="connsiteY2355" fmla="*/ 3193186 h 4033945"/>
              <a:gd name="connsiteX2356" fmla="*/ 779632 w 4965377"/>
              <a:gd name="connsiteY2356" fmla="*/ 3231226 h 4033945"/>
              <a:gd name="connsiteX2357" fmla="*/ 756557 w 4965377"/>
              <a:gd name="connsiteY2357" fmla="*/ 3213977 h 4033945"/>
              <a:gd name="connsiteX2358" fmla="*/ 753130 w 4965377"/>
              <a:gd name="connsiteY2358" fmla="*/ 3186903 h 4033945"/>
              <a:gd name="connsiteX2359" fmla="*/ 760441 w 4965377"/>
              <a:gd name="connsiteY2359" fmla="*/ 3174108 h 4033945"/>
              <a:gd name="connsiteX2360" fmla="*/ 746732 w 4965377"/>
              <a:gd name="connsiteY2360" fmla="*/ 3160286 h 4033945"/>
              <a:gd name="connsiteX2361" fmla="*/ 760555 w 4965377"/>
              <a:gd name="connsiteY2361" fmla="*/ 3151604 h 4033945"/>
              <a:gd name="connsiteX2362" fmla="*/ 768780 w 4965377"/>
              <a:gd name="connsiteY2362" fmla="*/ 3099512 h 4033945"/>
              <a:gd name="connsiteX2363" fmla="*/ 771522 w 4965377"/>
              <a:gd name="connsiteY2363" fmla="*/ 3121217 h 4033945"/>
              <a:gd name="connsiteX2364" fmla="*/ 778262 w 4965377"/>
              <a:gd name="connsiteY2364" fmla="*/ 3080663 h 4033945"/>
              <a:gd name="connsiteX2365" fmla="*/ 767409 w 4965377"/>
              <a:gd name="connsiteY2365" fmla="*/ 3088659 h 4033945"/>
              <a:gd name="connsiteX2366" fmla="*/ 783517 w 4965377"/>
              <a:gd name="connsiteY2366" fmla="*/ 3051532 h 4033945"/>
              <a:gd name="connsiteX2367" fmla="*/ 763411 w 4965377"/>
              <a:gd name="connsiteY2367" fmla="*/ 3033826 h 4033945"/>
              <a:gd name="connsiteX2368" fmla="*/ 723200 w 4965377"/>
              <a:gd name="connsiteY2368" fmla="*/ 2975794 h 4033945"/>
              <a:gd name="connsiteX2369" fmla="*/ 739764 w 4965377"/>
              <a:gd name="connsiteY2369" fmla="*/ 2988931 h 4033945"/>
              <a:gd name="connsiteX2370" fmla="*/ 710177 w 4965377"/>
              <a:gd name="connsiteY2370" fmla="*/ 2989959 h 4033945"/>
              <a:gd name="connsiteX2371" fmla="*/ 708235 w 4965377"/>
              <a:gd name="connsiteY2371" fmla="*/ 2928956 h 4033945"/>
              <a:gd name="connsiteX2372" fmla="*/ 727655 w 4965377"/>
              <a:gd name="connsiteY2372" fmla="*/ 2941408 h 4033945"/>
              <a:gd name="connsiteX2373" fmla="*/ 742963 w 4965377"/>
              <a:gd name="connsiteY2373" fmla="*/ 2921188 h 4033945"/>
              <a:gd name="connsiteX2374" fmla="*/ 710405 w 4965377"/>
              <a:gd name="connsiteY2374" fmla="*/ 2922902 h 4033945"/>
              <a:gd name="connsiteX2375" fmla="*/ 747303 w 4965377"/>
              <a:gd name="connsiteY2375" fmla="*/ 2909079 h 4033945"/>
              <a:gd name="connsiteX2376" fmla="*/ 742963 w 4965377"/>
              <a:gd name="connsiteY2376" fmla="*/ 2898798 h 4033945"/>
              <a:gd name="connsiteX2377" fmla="*/ 766724 w 4965377"/>
              <a:gd name="connsiteY2377" fmla="*/ 2921417 h 4033945"/>
              <a:gd name="connsiteX2378" fmla="*/ 779176 w 4965377"/>
              <a:gd name="connsiteY2378" fmla="*/ 2879492 h 4033945"/>
              <a:gd name="connsiteX2379" fmla="*/ 753244 w 4965377"/>
              <a:gd name="connsiteY2379" fmla="*/ 2862928 h 4033945"/>
              <a:gd name="connsiteX2380" fmla="*/ 773464 w 4965377"/>
              <a:gd name="connsiteY2380" fmla="*/ 2858358 h 4033945"/>
              <a:gd name="connsiteX2381" fmla="*/ 780889 w 4965377"/>
              <a:gd name="connsiteY2381" fmla="*/ 2823173 h 4033945"/>
              <a:gd name="connsiteX2382" fmla="*/ 776548 w 4965377"/>
              <a:gd name="connsiteY2382" fmla="*/ 2813006 h 4033945"/>
              <a:gd name="connsiteX2383" fmla="*/ 739535 w 4965377"/>
              <a:gd name="connsiteY2383" fmla="*/ 2849219 h 4033945"/>
              <a:gd name="connsiteX2384" fmla="*/ 734509 w 4965377"/>
              <a:gd name="connsiteY2384" fmla="*/ 2833569 h 4033945"/>
              <a:gd name="connsiteX2385" fmla="*/ 709834 w 4965377"/>
              <a:gd name="connsiteY2385" fmla="*/ 2850247 h 4033945"/>
              <a:gd name="connsiteX2386" fmla="*/ 708577 w 4965377"/>
              <a:gd name="connsiteY2386" fmla="*/ 2817005 h 4033945"/>
              <a:gd name="connsiteX2387" fmla="*/ 707092 w 4965377"/>
              <a:gd name="connsiteY2387" fmla="*/ 2828542 h 4033945"/>
              <a:gd name="connsiteX2388" fmla="*/ 672364 w 4965377"/>
              <a:gd name="connsiteY2388" fmla="*/ 2836311 h 4033945"/>
              <a:gd name="connsiteX2389" fmla="*/ 686758 w 4965377"/>
              <a:gd name="connsiteY2389" fmla="*/ 2855388 h 4033945"/>
              <a:gd name="connsiteX2390" fmla="*/ 684016 w 4965377"/>
              <a:gd name="connsiteY2390" fmla="*/ 2833797 h 4033945"/>
              <a:gd name="connsiteX2391" fmla="*/ 691099 w 4965377"/>
              <a:gd name="connsiteY2391" fmla="*/ 2865669 h 4033945"/>
              <a:gd name="connsiteX2392" fmla="*/ 683103 w 4965377"/>
              <a:gd name="connsiteY2392" fmla="*/ 2872980 h 4033945"/>
              <a:gd name="connsiteX2393" fmla="*/ 672364 w 4965377"/>
              <a:gd name="connsiteY2393" fmla="*/ 2858587 h 4033945"/>
              <a:gd name="connsiteX2394" fmla="*/ 671450 w 4965377"/>
              <a:gd name="connsiteY2394" fmla="*/ 2897884 h 4033945"/>
              <a:gd name="connsiteX2395" fmla="*/ 665739 w 4965377"/>
              <a:gd name="connsiteY2395" fmla="*/ 2876865 h 4033945"/>
              <a:gd name="connsiteX2396" fmla="*/ 651231 w 4965377"/>
              <a:gd name="connsiteY2396" fmla="*/ 2880063 h 4033945"/>
              <a:gd name="connsiteX2397" fmla="*/ 633752 w 4965377"/>
              <a:gd name="connsiteY2397" fmla="*/ 2906337 h 4033945"/>
              <a:gd name="connsiteX2398" fmla="*/ 641063 w 4965377"/>
              <a:gd name="connsiteY2398" fmla="*/ 2893543 h 4033945"/>
              <a:gd name="connsiteX2399" fmla="*/ 620958 w 4965377"/>
              <a:gd name="connsiteY2399" fmla="*/ 2875722 h 4033945"/>
              <a:gd name="connsiteX2400" fmla="*/ 628283 w 4965377"/>
              <a:gd name="connsiteY2400" fmla="*/ 2866341 h 4033945"/>
              <a:gd name="connsiteX2401" fmla="*/ 638176 w 4965377"/>
              <a:gd name="connsiteY2401" fmla="*/ 2855822 h 4033945"/>
              <a:gd name="connsiteX2402" fmla="*/ 641206 w 4965377"/>
              <a:gd name="connsiteY2402" fmla="*/ 2866726 h 4033945"/>
              <a:gd name="connsiteX2403" fmla="*/ 640607 w 4965377"/>
              <a:gd name="connsiteY2403" fmla="*/ 2876522 h 4033945"/>
              <a:gd name="connsiteX2404" fmla="*/ 646433 w 4965377"/>
              <a:gd name="connsiteY2404" fmla="*/ 2875151 h 4033945"/>
              <a:gd name="connsiteX2405" fmla="*/ 648603 w 4965377"/>
              <a:gd name="connsiteY2405" fmla="*/ 2869096 h 4033945"/>
              <a:gd name="connsiteX2406" fmla="*/ 645062 w 4965377"/>
              <a:gd name="connsiteY2406" fmla="*/ 2864298 h 4033945"/>
              <a:gd name="connsiteX2407" fmla="*/ 652373 w 4965377"/>
              <a:gd name="connsiteY2407" fmla="*/ 2851390 h 4033945"/>
              <a:gd name="connsiteX2408" fmla="*/ 640887 w 4965377"/>
              <a:gd name="connsiteY2408" fmla="*/ 2849527 h 4033945"/>
              <a:gd name="connsiteX2409" fmla="*/ 638909 w 4965377"/>
              <a:gd name="connsiteY2409" fmla="*/ 2852915 h 4033945"/>
              <a:gd name="connsiteX2410" fmla="*/ 637399 w 4965377"/>
              <a:gd name="connsiteY2410" fmla="*/ 2839354 h 4033945"/>
              <a:gd name="connsiteX2411" fmla="*/ 618330 w 4965377"/>
              <a:gd name="connsiteY2411" fmla="*/ 2831627 h 4033945"/>
              <a:gd name="connsiteX2412" fmla="*/ 612504 w 4965377"/>
              <a:gd name="connsiteY2412" fmla="*/ 2832883 h 4033945"/>
              <a:gd name="connsiteX2413" fmla="*/ 582803 w 4965377"/>
              <a:gd name="connsiteY2413" fmla="*/ 2856302 h 4033945"/>
              <a:gd name="connsiteX2414" fmla="*/ 590114 w 4965377"/>
              <a:gd name="connsiteY2414" fmla="*/ 2843507 h 4033945"/>
              <a:gd name="connsiteX2415" fmla="*/ 582232 w 4965377"/>
              <a:gd name="connsiteY2415" fmla="*/ 2828542 h 4033945"/>
              <a:gd name="connsiteX2416" fmla="*/ 525684 w 4965377"/>
              <a:gd name="connsiteY2416" fmla="*/ 2874694 h 4033945"/>
              <a:gd name="connsiteX2417" fmla="*/ 506264 w 4965377"/>
              <a:gd name="connsiteY2417" fmla="*/ 2862356 h 4033945"/>
              <a:gd name="connsiteX2418" fmla="*/ 518602 w 4965377"/>
              <a:gd name="connsiteY2418" fmla="*/ 2842822 h 4033945"/>
              <a:gd name="connsiteX2419" fmla="*/ 507864 w 4965377"/>
              <a:gd name="connsiteY2419" fmla="*/ 2828542 h 4033945"/>
              <a:gd name="connsiteX2420" fmla="*/ 518716 w 4965377"/>
              <a:gd name="connsiteY2420" fmla="*/ 2820546 h 4033945"/>
              <a:gd name="connsiteX2421" fmla="*/ 488900 w 4965377"/>
              <a:gd name="connsiteY2421" fmla="*/ 2866355 h 4033945"/>
              <a:gd name="connsiteX2422" fmla="*/ 480218 w 4965377"/>
              <a:gd name="connsiteY2422" fmla="*/ 2868182 h 4033945"/>
              <a:gd name="connsiteX2423" fmla="*/ 490271 w 4965377"/>
              <a:gd name="connsiteY2423" fmla="*/ 2877093 h 4033945"/>
              <a:gd name="connsiteX2424" fmla="*/ 461255 w 4965377"/>
              <a:gd name="connsiteY2424" fmla="*/ 2905881 h 4033945"/>
              <a:gd name="connsiteX2425" fmla="*/ 443320 w 4965377"/>
              <a:gd name="connsiteY2425" fmla="*/ 2882005 h 4033945"/>
              <a:gd name="connsiteX2426" fmla="*/ 438179 w 4965377"/>
              <a:gd name="connsiteY2426" fmla="*/ 2911136 h 4033945"/>
              <a:gd name="connsiteX2427" fmla="*/ 417959 w 4965377"/>
              <a:gd name="connsiteY2427" fmla="*/ 2915705 h 4033945"/>
              <a:gd name="connsiteX2428" fmla="*/ 398653 w 4965377"/>
              <a:gd name="connsiteY2428" fmla="*/ 2880863 h 4033945"/>
              <a:gd name="connsiteX2429" fmla="*/ 408935 w 4965377"/>
              <a:gd name="connsiteY2429" fmla="*/ 2845107 h 4033945"/>
              <a:gd name="connsiteX2430" fmla="*/ 348618 w 4965377"/>
              <a:gd name="connsiteY2430" fmla="*/ 2769254 h 4033945"/>
              <a:gd name="connsiteX2431" fmla="*/ 325428 w 4965377"/>
              <a:gd name="connsiteY2431" fmla="*/ 2774508 h 4033945"/>
              <a:gd name="connsiteX2432" fmla="*/ 343134 w 4965377"/>
              <a:gd name="connsiteY2432" fmla="*/ 2703453 h 4033945"/>
              <a:gd name="connsiteX2433" fmla="*/ 333653 w 4965377"/>
              <a:gd name="connsiteY2433" fmla="*/ 2722302 h 4033945"/>
              <a:gd name="connsiteX2434" fmla="*/ 340850 w 4965377"/>
              <a:gd name="connsiteY2434" fmla="*/ 2731784 h 4033945"/>
              <a:gd name="connsiteX2435" fmla="*/ 324400 w 4965377"/>
              <a:gd name="connsiteY2435" fmla="*/ 2696485 h 4033945"/>
              <a:gd name="connsiteX2436" fmla="*/ 309206 w 4965377"/>
              <a:gd name="connsiteY2436" fmla="*/ 2694314 h 4033945"/>
              <a:gd name="connsiteX2437" fmla="*/ 328055 w 4965377"/>
              <a:gd name="connsiteY2437" fmla="*/ 2678892 h 4033945"/>
              <a:gd name="connsiteX2438" fmla="*/ 320173 w 4965377"/>
              <a:gd name="connsiteY2438" fmla="*/ 2663927 h 4033945"/>
              <a:gd name="connsiteX2439" fmla="*/ 350446 w 4965377"/>
              <a:gd name="connsiteY2439" fmla="*/ 2668268 h 4033945"/>
              <a:gd name="connsiteX2440" fmla="*/ 339707 w 4965377"/>
              <a:gd name="connsiteY2440" fmla="*/ 2653875 h 4033945"/>
              <a:gd name="connsiteX2441" fmla="*/ 356272 w 4965377"/>
              <a:gd name="connsiteY2441" fmla="*/ 2666898 h 4033945"/>
              <a:gd name="connsiteX2442" fmla="*/ 369409 w 4965377"/>
              <a:gd name="connsiteY2442" fmla="*/ 2652732 h 4033945"/>
              <a:gd name="connsiteX2443" fmla="*/ 363697 w 4965377"/>
              <a:gd name="connsiteY2443" fmla="*/ 2631713 h 4033945"/>
              <a:gd name="connsiteX2444" fmla="*/ 380261 w 4965377"/>
              <a:gd name="connsiteY2444" fmla="*/ 2644736 h 4033945"/>
              <a:gd name="connsiteX2445" fmla="*/ 396026 w 4965377"/>
              <a:gd name="connsiteY2445" fmla="*/ 2674780 h 4033945"/>
              <a:gd name="connsiteX2446" fmla="*/ 392370 w 4965377"/>
              <a:gd name="connsiteY2446" fmla="*/ 2692372 h 4033945"/>
              <a:gd name="connsiteX2447" fmla="*/ 404594 w 4965377"/>
              <a:gd name="connsiteY2447" fmla="*/ 2695228 h 4033945"/>
              <a:gd name="connsiteX2448" fmla="*/ 410534 w 4965377"/>
              <a:gd name="connsiteY2448" fmla="*/ 2671581 h 4033945"/>
              <a:gd name="connsiteX2449" fmla="*/ 411791 w 4965377"/>
              <a:gd name="connsiteY2449" fmla="*/ 2704824 h 4033945"/>
              <a:gd name="connsiteX2450" fmla="*/ 392256 w 4965377"/>
              <a:gd name="connsiteY2450" fmla="*/ 2714763 h 4033945"/>
              <a:gd name="connsiteX2451" fmla="*/ 413961 w 4965377"/>
              <a:gd name="connsiteY2451" fmla="*/ 2721046 h 4033945"/>
              <a:gd name="connsiteX2452" fmla="*/ 419216 w 4965377"/>
              <a:gd name="connsiteY2452" fmla="*/ 2691915 h 4033945"/>
              <a:gd name="connsiteX2453" fmla="*/ 485702 w 4965377"/>
              <a:gd name="connsiteY2453" fmla="*/ 2676950 h 4033945"/>
              <a:gd name="connsiteX2454" fmla="*/ 485816 w 4965377"/>
              <a:gd name="connsiteY2454" fmla="*/ 2654560 h 4033945"/>
              <a:gd name="connsiteX2455" fmla="*/ 511862 w 4965377"/>
              <a:gd name="connsiteY2455" fmla="*/ 2648734 h 4033945"/>
              <a:gd name="connsiteX2456" fmla="*/ 498953 w 4965377"/>
              <a:gd name="connsiteY2456" fmla="*/ 2618119 h 4033945"/>
              <a:gd name="connsiteX2457" fmla="*/ 514946 w 4965377"/>
              <a:gd name="connsiteY2457" fmla="*/ 2603382 h 4033945"/>
              <a:gd name="connsiteX2458" fmla="*/ 493927 w 4965377"/>
              <a:gd name="connsiteY2458" fmla="*/ 2602468 h 4033945"/>
              <a:gd name="connsiteX2459" fmla="*/ 486044 w 4965377"/>
              <a:gd name="connsiteY2459" fmla="*/ 2587503 h 4033945"/>
              <a:gd name="connsiteX2460" fmla="*/ 502723 w 4965377"/>
              <a:gd name="connsiteY2460" fmla="*/ 2555745 h 4033945"/>
              <a:gd name="connsiteX2461" fmla="*/ 498496 w 4965377"/>
              <a:gd name="connsiteY2461" fmla="*/ 2545578 h 4033945"/>
              <a:gd name="connsiteX2462" fmla="*/ 475192 w 4965377"/>
              <a:gd name="connsiteY2462" fmla="*/ 2573109 h 4033945"/>
              <a:gd name="connsiteX2463" fmla="*/ 436237 w 4965377"/>
              <a:gd name="connsiteY2463" fmla="*/ 2570710 h 4033945"/>
              <a:gd name="connsiteX2464" fmla="*/ 410420 w 4965377"/>
              <a:gd name="connsiteY2464" fmla="*/ 2531756 h 4033945"/>
              <a:gd name="connsiteX2465" fmla="*/ 369752 w 4965377"/>
              <a:gd name="connsiteY2465" fmla="*/ 2563285 h 4033945"/>
              <a:gd name="connsiteX2466" fmla="*/ 381746 w 4965377"/>
              <a:gd name="connsiteY2466" fmla="*/ 2471210 h 4033945"/>
              <a:gd name="connsiteX2467" fmla="*/ 374092 w 4965377"/>
              <a:gd name="connsiteY2467" fmla="*/ 2411464 h 4033945"/>
              <a:gd name="connsiteX2468" fmla="*/ 405051 w 4965377"/>
              <a:gd name="connsiteY2468" fmla="*/ 2421289 h 4033945"/>
              <a:gd name="connsiteX2469" fmla="*/ 405850 w 4965377"/>
              <a:gd name="connsiteY2469" fmla="*/ 2404382 h 4033945"/>
              <a:gd name="connsiteX2470" fmla="*/ 444691 w 4965377"/>
              <a:gd name="connsiteY2470" fmla="*/ 2429171 h 4033945"/>
              <a:gd name="connsiteX2471" fmla="*/ 465025 w 4965377"/>
              <a:gd name="connsiteY2471" fmla="*/ 2402211 h 4033945"/>
              <a:gd name="connsiteX2472" fmla="*/ 461598 w 4965377"/>
              <a:gd name="connsiteY2472" fmla="*/ 2375023 h 4033945"/>
              <a:gd name="connsiteX2473" fmla="*/ 432810 w 4965377"/>
              <a:gd name="connsiteY2473" fmla="*/ 2359258 h 4033945"/>
              <a:gd name="connsiteX2474" fmla="*/ 428698 w 4965377"/>
              <a:gd name="connsiteY2474" fmla="*/ 2304310 h 4033945"/>
              <a:gd name="connsiteX2475" fmla="*/ 388943 w 4965377"/>
              <a:gd name="connsiteY2475" fmla="*/ 2318819 h 4033945"/>
              <a:gd name="connsiteX2476" fmla="*/ 420815 w 4965377"/>
              <a:gd name="connsiteY2476" fmla="*/ 2289231 h 4033945"/>
              <a:gd name="connsiteX2477" fmla="*/ 447547 w 4965377"/>
              <a:gd name="connsiteY2477" fmla="*/ 2288774 h 4033945"/>
              <a:gd name="connsiteX2478" fmla="*/ 389514 w 4965377"/>
              <a:gd name="connsiteY2478" fmla="*/ 2184476 h 4033945"/>
              <a:gd name="connsiteX2479" fmla="*/ 378662 w 4965377"/>
              <a:gd name="connsiteY2479" fmla="*/ 2192587 h 4033945"/>
              <a:gd name="connsiteX2480" fmla="*/ 374321 w 4965377"/>
              <a:gd name="connsiteY2480" fmla="*/ 2182306 h 4033945"/>
              <a:gd name="connsiteX2481" fmla="*/ 377291 w 4965377"/>
              <a:gd name="connsiteY2481" fmla="*/ 2159230 h 4033945"/>
              <a:gd name="connsiteX2482" fmla="*/ 365182 w 4965377"/>
              <a:gd name="connsiteY2482" fmla="*/ 2134098 h 4033945"/>
              <a:gd name="connsiteX2483" fmla="*/ 309663 w 4965377"/>
              <a:gd name="connsiteY2483" fmla="*/ 2118676 h 4033945"/>
              <a:gd name="connsiteX2484" fmla="*/ 298811 w 4965377"/>
              <a:gd name="connsiteY2484" fmla="*/ 2126672 h 4033945"/>
              <a:gd name="connsiteX2485" fmla="*/ 279505 w 4965377"/>
              <a:gd name="connsiteY2485" fmla="*/ 2091945 h 4033945"/>
              <a:gd name="connsiteX2486" fmla="*/ 296069 w 4965377"/>
              <a:gd name="connsiteY2486" fmla="*/ 1965370 h 4033945"/>
              <a:gd name="connsiteX2487" fmla="*/ 230954 w 4965377"/>
              <a:gd name="connsiteY2487" fmla="*/ 1991188 h 4033945"/>
              <a:gd name="connsiteX2488" fmla="*/ 250945 w 4965377"/>
              <a:gd name="connsiteY2488" fmla="*/ 2031399 h 4033945"/>
              <a:gd name="connsiteX2489" fmla="*/ 239407 w 4965377"/>
              <a:gd name="connsiteY2489" fmla="*/ 2034027 h 4033945"/>
              <a:gd name="connsiteX2490" fmla="*/ 194741 w 4965377"/>
              <a:gd name="connsiteY2490" fmla="*/ 2010494 h 4033945"/>
              <a:gd name="connsiteX2491" fmla="*/ 187658 w 4965377"/>
              <a:gd name="connsiteY2491" fmla="*/ 1978508 h 4033945"/>
              <a:gd name="connsiteX2492" fmla="*/ 75249 w 4965377"/>
              <a:gd name="connsiteY2492" fmla="*/ 1936811 h 4033945"/>
              <a:gd name="connsiteX2493" fmla="*/ 12077 w 4965377"/>
              <a:gd name="connsiteY2493" fmla="*/ 1721932 h 4033945"/>
              <a:gd name="connsiteX2494" fmla="*/ 22701 w 4965377"/>
              <a:gd name="connsiteY2494" fmla="*/ 1758716 h 4033945"/>
              <a:gd name="connsiteX2495" fmla="*/ 56629 w 4965377"/>
              <a:gd name="connsiteY2495" fmla="*/ 1767741 h 4033945"/>
              <a:gd name="connsiteX2496" fmla="*/ 141964 w 4965377"/>
              <a:gd name="connsiteY2496" fmla="*/ 1737354 h 4033945"/>
              <a:gd name="connsiteX2497" fmla="*/ 140479 w 4965377"/>
              <a:gd name="connsiteY2497" fmla="*/ 1748778 h 4033945"/>
              <a:gd name="connsiteX2498" fmla="*/ 196797 w 4965377"/>
              <a:gd name="connsiteY2498" fmla="*/ 1747293 h 4033945"/>
              <a:gd name="connsiteX2499" fmla="*/ 209135 w 4965377"/>
              <a:gd name="connsiteY2499" fmla="*/ 1727758 h 4033945"/>
              <a:gd name="connsiteX2500" fmla="*/ 223529 w 4965377"/>
              <a:gd name="connsiteY2500" fmla="*/ 1746836 h 4033945"/>
              <a:gd name="connsiteX2501" fmla="*/ 266253 w 4965377"/>
              <a:gd name="connsiteY2501" fmla="*/ 1709366 h 4033945"/>
              <a:gd name="connsiteX2502" fmla="*/ 292984 w 4965377"/>
              <a:gd name="connsiteY2502" fmla="*/ 1708795 h 4033945"/>
              <a:gd name="connsiteX2503" fmla="*/ 271165 w 4965377"/>
              <a:gd name="connsiteY2503" fmla="*/ 1747293 h 4033945"/>
              <a:gd name="connsiteX2504" fmla="*/ 300753 w 4965377"/>
              <a:gd name="connsiteY2504" fmla="*/ 1908138 h 4033945"/>
              <a:gd name="connsiteX2505" fmla="*/ 334681 w 4965377"/>
              <a:gd name="connsiteY2505" fmla="*/ 1917277 h 4033945"/>
              <a:gd name="connsiteX2506" fmla="*/ 339136 w 4965377"/>
              <a:gd name="connsiteY2506" fmla="*/ 1882777 h 4033945"/>
              <a:gd name="connsiteX2507" fmla="*/ 300524 w 4965377"/>
              <a:gd name="connsiteY2507" fmla="*/ 1813207 h 4033945"/>
              <a:gd name="connsiteX2508" fmla="*/ 315718 w 4965377"/>
              <a:gd name="connsiteY2508" fmla="*/ 1815378 h 4033945"/>
              <a:gd name="connsiteX2509" fmla="*/ 323029 w 4965377"/>
              <a:gd name="connsiteY2509" fmla="*/ 1802583 h 4033945"/>
              <a:gd name="connsiteX2510" fmla="*/ 308749 w 4965377"/>
              <a:gd name="connsiteY2510" fmla="*/ 1761115 h 4033945"/>
              <a:gd name="connsiteX2511" fmla="*/ 319602 w 4965377"/>
              <a:gd name="connsiteY2511" fmla="*/ 1753119 h 4033945"/>
              <a:gd name="connsiteX2512" fmla="*/ 322229 w 4965377"/>
              <a:gd name="connsiteY2512" fmla="*/ 1657617 h 4033945"/>
              <a:gd name="connsiteX2513" fmla="*/ 335252 w 4965377"/>
              <a:gd name="connsiteY2513" fmla="*/ 1643566 h 4033945"/>
              <a:gd name="connsiteX2514" fmla="*/ 315032 w 4965377"/>
              <a:gd name="connsiteY2514" fmla="*/ 1648021 h 4033945"/>
              <a:gd name="connsiteX2515" fmla="*/ 315146 w 4965377"/>
              <a:gd name="connsiteY2515" fmla="*/ 1625631 h 4033945"/>
              <a:gd name="connsiteX2516" fmla="*/ 339022 w 4965377"/>
              <a:gd name="connsiteY2516" fmla="*/ 1625859 h 4033945"/>
              <a:gd name="connsiteX2517" fmla="*/ 328398 w 4965377"/>
              <a:gd name="connsiteY2517" fmla="*/ 1589189 h 4033945"/>
              <a:gd name="connsiteX2518" fmla="*/ 339250 w 4965377"/>
              <a:gd name="connsiteY2518" fmla="*/ 1581193 h 4033945"/>
              <a:gd name="connsiteX2519" fmla="*/ 337994 w 4965377"/>
              <a:gd name="connsiteY2519" fmla="*/ 1547950 h 4033945"/>
              <a:gd name="connsiteX2520" fmla="*/ 317888 w 4965377"/>
              <a:gd name="connsiteY2520" fmla="*/ 1530129 h 4033945"/>
              <a:gd name="connsiteX2521" fmla="*/ 306007 w 4965377"/>
              <a:gd name="connsiteY2521" fmla="*/ 1437826 h 4033945"/>
              <a:gd name="connsiteX2522" fmla="*/ 319030 w 4965377"/>
              <a:gd name="connsiteY2522" fmla="*/ 1423660 h 4033945"/>
              <a:gd name="connsiteX2523" fmla="*/ 306122 w 4965377"/>
              <a:gd name="connsiteY2523" fmla="*/ 1415435 h 4033945"/>
              <a:gd name="connsiteX2524" fmla="*/ 311948 w 4965377"/>
              <a:gd name="connsiteY2524" fmla="*/ 1391674 h 4033945"/>
              <a:gd name="connsiteX2525" fmla="*/ 328626 w 4965377"/>
              <a:gd name="connsiteY2525" fmla="*/ 1382307 h 4033945"/>
              <a:gd name="connsiteX2526" fmla="*/ 327370 w 4965377"/>
              <a:gd name="connsiteY2526" fmla="*/ 1326788 h 4033945"/>
              <a:gd name="connsiteX2527" fmla="*/ 334338 w 4965377"/>
              <a:gd name="connsiteY2527" fmla="*/ 1381050 h 4033945"/>
              <a:gd name="connsiteX2528" fmla="*/ 348275 w 4965377"/>
              <a:gd name="connsiteY2528" fmla="*/ 1327587 h 4033945"/>
              <a:gd name="connsiteX2529" fmla="*/ 344962 w 4965377"/>
              <a:gd name="connsiteY2529" fmla="*/ 1278123 h 4033945"/>
              <a:gd name="connsiteX2530" fmla="*/ 328512 w 4965377"/>
              <a:gd name="connsiteY2530" fmla="*/ 1242824 h 4033945"/>
              <a:gd name="connsiteX2531" fmla="*/ 336509 w 4965377"/>
              <a:gd name="connsiteY2531" fmla="*/ 1235398 h 4033945"/>
              <a:gd name="connsiteX2532" fmla="*/ 326456 w 4965377"/>
              <a:gd name="connsiteY2532" fmla="*/ 1226488 h 4033945"/>
              <a:gd name="connsiteX2533" fmla="*/ 331711 w 4965377"/>
              <a:gd name="connsiteY2533" fmla="*/ 1197358 h 4033945"/>
              <a:gd name="connsiteX2534" fmla="*/ 315718 w 4965377"/>
              <a:gd name="connsiteY2534" fmla="*/ 1212208 h 4033945"/>
              <a:gd name="connsiteX2535" fmla="*/ 322001 w 4965377"/>
              <a:gd name="connsiteY2535" fmla="*/ 1099000 h 4033945"/>
              <a:gd name="connsiteX2536" fmla="*/ 338565 w 4965377"/>
              <a:gd name="connsiteY2536" fmla="*/ 1089632 h 4033945"/>
              <a:gd name="connsiteX2537" fmla="*/ 326456 w 4965377"/>
              <a:gd name="connsiteY2537" fmla="*/ 1064500 h 4033945"/>
              <a:gd name="connsiteX2538" fmla="*/ 333310 w 4965377"/>
              <a:gd name="connsiteY2538" fmla="*/ 1001556 h 4033945"/>
              <a:gd name="connsiteX2539" fmla="*/ 337423 w 4965377"/>
              <a:gd name="connsiteY2539" fmla="*/ 1034113 h 4033945"/>
              <a:gd name="connsiteX2540" fmla="*/ 349760 w 4965377"/>
              <a:gd name="connsiteY2540" fmla="*/ 1014579 h 4033945"/>
              <a:gd name="connsiteX2541" fmla="*/ 338679 w 4965377"/>
              <a:gd name="connsiteY2541" fmla="*/ 1067470 h 4033945"/>
              <a:gd name="connsiteX2542" fmla="*/ 361298 w 4965377"/>
              <a:gd name="connsiteY2542" fmla="*/ 1151663 h 4033945"/>
              <a:gd name="connsiteX2543" fmla="*/ 392256 w 4965377"/>
              <a:gd name="connsiteY2543" fmla="*/ 1161487 h 4033945"/>
              <a:gd name="connsiteX2544" fmla="*/ 385745 w 4965377"/>
              <a:gd name="connsiteY2544" fmla="*/ 1157375 h 4033945"/>
              <a:gd name="connsiteX2545" fmla="*/ 391799 w 4965377"/>
              <a:gd name="connsiteY2545" fmla="*/ 1111337 h 4033945"/>
              <a:gd name="connsiteX2546" fmla="*/ 401167 w 4965377"/>
              <a:gd name="connsiteY2546" fmla="*/ 1114764 h 4033945"/>
              <a:gd name="connsiteX2547" fmla="*/ 396254 w 4965377"/>
              <a:gd name="connsiteY2547" fmla="*/ 1076724 h 4033945"/>
              <a:gd name="connsiteX2548" fmla="*/ 407792 w 4965377"/>
              <a:gd name="connsiteY2548" fmla="*/ 1074096 h 4033945"/>
              <a:gd name="connsiteX2549" fmla="*/ 460570 w 4965377"/>
              <a:gd name="connsiteY2549" fmla="*/ 1067813 h 4033945"/>
              <a:gd name="connsiteX2550" fmla="*/ 475535 w 4965377"/>
              <a:gd name="connsiteY2550" fmla="*/ 1092374 h 4033945"/>
              <a:gd name="connsiteX2551" fmla="*/ 479647 w 4965377"/>
              <a:gd name="connsiteY2551" fmla="*/ 1124931 h 4033945"/>
              <a:gd name="connsiteX2552" fmla="*/ 457257 w 4965377"/>
              <a:gd name="connsiteY2552" fmla="*/ 1135555 h 4033945"/>
              <a:gd name="connsiteX2553" fmla="*/ 477362 w 4965377"/>
              <a:gd name="connsiteY2553" fmla="*/ 1153491 h 4033945"/>
              <a:gd name="connsiteX2554" fmla="*/ 501238 w 4965377"/>
              <a:gd name="connsiteY2554" fmla="*/ 1131329 h 4033945"/>
              <a:gd name="connsiteX2555" fmla="*/ 484788 w 4965377"/>
              <a:gd name="connsiteY2555" fmla="*/ 1095915 h 4033945"/>
              <a:gd name="connsiteX2556" fmla="*/ 510834 w 4965377"/>
              <a:gd name="connsiteY2556" fmla="*/ 1090089 h 4033945"/>
              <a:gd name="connsiteX2557" fmla="*/ 495640 w 4965377"/>
              <a:gd name="connsiteY2557" fmla="*/ 1087919 h 4033945"/>
              <a:gd name="connsiteX2558" fmla="*/ 485702 w 4965377"/>
              <a:gd name="connsiteY2558" fmla="*/ 1056618 h 4033945"/>
              <a:gd name="connsiteX2559" fmla="*/ 499981 w 4965377"/>
              <a:gd name="connsiteY2559" fmla="*/ 1075810 h 4033945"/>
              <a:gd name="connsiteX2560" fmla="*/ 502951 w 4965377"/>
              <a:gd name="connsiteY2560" fmla="*/ 1052734 h 4033945"/>
              <a:gd name="connsiteX2561" fmla="*/ 481475 w 4965377"/>
              <a:gd name="connsiteY2561" fmla="*/ 1024060 h 4033945"/>
              <a:gd name="connsiteX2562" fmla="*/ 496783 w 4965377"/>
              <a:gd name="connsiteY2562" fmla="*/ 1003955 h 4033945"/>
              <a:gd name="connsiteX2563" fmla="*/ 496211 w 4965377"/>
              <a:gd name="connsiteY2563" fmla="*/ 976081 h 4033945"/>
              <a:gd name="connsiteX2564" fmla="*/ 481703 w 4965377"/>
              <a:gd name="connsiteY2564" fmla="*/ 979394 h 4033945"/>
              <a:gd name="connsiteX2565" fmla="*/ 514946 w 4965377"/>
              <a:gd name="connsiteY2565" fmla="*/ 983164 h 4033945"/>
              <a:gd name="connsiteX2566" fmla="*/ 500667 w 4965377"/>
              <a:gd name="connsiteY2566" fmla="*/ 963972 h 4033945"/>
              <a:gd name="connsiteX2567" fmla="*/ 499981 w 4965377"/>
              <a:gd name="connsiteY2567" fmla="*/ 936213 h 4033945"/>
              <a:gd name="connsiteX2568" fmla="*/ 508549 w 4965377"/>
              <a:gd name="connsiteY2568" fmla="*/ 956661 h 4033945"/>
              <a:gd name="connsiteX2569" fmla="*/ 520887 w 4965377"/>
              <a:gd name="connsiteY2569" fmla="*/ 937126 h 4033945"/>
              <a:gd name="connsiteX2570" fmla="*/ 527284 w 4965377"/>
              <a:gd name="connsiteY2570" fmla="*/ 963629 h 4033945"/>
              <a:gd name="connsiteX2571" fmla="*/ 565439 w 4965377"/>
              <a:gd name="connsiteY2571" fmla="*/ 983050 h 4033945"/>
              <a:gd name="connsiteX2572" fmla="*/ 541106 w 4965377"/>
              <a:gd name="connsiteY2572" fmla="*/ 932671 h 4033945"/>
              <a:gd name="connsiteX2573" fmla="*/ 540992 w 4965377"/>
              <a:gd name="connsiteY2573" fmla="*/ 954947 h 4033945"/>
              <a:gd name="connsiteX2574" fmla="*/ 527969 w 4965377"/>
              <a:gd name="connsiteY2574" fmla="*/ 946722 h 4033945"/>
              <a:gd name="connsiteX2575" fmla="*/ 537451 w 4965377"/>
              <a:gd name="connsiteY2575" fmla="*/ 927873 h 4033945"/>
              <a:gd name="connsiteX2576" fmla="*/ 518830 w 4965377"/>
              <a:gd name="connsiteY2576" fmla="*/ 898514 h 4033945"/>
              <a:gd name="connsiteX2577" fmla="*/ 515403 w 4965377"/>
              <a:gd name="connsiteY2577" fmla="*/ 849050 h 4033945"/>
              <a:gd name="connsiteX2578" fmla="*/ 535509 w 4965377"/>
              <a:gd name="connsiteY2578" fmla="*/ 866757 h 4033945"/>
              <a:gd name="connsiteX2579" fmla="*/ 526713 w 4965377"/>
              <a:gd name="connsiteY2579" fmla="*/ 891089 h 4033945"/>
              <a:gd name="connsiteX2580" fmla="*/ 532424 w 4965377"/>
              <a:gd name="connsiteY2580" fmla="*/ 912109 h 4033945"/>
              <a:gd name="connsiteX2581" fmla="*/ 546704 w 4965377"/>
              <a:gd name="connsiteY2581" fmla="*/ 931186 h 4033945"/>
              <a:gd name="connsiteX2582" fmla="*/ 570465 w 4965377"/>
              <a:gd name="connsiteY2582" fmla="*/ 931529 h 4033945"/>
              <a:gd name="connsiteX2583" fmla="*/ 593198 w 4965377"/>
              <a:gd name="connsiteY2583" fmla="*/ 1015721 h 4033945"/>
              <a:gd name="connsiteX2584" fmla="*/ 573550 w 4965377"/>
              <a:gd name="connsiteY2584" fmla="*/ 1048050 h 4033945"/>
              <a:gd name="connsiteX2585" fmla="*/ 582917 w 4965377"/>
              <a:gd name="connsiteY2585" fmla="*/ 1051477 h 4033945"/>
              <a:gd name="connsiteX2586" fmla="*/ 583488 w 4965377"/>
              <a:gd name="connsiteY2586" fmla="*/ 1079351 h 4033945"/>
              <a:gd name="connsiteX2587" fmla="*/ 559727 w 4965377"/>
              <a:gd name="connsiteY2587" fmla="*/ 1079123 h 4033945"/>
              <a:gd name="connsiteX2588" fmla="*/ 562697 w 4965377"/>
              <a:gd name="connsiteY2588" fmla="*/ 1056047 h 4033945"/>
              <a:gd name="connsiteX2589" fmla="*/ 524314 w 4965377"/>
              <a:gd name="connsiteY2589" fmla="*/ 1081407 h 4033945"/>
              <a:gd name="connsiteX2590" fmla="*/ 559613 w 4965377"/>
              <a:gd name="connsiteY2590" fmla="*/ 1101399 h 4033945"/>
              <a:gd name="connsiteX2591" fmla="*/ 548760 w 4965377"/>
              <a:gd name="connsiteY2591" fmla="*/ 1109395 h 4033945"/>
              <a:gd name="connsiteX2592" fmla="*/ 563840 w 4965377"/>
              <a:gd name="connsiteY2592" fmla="*/ 1133956 h 4033945"/>
              <a:gd name="connsiteX2593" fmla="*/ 566810 w 4965377"/>
              <a:gd name="connsiteY2593" fmla="*/ 1110995 h 4033945"/>
              <a:gd name="connsiteX2594" fmla="*/ 598225 w 4965377"/>
              <a:gd name="connsiteY2594" fmla="*/ 1170855 h 4033945"/>
              <a:gd name="connsiteX2595" fmla="*/ 621301 w 4965377"/>
              <a:gd name="connsiteY2595" fmla="*/ 1165600 h 4033945"/>
              <a:gd name="connsiteX2596" fmla="*/ 628954 w 4965377"/>
              <a:gd name="connsiteY2596" fmla="*/ 1225345 h 4033945"/>
              <a:gd name="connsiteX2597" fmla="*/ 643462 w 4965377"/>
              <a:gd name="connsiteY2597" fmla="*/ 1199757 h 4033945"/>
              <a:gd name="connsiteX2598" fmla="*/ 634324 w 4965377"/>
              <a:gd name="connsiteY2598" fmla="*/ 1151549 h 4033945"/>
              <a:gd name="connsiteX2599" fmla="*/ 644491 w 4965377"/>
              <a:gd name="connsiteY2599" fmla="*/ 1138069 h 4033945"/>
              <a:gd name="connsiteX2600" fmla="*/ 655800 w 4965377"/>
              <a:gd name="connsiteY2600" fmla="*/ 1180222 h 4033945"/>
              <a:gd name="connsiteX2601" fmla="*/ 686872 w 4965377"/>
              <a:gd name="connsiteY2601" fmla="*/ 1167542 h 4033945"/>
              <a:gd name="connsiteX2602" fmla="*/ 670308 w 4965377"/>
              <a:gd name="connsiteY2602" fmla="*/ 1154519 h 4033945"/>
              <a:gd name="connsiteX2603" fmla="*/ 666881 w 4965377"/>
              <a:gd name="connsiteY2603" fmla="*/ 1127445 h 4033945"/>
              <a:gd name="connsiteX2604" fmla="*/ 702980 w 4965377"/>
              <a:gd name="connsiteY2604" fmla="*/ 1130415 h 4033945"/>
              <a:gd name="connsiteX2605" fmla="*/ 695897 w 4965377"/>
              <a:gd name="connsiteY2605" fmla="*/ 1098429 h 4033945"/>
              <a:gd name="connsiteX2606" fmla="*/ 719087 w 4965377"/>
              <a:gd name="connsiteY2606" fmla="*/ 1070898 h 4033945"/>
              <a:gd name="connsiteX2607" fmla="*/ 710519 w 4965377"/>
              <a:gd name="connsiteY2607" fmla="*/ 1050449 h 4033945"/>
              <a:gd name="connsiteX2608" fmla="*/ 734395 w 4965377"/>
              <a:gd name="connsiteY2608" fmla="*/ 1050678 h 4033945"/>
              <a:gd name="connsiteX2609" fmla="*/ 718744 w 4965377"/>
              <a:gd name="connsiteY2609" fmla="*/ 998357 h 4033945"/>
              <a:gd name="connsiteX2610" fmla="*/ 702866 w 4965377"/>
              <a:gd name="connsiteY2610" fmla="*/ 1013094 h 4033945"/>
              <a:gd name="connsiteX2611" fmla="*/ 702294 w 4965377"/>
              <a:gd name="connsiteY2611" fmla="*/ 985334 h 4033945"/>
              <a:gd name="connsiteX2612" fmla="*/ 714632 w 4965377"/>
              <a:gd name="connsiteY2612" fmla="*/ 965800 h 4033945"/>
              <a:gd name="connsiteX2613" fmla="*/ 698068 w 4965377"/>
              <a:gd name="connsiteY2613" fmla="*/ 952777 h 4033945"/>
              <a:gd name="connsiteX2614" fmla="*/ 702523 w 4965377"/>
              <a:gd name="connsiteY2614" fmla="*/ 918277 h 4033945"/>
              <a:gd name="connsiteX2615" fmla="*/ 682189 w 4965377"/>
              <a:gd name="connsiteY2615" fmla="*/ 945237 h 4033945"/>
              <a:gd name="connsiteX2616" fmla="*/ 683103 w 4965377"/>
              <a:gd name="connsiteY2616" fmla="*/ 905940 h 4033945"/>
              <a:gd name="connsiteX2617" fmla="*/ 643348 w 4965377"/>
              <a:gd name="connsiteY2617" fmla="*/ 920562 h 4033945"/>
              <a:gd name="connsiteX2618" fmla="*/ 624042 w 4965377"/>
              <a:gd name="connsiteY2618" fmla="*/ 885834 h 4033945"/>
              <a:gd name="connsiteX2619" fmla="*/ 644262 w 4965377"/>
              <a:gd name="connsiteY2619" fmla="*/ 881265 h 4033945"/>
              <a:gd name="connsiteX2620" fmla="*/ 646318 w 4965377"/>
              <a:gd name="connsiteY2620" fmla="*/ 897601 h 4033945"/>
              <a:gd name="connsiteX2621" fmla="*/ 672364 w 4965377"/>
              <a:gd name="connsiteY2621" fmla="*/ 891660 h 4033945"/>
              <a:gd name="connsiteX2622" fmla="*/ 629069 w 4965377"/>
              <a:gd name="connsiteY2622" fmla="*/ 879094 h 4033945"/>
              <a:gd name="connsiteX2623" fmla="*/ 624842 w 4965377"/>
              <a:gd name="connsiteY2623" fmla="*/ 868927 h 4033945"/>
              <a:gd name="connsiteX2624" fmla="*/ 623471 w 4965377"/>
              <a:gd name="connsiteY2624" fmla="*/ 858075 h 4033945"/>
              <a:gd name="connsiteX2625" fmla="*/ 632838 w 4965377"/>
              <a:gd name="connsiteY2625" fmla="*/ 861616 h 4033945"/>
              <a:gd name="connsiteX2626" fmla="*/ 621415 w 4965377"/>
              <a:gd name="connsiteY2626" fmla="*/ 841967 h 4033945"/>
              <a:gd name="connsiteX2627" fmla="*/ 628041 w 4965377"/>
              <a:gd name="connsiteY2627" fmla="*/ 823689 h 4033945"/>
              <a:gd name="connsiteX2628" fmla="*/ 656143 w 4965377"/>
              <a:gd name="connsiteY2628" fmla="*/ 834199 h 4033945"/>
              <a:gd name="connsiteX2629" fmla="*/ 643805 w 4965377"/>
              <a:gd name="connsiteY2629" fmla="*/ 853734 h 4033945"/>
              <a:gd name="connsiteX2630" fmla="*/ 674878 w 4965377"/>
              <a:gd name="connsiteY2630" fmla="*/ 841168 h 4033945"/>
              <a:gd name="connsiteX2631" fmla="*/ 671450 w 4965377"/>
              <a:gd name="connsiteY2631" fmla="*/ 814094 h 4033945"/>
              <a:gd name="connsiteX2632" fmla="*/ 665739 w 4965377"/>
              <a:gd name="connsiteY2632" fmla="*/ 792960 h 4033945"/>
              <a:gd name="connsiteX2633" fmla="*/ 651345 w 4965377"/>
              <a:gd name="connsiteY2633" fmla="*/ 796158 h 4033945"/>
              <a:gd name="connsiteX2634" fmla="*/ 650774 w 4965377"/>
              <a:gd name="connsiteY2634" fmla="*/ 768399 h 4033945"/>
              <a:gd name="connsiteX2635" fmla="*/ 629640 w 4965377"/>
              <a:gd name="connsiteY2635" fmla="*/ 812266 h 4033945"/>
              <a:gd name="connsiteX2636" fmla="*/ 613076 w 4965377"/>
              <a:gd name="connsiteY2636" fmla="*/ 799243 h 4033945"/>
              <a:gd name="connsiteX2637" fmla="*/ 626098 w 4965377"/>
              <a:gd name="connsiteY2637" fmla="*/ 785077 h 4033945"/>
              <a:gd name="connsiteX2638" fmla="*/ 613989 w 4965377"/>
              <a:gd name="connsiteY2638" fmla="*/ 759945 h 4033945"/>
              <a:gd name="connsiteX2639" fmla="*/ 605764 w 4965377"/>
              <a:gd name="connsiteY2639" fmla="*/ 672326 h 4033945"/>
              <a:gd name="connsiteX2640" fmla="*/ 624385 w 4965377"/>
              <a:gd name="connsiteY2640" fmla="*/ 701685 h 4033945"/>
              <a:gd name="connsiteX2641" fmla="*/ 623128 w 4965377"/>
              <a:gd name="connsiteY2641" fmla="*/ 668328 h 4033945"/>
              <a:gd name="connsiteX2642" fmla="*/ 645404 w 4965377"/>
              <a:gd name="connsiteY2642" fmla="*/ 680094 h 4033945"/>
              <a:gd name="connsiteX2643" fmla="*/ 633067 w 4965377"/>
              <a:gd name="connsiteY2643" fmla="*/ 699628 h 4033945"/>
              <a:gd name="connsiteX2644" fmla="*/ 640949 w 4965377"/>
              <a:gd name="connsiteY2644" fmla="*/ 714594 h 4033945"/>
              <a:gd name="connsiteX2645" fmla="*/ 651231 w 4965377"/>
              <a:gd name="connsiteY2645" fmla="*/ 678723 h 4033945"/>
              <a:gd name="connsiteX2646" fmla="*/ 656828 w 4965377"/>
              <a:gd name="connsiteY2646" fmla="*/ 722247 h 4033945"/>
              <a:gd name="connsiteX2647" fmla="*/ 669851 w 4965377"/>
              <a:gd name="connsiteY2647" fmla="*/ 708082 h 4033945"/>
              <a:gd name="connsiteX2648" fmla="*/ 703551 w 4965377"/>
              <a:gd name="connsiteY2648" fmla="*/ 762002 h 4033945"/>
              <a:gd name="connsiteX2649" fmla="*/ 697725 w 4965377"/>
              <a:gd name="connsiteY2649" fmla="*/ 785649 h 4033945"/>
              <a:gd name="connsiteX2650" fmla="*/ 722857 w 4965377"/>
              <a:gd name="connsiteY2650" fmla="*/ 819120 h 4033945"/>
              <a:gd name="connsiteX2651" fmla="*/ 709834 w 4965377"/>
              <a:gd name="connsiteY2651" fmla="*/ 833285 h 4033945"/>
              <a:gd name="connsiteX2652" fmla="*/ 689728 w 4965377"/>
              <a:gd name="connsiteY2652" fmla="*/ 815464 h 4033945"/>
              <a:gd name="connsiteX2653" fmla="*/ 737022 w 4965377"/>
              <a:gd name="connsiteY2653" fmla="*/ 882978 h 4033945"/>
              <a:gd name="connsiteX2654" fmla="*/ 708692 w 4965377"/>
              <a:gd name="connsiteY2654" fmla="*/ 917249 h 4033945"/>
              <a:gd name="connsiteX2655" fmla="*/ 704351 w 4965377"/>
              <a:gd name="connsiteY2655" fmla="*/ 929473 h 4033945"/>
              <a:gd name="connsiteX2656" fmla="*/ 718173 w 4965377"/>
              <a:gd name="connsiteY2656" fmla="*/ 920791 h 4033945"/>
              <a:gd name="connsiteX2657" fmla="*/ 741934 w 4965377"/>
              <a:gd name="connsiteY2657" fmla="*/ 943409 h 4033945"/>
              <a:gd name="connsiteX2658" fmla="*/ 734623 w 4965377"/>
              <a:gd name="connsiteY2658" fmla="*/ 956204 h 4033945"/>
              <a:gd name="connsiteX2659" fmla="*/ 744676 w 4965377"/>
              <a:gd name="connsiteY2659" fmla="*/ 965114 h 4033945"/>
              <a:gd name="connsiteX2660" fmla="*/ 744790 w 4965377"/>
              <a:gd name="connsiteY2660" fmla="*/ 942724 h 4033945"/>
              <a:gd name="connsiteX2661" fmla="*/ 791056 w 4965377"/>
              <a:gd name="connsiteY2661" fmla="*/ 932443 h 4033945"/>
              <a:gd name="connsiteX2662" fmla="*/ 800995 w 4965377"/>
              <a:gd name="connsiteY2662" fmla="*/ 963744 h 4033945"/>
              <a:gd name="connsiteX2663" fmla="*/ 835723 w 4965377"/>
              <a:gd name="connsiteY2663" fmla="*/ 955975 h 4033945"/>
              <a:gd name="connsiteX2664" fmla="*/ 797225 w 4965377"/>
              <a:gd name="connsiteY2664" fmla="*/ 1003726 h 4033945"/>
              <a:gd name="connsiteX2665" fmla="*/ 773350 w 4965377"/>
              <a:gd name="connsiteY2665" fmla="*/ 1025888 h 4033945"/>
              <a:gd name="connsiteX2666" fmla="*/ 784773 w 4965377"/>
              <a:gd name="connsiteY2666" fmla="*/ 1045651 h 4033945"/>
              <a:gd name="connsiteX2667" fmla="*/ 808649 w 4965377"/>
              <a:gd name="connsiteY2667" fmla="*/ 1023604 h 4033945"/>
              <a:gd name="connsiteX2668" fmla="*/ 824413 w 4965377"/>
              <a:gd name="connsiteY2668" fmla="*/ 1053534 h 4033945"/>
              <a:gd name="connsiteX2669" fmla="*/ 817102 w 4965377"/>
              <a:gd name="connsiteY2669" fmla="*/ 1066328 h 4033945"/>
              <a:gd name="connsiteX2670" fmla="*/ 835723 w 4965377"/>
              <a:gd name="connsiteY2670" fmla="*/ 1095687 h 4033945"/>
              <a:gd name="connsiteX2671" fmla="*/ 856971 w 4965377"/>
              <a:gd name="connsiteY2671" fmla="*/ 1029430 h 4033945"/>
              <a:gd name="connsiteX2672" fmla="*/ 865538 w 4965377"/>
              <a:gd name="connsiteY2672" fmla="*/ 1049878 h 4033945"/>
              <a:gd name="connsiteX2673" fmla="*/ 900495 w 4965377"/>
              <a:gd name="connsiteY2673" fmla="*/ 997329 h 4033945"/>
              <a:gd name="connsiteX2674" fmla="*/ 891127 w 4965377"/>
              <a:gd name="connsiteY2674" fmla="*/ 993788 h 4033945"/>
              <a:gd name="connsiteX2675" fmla="*/ 896497 w 4965377"/>
              <a:gd name="connsiteY2675" fmla="*/ 919991 h 4033945"/>
              <a:gd name="connsiteX2676" fmla="*/ 919458 w 4965377"/>
              <a:gd name="connsiteY2676" fmla="*/ 959517 h 4033945"/>
              <a:gd name="connsiteX2677" fmla="*/ 908606 w 4965377"/>
              <a:gd name="connsiteY2677" fmla="*/ 967513 h 4033945"/>
              <a:gd name="connsiteX2678" fmla="*/ 921400 w 4965377"/>
              <a:gd name="connsiteY2678" fmla="*/ 998129 h 4033945"/>
              <a:gd name="connsiteX2679" fmla="*/ 910548 w 4965377"/>
              <a:gd name="connsiteY2679" fmla="*/ 1006125 h 4033945"/>
              <a:gd name="connsiteX2680" fmla="*/ 919001 w 4965377"/>
              <a:gd name="connsiteY2680" fmla="*/ 1048850 h 4033945"/>
              <a:gd name="connsiteX2681" fmla="*/ 938421 w 4965377"/>
              <a:gd name="connsiteY2681" fmla="*/ 1083578 h 4033945"/>
              <a:gd name="connsiteX2682" fmla="*/ 983202 w 4965377"/>
              <a:gd name="connsiteY2682" fmla="*/ 1084606 h 4033945"/>
              <a:gd name="connsiteX2683" fmla="*/ 976805 w 4965377"/>
              <a:gd name="connsiteY2683" fmla="*/ 1058103 h 4033945"/>
              <a:gd name="connsiteX2684" fmla="*/ 997482 w 4965377"/>
              <a:gd name="connsiteY2684" fmla="*/ 1103683 h 4033945"/>
              <a:gd name="connsiteX2685" fmla="*/ 1000452 w 4965377"/>
              <a:gd name="connsiteY2685" fmla="*/ 1080608 h 4033945"/>
              <a:gd name="connsiteX2686" fmla="*/ 1009705 w 4965377"/>
              <a:gd name="connsiteY2686" fmla="*/ 1106425 h 4033945"/>
              <a:gd name="connsiteX2687" fmla="*/ 1011990 w 4965377"/>
              <a:gd name="connsiteY2687" fmla="*/ 1077980 h 4033945"/>
              <a:gd name="connsiteX2688" fmla="*/ 1030039 w 4965377"/>
              <a:gd name="connsiteY2688" fmla="*/ 1079465 h 4033945"/>
              <a:gd name="connsiteX2689" fmla="*/ 1047974 w 4965377"/>
              <a:gd name="connsiteY2689" fmla="*/ 963744 h 4033945"/>
              <a:gd name="connsiteX2690" fmla="*/ 1058141 w 4965377"/>
              <a:gd name="connsiteY2690" fmla="*/ 950264 h 4033945"/>
              <a:gd name="connsiteX2691" fmla="*/ 1074020 w 4965377"/>
              <a:gd name="connsiteY2691" fmla="*/ 957917 h 4033945"/>
              <a:gd name="connsiteX2692" fmla="*/ 1076990 w 4965377"/>
              <a:gd name="connsiteY2692" fmla="*/ 934842 h 4033945"/>
              <a:gd name="connsiteX2693" fmla="*/ 1094926 w 4965377"/>
              <a:gd name="connsiteY2693" fmla="*/ 958831 h 4033945"/>
              <a:gd name="connsiteX2694" fmla="*/ 1090013 w 4965377"/>
              <a:gd name="connsiteY2694" fmla="*/ 943181 h 4033945"/>
              <a:gd name="connsiteX2695" fmla="*/ 1113203 w 4965377"/>
              <a:gd name="connsiteY2695" fmla="*/ 938040 h 4033945"/>
              <a:gd name="connsiteX2696" fmla="*/ 1118915 w 4965377"/>
              <a:gd name="connsiteY2696" fmla="*/ 936670 h 4033945"/>
              <a:gd name="connsiteX2697" fmla="*/ 1131938 w 4965377"/>
              <a:gd name="connsiteY2697" fmla="*/ 922504 h 4033945"/>
              <a:gd name="connsiteX2698" fmla="*/ 1108063 w 4965377"/>
              <a:gd name="connsiteY2698" fmla="*/ 922276 h 4033945"/>
              <a:gd name="connsiteX2699" fmla="*/ 1096639 w 4965377"/>
              <a:gd name="connsiteY2699" fmla="*/ 902513 h 4033945"/>
              <a:gd name="connsiteX2700" fmla="*/ 1103265 w 4965377"/>
              <a:gd name="connsiteY2700" fmla="*/ 884235 h 4033945"/>
              <a:gd name="connsiteX2701" fmla="*/ 1119829 w 4965377"/>
              <a:gd name="connsiteY2701" fmla="*/ 897258 h 4033945"/>
              <a:gd name="connsiteX2702" fmla="*/ 1127255 w 4965377"/>
              <a:gd name="connsiteY2702" fmla="*/ 862073 h 4033945"/>
              <a:gd name="connsiteX2703" fmla="*/ 1122914 w 4965377"/>
              <a:gd name="connsiteY2703" fmla="*/ 851792 h 4033945"/>
              <a:gd name="connsiteX2704" fmla="*/ 1082245 w 4965377"/>
              <a:gd name="connsiteY2704" fmla="*/ 883207 h 4033945"/>
              <a:gd name="connsiteX2705" fmla="*/ 1083730 w 4965377"/>
              <a:gd name="connsiteY2705" fmla="*/ 871669 h 4033945"/>
              <a:gd name="connsiteX2706" fmla="*/ 1046032 w 4965377"/>
              <a:gd name="connsiteY2706" fmla="*/ 902513 h 4033945"/>
              <a:gd name="connsiteX2707" fmla="*/ 1025927 w 4965377"/>
              <a:gd name="connsiteY2707" fmla="*/ 884578 h 4033945"/>
              <a:gd name="connsiteX2708" fmla="*/ 1028897 w 4965377"/>
              <a:gd name="connsiteY2708" fmla="*/ 861616 h 4033945"/>
              <a:gd name="connsiteX2709" fmla="*/ 1043291 w 4965377"/>
              <a:gd name="connsiteY2709" fmla="*/ 858417 h 4033945"/>
              <a:gd name="connsiteX2710" fmla="*/ 1023071 w 4965377"/>
              <a:gd name="connsiteY2710" fmla="*/ 862987 h 4033945"/>
              <a:gd name="connsiteX2711" fmla="*/ 1018044 w 4965377"/>
              <a:gd name="connsiteY2711" fmla="*/ 847336 h 4033945"/>
              <a:gd name="connsiteX2712" fmla="*/ 1026384 w 4965377"/>
              <a:gd name="connsiteY2712" fmla="*/ 772854 h 4033945"/>
              <a:gd name="connsiteX2713" fmla="*/ 1030953 w 4965377"/>
              <a:gd name="connsiteY2713" fmla="*/ 738355 h 4033945"/>
              <a:gd name="connsiteX2714" fmla="*/ 1054829 w 4965377"/>
              <a:gd name="connsiteY2714" fmla="*/ 738583 h 4033945"/>
              <a:gd name="connsiteX2715" fmla="*/ 1070936 w 4965377"/>
              <a:gd name="connsiteY2715" fmla="*/ 679066 h 4033945"/>
              <a:gd name="connsiteX2716" fmla="*/ 1087614 w 4965377"/>
              <a:gd name="connsiteY2716" fmla="*/ 669699 h 4033945"/>
              <a:gd name="connsiteX2717" fmla="*/ 1079618 w 4965377"/>
              <a:gd name="connsiteY2717" fmla="*/ 677010 h 4033945"/>
              <a:gd name="connsiteX2718" fmla="*/ 1090356 w 4965377"/>
              <a:gd name="connsiteY2718" fmla="*/ 691289 h 4033945"/>
              <a:gd name="connsiteX2719" fmla="*/ 1079389 w 4965377"/>
              <a:gd name="connsiteY2719" fmla="*/ 721790 h 4033945"/>
              <a:gd name="connsiteX2720" fmla="*/ 1115488 w 4965377"/>
              <a:gd name="connsiteY2720" fmla="*/ 724875 h 4033945"/>
              <a:gd name="connsiteX2721" fmla="*/ 1134223 w 4965377"/>
              <a:gd name="connsiteY2721" fmla="*/ 731729 h 4033945"/>
              <a:gd name="connsiteX2722" fmla="*/ 1142105 w 4965377"/>
              <a:gd name="connsiteY2722" fmla="*/ 746694 h 4033945"/>
              <a:gd name="connsiteX2723" fmla="*/ 1129768 w 4965377"/>
              <a:gd name="connsiteY2723" fmla="*/ 743838 h 4033945"/>
              <a:gd name="connsiteX2724" fmla="*/ 1150673 w 4965377"/>
              <a:gd name="connsiteY2724" fmla="*/ 767028 h 4033945"/>
              <a:gd name="connsiteX2725" fmla="*/ 1150559 w 4965377"/>
              <a:gd name="connsiteY2725" fmla="*/ 789418 h 4033945"/>
              <a:gd name="connsiteX2726" fmla="*/ 1200366 w 4965377"/>
              <a:gd name="connsiteY2726" fmla="*/ 806097 h 4033945"/>
              <a:gd name="connsiteX2727" fmla="*/ 1204022 w 4965377"/>
              <a:gd name="connsiteY2727" fmla="*/ 788619 h 4033945"/>
              <a:gd name="connsiteX2728" fmla="*/ 1227097 w 4965377"/>
              <a:gd name="connsiteY2728" fmla="*/ 805754 h 4033945"/>
              <a:gd name="connsiteX2729" fmla="*/ 1237721 w 4965377"/>
              <a:gd name="connsiteY2729" fmla="*/ 842424 h 4033945"/>
              <a:gd name="connsiteX2730" fmla="*/ 1245832 w 4965377"/>
              <a:gd name="connsiteY2730" fmla="*/ 812723 h 4033945"/>
              <a:gd name="connsiteX2731" fmla="*/ 1265938 w 4965377"/>
              <a:gd name="connsiteY2731" fmla="*/ 830544 h 4033945"/>
              <a:gd name="connsiteX2732" fmla="*/ 1249374 w 4965377"/>
              <a:gd name="connsiteY2732" fmla="*/ 817406 h 4033945"/>
              <a:gd name="connsiteX2733" fmla="*/ 1271650 w 4965377"/>
              <a:gd name="connsiteY2733" fmla="*/ 829173 h 4033945"/>
              <a:gd name="connsiteX2734" fmla="*/ 1265024 w 4965377"/>
              <a:gd name="connsiteY2734" fmla="*/ 847451 h 4033945"/>
              <a:gd name="connsiteX2735" fmla="*/ 1324084 w 4965377"/>
              <a:gd name="connsiteY2735" fmla="*/ 890061 h 4033945"/>
              <a:gd name="connsiteX2736" fmla="*/ 1340077 w 4965377"/>
              <a:gd name="connsiteY2736" fmla="*/ 875324 h 4033945"/>
              <a:gd name="connsiteX2737" fmla="*/ 1332880 w 4965377"/>
              <a:gd name="connsiteY2737" fmla="*/ 865729 h 4033945"/>
              <a:gd name="connsiteX2738" fmla="*/ 1369779 w 4965377"/>
              <a:gd name="connsiteY2738" fmla="*/ 851906 h 4033945"/>
              <a:gd name="connsiteX2739" fmla="*/ 1367037 w 4965377"/>
              <a:gd name="connsiteY2739" fmla="*/ 830201 h 4033945"/>
              <a:gd name="connsiteX2740" fmla="*/ 1363267 w 4965377"/>
              <a:gd name="connsiteY2740" fmla="*/ 847793 h 4033945"/>
              <a:gd name="connsiteX2741" fmla="*/ 1344533 w 4965377"/>
              <a:gd name="connsiteY2741" fmla="*/ 840825 h 4033945"/>
              <a:gd name="connsiteX2742" fmla="*/ 1339049 w 4965377"/>
              <a:gd name="connsiteY2742" fmla="*/ 797415 h 4033945"/>
              <a:gd name="connsiteX2743" fmla="*/ 1288328 w 4965377"/>
              <a:gd name="connsiteY2743" fmla="*/ 820034 h 4033945"/>
              <a:gd name="connsiteX2744" fmla="*/ 1344875 w 4965377"/>
              <a:gd name="connsiteY2744" fmla="*/ 773654 h 4033945"/>
              <a:gd name="connsiteX2745" fmla="*/ 1339164 w 4965377"/>
              <a:gd name="connsiteY2745" fmla="*/ 752634 h 4033945"/>
              <a:gd name="connsiteX2746" fmla="*/ 1342819 w 4965377"/>
              <a:gd name="connsiteY2746" fmla="*/ 735042 h 4033945"/>
              <a:gd name="connsiteX2747" fmla="*/ 1357327 w 4965377"/>
              <a:gd name="connsiteY2747" fmla="*/ 731843 h 4033945"/>
              <a:gd name="connsiteX2748" fmla="*/ 1328654 w 4965377"/>
              <a:gd name="connsiteY2748" fmla="*/ 693574 h 4033945"/>
              <a:gd name="connsiteX2749" fmla="*/ 1304093 w 4965377"/>
              <a:gd name="connsiteY2749" fmla="*/ 687976 h 4033945"/>
              <a:gd name="connsiteX2750" fmla="*/ 1337107 w 4965377"/>
              <a:gd name="connsiteY2750" fmla="*/ 736413 h 4033945"/>
              <a:gd name="connsiteX2751" fmla="*/ 1320543 w 4965377"/>
              <a:gd name="connsiteY2751" fmla="*/ 723390 h 4033945"/>
              <a:gd name="connsiteX2752" fmla="*/ 1331167 w 4965377"/>
              <a:gd name="connsiteY2752" fmla="*/ 760060 h 4033945"/>
              <a:gd name="connsiteX2753" fmla="*/ 1301008 w 4965377"/>
              <a:gd name="connsiteY2753" fmla="*/ 710938 h 4033945"/>
              <a:gd name="connsiteX2754" fmla="*/ 1287186 w 4965377"/>
              <a:gd name="connsiteY2754" fmla="*/ 719620 h 4033945"/>
              <a:gd name="connsiteX2755" fmla="*/ 1278618 w 4965377"/>
              <a:gd name="connsiteY2755" fmla="*/ 699286 h 4033945"/>
              <a:gd name="connsiteX2756" fmla="*/ 1281017 w 4965377"/>
              <a:gd name="connsiteY2756" fmla="*/ 670841 h 4033945"/>
              <a:gd name="connsiteX2757" fmla="*/ 1263196 w 4965377"/>
              <a:gd name="connsiteY2757" fmla="*/ 624575 h 4033945"/>
              <a:gd name="connsiteX2758" fmla="*/ 1226298 w 4965377"/>
              <a:gd name="connsiteY2758" fmla="*/ 638398 h 4033945"/>
              <a:gd name="connsiteX2759" fmla="*/ 1232695 w 4965377"/>
              <a:gd name="connsiteY2759" fmla="*/ 664901 h 4033945"/>
              <a:gd name="connsiteX2760" fmla="*/ 1216930 w 4965377"/>
              <a:gd name="connsiteY2760" fmla="*/ 634971 h 4033945"/>
              <a:gd name="connsiteX2761" fmla="*/ 1251087 w 4965377"/>
              <a:gd name="connsiteY2761" fmla="*/ 599329 h 4033945"/>
              <a:gd name="connsiteX2762" fmla="*/ 1235208 w 4965377"/>
              <a:gd name="connsiteY2762" fmla="*/ 591789 h 4033945"/>
              <a:gd name="connsiteX2763" fmla="*/ 1258170 w 4965377"/>
              <a:gd name="connsiteY2763" fmla="*/ 608925 h 4033945"/>
              <a:gd name="connsiteX2764" fmla="*/ 1288671 w 4965377"/>
              <a:gd name="connsiteY2764" fmla="*/ 590875 h 4033945"/>
              <a:gd name="connsiteX2765" fmla="*/ 1276333 w 4965377"/>
              <a:gd name="connsiteY2765" fmla="*/ 588019 h 4033945"/>
              <a:gd name="connsiteX2766" fmla="*/ 1282274 w 4965377"/>
              <a:gd name="connsiteY2766" fmla="*/ 564372 h 4033945"/>
              <a:gd name="connsiteX2767" fmla="*/ 1289356 w 4965377"/>
              <a:gd name="connsiteY2767" fmla="*/ 596244 h 4033945"/>
              <a:gd name="connsiteX2768" fmla="*/ 1295182 w 4965377"/>
              <a:gd name="connsiteY2768" fmla="*/ 594988 h 4033945"/>
              <a:gd name="connsiteX2769" fmla="*/ 1295982 w 4965377"/>
              <a:gd name="connsiteY2769" fmla="*/ 578081 h 4033945"/>
              <a:gd name="connsiteX2770" fmla="*/ 1304550 w 4965377"/>
              <a:gd name="connsiteY2770" fmla="*/ 598529 h 4033945"/>
              <a:gd name="connsiteX2771" fmla="*/ 1330596 w 4965377"/>
              <a:gd name="connsiteY2771" fmla="*/ 592703 h 4033945"/>
              <a:gd name="connsiteX2772" fmla="*/ 1308091 w 4965377"/>
              <a:gd name="connsiteY2772" fmla="*/ 603213 h 4033945"/>
              <a:gd name="connsiteX2773" fmla="*/ 1358584 w 4965377"/>
              <a:gd name="connsiteY2773" fmla="*/ 625375 h 4033945"/>
              <a:gd name="connsiteX2774" fmla="*/ 1340649 w 4965377"/>
              <a:gd name="connsiteY2774" fmla="*/ 601499 h 4033945"/>
              <a:gd name="connsiteX2775" fmla="*/ 1389313 w 4965377"/>
              <a:gd name="connsiteY2775" fmla="*/ 562773 h 4033945"/>
              <a:gd name="connsiteX2776" fmla="*/ 1383602 w 4965377"/>
              <a:gd name="connsiteY2776" fmla="*/ 541639 h 4033945"/>
              <a:gd name="connsiteX2777" fmla="*/ 1409647 w 4965377"/>
              <a:gd name="connsiteY2777" fmla="*/ 535699 h 4033945"/>
              <a:gd name="connsiteX2778" fmla="*/ 1391712 w 4965377"/>
              <a:gd name="connsiteY2778" fmla="*/ 511823 h 4033945"/>
              <a:gd name="connsiteX2779" fmla="*/ 1421414 w 4965377"/>
              <a:gd name="connsiteY2779" fmla="*/ 510795 h 4033945"/>
              <a:gd name="connsiteX2780" fmla="*/ 1409876 w 4965377"/>
              <a:gd name="connsiteY2780" fmla="*/ 513423 h 4033945"/>
              <a:gd name="connsiteX2781" fmla="*/ 1430210 w 4965377"/>
              <a:gd name="connsiteY2781" fmla="*/ 486463 h 4033945"/>
              <a:gd name="connsiteX2782" fmla="*/ 1435122 w 4965377"/>
              <a:gd name="connsiteY2782" fmla="*/ 524504 h 4033945"/>
              <a:gd name="connsiteX2783" fmla="*/ 1448259 w 4965377"/>
              <a:gd name="connsiteY2783" fmla="*/ 510453 h 4033945"/>
              <a:gd name="connsiteX2784" fmla="*/ 1482073 w 4965377"/>
              <a:gd name="connsiteY2784" fmla="*/ 541982 h 4033945"/>
              <a:gd name="connsiteX2785" fmla="*/ 1400851 w 4965377"/>
              <a:gd name="connsiteY2785" fmla="*/ 560146 h 4033945"/>
              <a:gd name="connsiteX2786" fmla="*/ 1440834 w 4965377"/>
              <a:gd name="connsiteY2786" fmla="*/ 545638 h 4033945"/>
              <a:gd name="connsiteX2787" fmla="*/ 1452258 w 4965377"/>
              <a:gd name="connsiteY2787" fmla="*/ 565400 h 4033945"/>
              <a:gd name="connsiteX2788" fmla="*/ 1511775 w 4965377"/>
              <a:gd name="connsiteY2788" fmla="*/ 540954 h 4033945"/>
              <a:gd name="connsiteX2789" fmla="*/ 1516801 w 4965377"/>
              <a:gd name="connsiteY2789" fmla="*/ 556604 h 4033945"/>
              <a:gd name="connsiteX2790" fmla="*/ 1549473 w 4965377"/>
              <a:gd name="connsiteY2790" fmla="*/ 532500 h 4033945"/>
              <a:gd name="connsiteX2791" fmla="*/ 1538050 w 4965377"/>
              <a:gd name="connsiteY2791" fmla="*/ 512737 h 4033945"/>
              <a:gd name="connsiteX2792" fmla="*/ 1556099 w 4965377"/>
              <a:gd name="connsiteY2792" fmla="*/ 514222 h 4033945"/>
              <a:gd name="connsiteX2793" fmla="*/ 1552672 w 4965377"/>
              <a:gd name="connsiteY2793" fmla="*/ 487034 h 4033945"/>
              <a:gd name="connsiteX2794" fmla="*/ 1577918 w 4965377"/>
              <a:gd name="connsiteY2794" fmla="*/ 498115 h 4033945"/>
              <a:gd name="connsiteX2795" fmla="*/ 1598595 w 4965377"/>
              <a:gd name="connsiteY2795" fmla="*/ 426489 h 4033945"/>
              <a:gd name="connsiteX2796" fmla="*/ 1584658 w 4965377"/>
              <a:gd name="connsiteY2796" fmla="*/ 457561 h 4033945"/>
              <a:gd name="connsiteX2797" fmla="*/ 1599166 w 4965377"/>
              <a:gd name="connsiteY2797" fmla="*/ 454362 h 4033945"/>
              <a:gd name="connsiteX2798" fmla="*/ 1586714 w 4965377"/>
              <a:gd name="connsiteY2798" fmla="*/ 473897 h 4033945"/>
              <a:gd name="connsiteX2799" fmla="*/ 1573006 w 4965377"/>
              <a:gd name="connsiteY2799" fmla="*/ 460189 h 4033945"/>
              <a:gd name="connsiteX2800" fmla="*/ 1583858 w 4965377"/>
              <a:gd name="connsiteY2800" fmla="*/ 452078 h 4033945"/>
              <a:gd name="connsiteX2801" fmla="*/ 1585343 w 4965377"/>
              <a:gd name="connsiteY2801" fmla="*/ 440654 h 4033945"/>
              <a:gd name="connsiteX2802" fmla="*/ 1565695 w 4965377"/>
              <a:gd name="connsiteY2802" fmla="*/ 450593 h 4033945"/>
              <a:gd name="connsiteX2803" fmla="*/ 1546046 w 4965377"/>
              <a:gd name="connsiteY2803" fmla="*/ 460531 h 4033945"/>
              <a:gd name="connsiteX2804" fmla="*/ 1514288 w 4965377"/>
              <a:gd name="connsiteY2804" fmla="*/ 445338 h 4033945"/>
              <a:gd name="connsiteX2805" fmla="*/ 1525826 w 4965377"/>
              <a:gd name="connsiteY2805" fmla="*/ 465101 h 4033945"/>
              <a:gd name="connsiteX2806" fmla="*/ 1483787 w 4965377"/>
              <a:gd name="connsiteY2806" fmla="*/ 463273 h 4033945"/>
              <a:gd name="connsiteX2807" fmla="*/ 1379032 w 4965377"/>
              <a:gd name="connsiteY2807" fmla="*/ 414151 h 4033945"/>
              <a:gd name="connsiteX2808" fmla="*/ 1390113 w 4965377"/>
              <a:gd name="connsiteY2808" fmla="*/ 383764 h 4033945"/>
              <a:gd name="connsiteX2809" fmla="*/ 1355157 w 4965377"/>
              <a:gd name="connsiteY2809" fmla="*/ 413923 h 4033945"/>
              <a:gd name="connsiteX2810" fmla="*/ 1352415 w 4965377"/>
              <a:gd name="connsiteY2810" fmla="*/ 392218 h 4033945"/>
              <a:gd name="connsiteX2811" fmla="*/ 1379261 w 4965377"/>
              <a:gd name="connsiteY2811" fmla="*/ 369370 h 4033945"/>
              <a:gd name="connsiteX2812" fmla="*/ 1367151 w 4965377"/>
              <a:gd name="connsiteY2812" fmla="*/ 344238 h 4033945"/>
              <a:gd name="connsiteX2813" fmla="*/ 1362582 w 4965377"/>
              <a:gd name="connsiteY2813" fmla="*/ 378738 h 4033945"/>
              <a:gd name="connsiteX2814" fmla="*/ 1340077 w 4965377"/>
              <a:gd name="connsiteY2814" fmla="*/ 389362 h 4033945"/>
              <a:gd name="connsiteX2815" fmla="*/ 1325112 w 4965377"/>
              <a:gd name="connsiteY2815" fmla="*/ 342411 h 4033945"/>
              <a:gd name="connsiteX2816" fmla="*/ 1326513 w 4965377"/>
              <a:gd name="connsiteY2816" fmla="*/ 332960 h 4033945"/>
              <a:gd name="connsiteX2817" fmla="*/ 1330282 w 4965377"/>
              <a:gd name="connsiteY2817" fmla="*/ 346023 h 4033945"/>
              <a:gd name="connsiteX2818" fmla="*/ 1333223 w 4965377"/>
              <a:gd name="connsiteY2818" fmla="*/ 363544 h 4033945"/>
              <a:gd name="connsiteX2819" fmla="*/ 1351387 w 4965377"/>
              <a:gd name="connsiteY2819" fmla="*/ 342753 h 4033945"/>
              <a:gd name="connsiteX2820" fmla="*/ 1337793 w 4965377"/>
              <a:gd name="connsiteY2820" fmla="*/ 329045 h 4033945"/>
              <a:gd name="connsiteX2821" fmla="*/ 1326723 w 4965377"/>
              <a:gd name="connsiteY2821" fmla="*/ 331541 h 4033945"/>
              <a:gd name="connsiteX2822" fmla="*/ 1328454 w 4965377"/>
              <a:gd name="connsiteY2822" fmla="*/ 319863 h 4033945"/>
              <a:gd name="connsiteX2823" fmla="*/ 1341905 w 4965377"/>
              <a:gd name="connsiteY2823" fmla="*/ 310767 h 4033945"/>
              <a:gd name="connsiteX2824" fmla="*/ 1337678 w 4965377"/>
              <a:gd name="connsiteY2824" fmla="*/ 278095 h 4033945"/>
              <a:gd name="connsiteX2825" fmla="*/ 1352872 w 4965377"/>
              <a:gd name="connsiteY2825" fmla="*/ 280266 h 4033945"/>
              <a:gd name="connsiteX2826" fmla="*/ 1361097 w 4965377"/>
              <a:gd name="connsiteY2826" fmla="*/ 228174 h 4033945"/>
              <a:gd name="connsiteX2827" fmla="*/ 1358013 w 4965377"/>
              <a:gd name="connsiteY2827" fmla="*/ 251250 h 4033945"/>
              <a:gd name="connsiteX2828" fmla="*/ 1500580 w 4965377"/>
              <a:gd name="connsiteY2828" fmla="*/ 269528 h 4033945"/>
              <a:gd name="connsiteX2829" fmla="*/ 1524570 w 4965377"/>
              <a:gd name="connsiteY2829" fmla="*/ 247366 h 4033945"/>
              <a:gd name="connsiteX2830" fmla="*/ 1532452 w 4965377"/>
              <a:gd name="connsiteY2830" fmla="*/ 262331 h 4033945"/>
              <a:gd name="connsiteX2831" fmla="*/ 1524455 w 4965377"/>
              <a:gd name="connsiteY2831" fmla="*/ 269756 h 4033945"/>
              <a:gd name="connsiteX2832" fmla="*/ 1583059 w 4965377"/>
              <a:gd name="connsiteY2832" fmla="*/ 284607 h 4033945"/>
              <a:gd name="connsiteX2833" fmla="*/ 1570950 w 4965377"/>
              <a:gd name="connsiteY2833" fmla="*/ 259361 h 4033945"/>
              <a:gd name="connsiteX2834" fmla="*/ 1586143 w 4965377"/>
              <a:gd name="connsiteY2834" fmla="*/ 261645 h 4033945"/>
              <a:gd name="connsiteX2835" fmla="*/ 1585343 w 4965377"/>
              <a:gd name="connsiteY2835" fmla="*/ 278666 h 4033945"/>
              <a:gd name="connsiteX2836" fmla="*/ 1617901 w 4965377"/>
              <a:gd name="connsiteY2836" fmla="*/ 276953 h 4033945"/>
              <a:gd name="connsiteX2837" fmla="*/ 1620643 w 4965377"/>
              <a:gd name="connsiteY2837" fmla="*/ 298658 h 4033945"/>
              <a:gd name="connsiteX2838" fmla="*/ 1600994 w 4965377"/>
              <a:gd name="connsiteY2838" fmla="*/ 308711 h 4033945"/>
              <a:gd name="connsiteX2839" fmla="*/ 1629210 w 4965377"/>
              <a:gd name="connsiteY2839" fmla="*/ 319106 h 4033945"/>
              <a:gd name="connsiteX2840" fmla="*/ 1633437 w 4965377"/>
              <a:gd name="connsiteY2840" fmla="*/ 351664 h 4033945"/>
              <a:gd name="connsiteX2841" fmla="*/ 1663139 w 4965377"/>
              <a:gd name="connsiteY2841" fmla="*/ 350636 h 4033945"/>
              <a:gd name="connsiteX2842" fmla="*/ 1672620 w 4965377"/>
              <a:gd name="connsiteY2842" fmla="*/ 331672 h 4033945"/>
              <a:gd name="connsiteX2843" fmla="*/ 1657427 w 4965377"/>
              <a:gd name="connsiteY2843" fmla="*/ 329502 h 4033945"/>
              <a:gd name="connsiteX2844" fmla="*/ 1713745 w 4965377"/>
              <a:gd name="connsiteY2844" fmla="*/ 350521 h 4033945"/>
              <a:gd name="connsiteX2845" fmla="*/ 1652058 w 4965377"/>
              <a:gd name="connsiteY2845" fmla="*/ 381023 h 4033945"/>
              <a:gd name="connsiteX2846" fmla="*/ 1620186 w 4965377"/>
              <a:gd name="connsiteY2846" fmla="*/ 388219 h 4033945"/>
              <a:gd name="connsiteX2847" fmla="*/ 1635493 w 4965377"/>
              <a:gd name="connsiteY2847" fmla="*/ 368000 h 4033945"/>
              <a:gd name="connsiteX2848" fmla="*/ 1593569 w 4965377"/>
              <a:gd name="connsiteY2848" fmla="*/ 366286 h 4033945"/>
              <a:gd name="connsiteX2849" fmla="*/ 1635265 w 4965377"/>
              <a:gd name="connsiteY2849" fmla="*/ 412780 h 4033945"/>
              <a:gd name="connsiteX2850" fmla="*/ 1648402 w 4965377"/>
              <a:gd name="connsiteY2850" fmla="*/ 398615 h 4033945"/>
              <a:gd name="connsiteX2851" fmla="*/ 1650458 w 4965377"/>
              <a:gd name="connsiteY2851" fmla="*/ 414951 h 4033945"/>
              <a:gd name="connsiteX2852" fmla="*/ 1672278 w 4965377"/>
              <a:gd name="connsiteY2852" fmla="*/ 398843 h 4033945"/>
              <a:gd name="connsiteX2853" fmla="*/ 1677075 w 4965377"/>
              <a:gd name="connsiteY2853" fmla="*/ 436884 h 4033945"/>
              <a:gd name="connsiteX2854" fmla="*/ 1685186 w 4965377"/>
              <a:gd name="connsiteY2854" fmla="*/ 407183 h 4033945"/>
              <a:gd name="connsiteX2855" fmla="*/ 1741619 w 4965377"/>
              <a:gd name="connsiteY2855" fmla="*/ 405698 h 4033945"/>
              <a:gd name="connsiteX2856" fmla="*/ 1741733 w 4965377"/>
              <a:gd name="connsiteY2856" fmla="*/ 383421 h 4033945"/>
              <a:gd name="connsiteX2857" fmla="*/ 1712717 w 4965377"/>
              <a:gd name="connsiteY2857" fmla="*/ 389933 h 4033945"/>
              <a:gd name="connsiteX2858" fmla="*/ 1726654 w 4965377"/>
              <a:gd name="connsiteY2858" fmla="*/ 358861 h 4033945"/>
              <a:gd name="connsiteX2859" fmla="*/ 1746417 w 4965377"/>
              <a:gd name="connsiteY2859" fmla="*/ 326532 h 4033945"/>
              <a:gd name="connsiteX2860" fmla="*/ 1746303 w 4965377"/>
              <a:gd name="connsiteY2860" fmla="*/ 348922 h 4033945"/>
              <a:gd name="connsiteX2861" fmla="*/ 1754299 w 4965377"/>
              <a:gd name="connsiteY2861" fmla="*/ 341611 h 4033945"/>
              <a:gd name="connsiteX2862" fmla="*/ 1739334 w 4965377"/>
              <a:gd name="connsiteY2862" fmla="*/ 294660 h 4033945"/>
              <a:gd name="connsiteX2863" fmla="*/ 1754528 w 4965377"/>
              <a:gd name="connsiteY2863" fmla="*/ 296830 h 4033945"/>
              <a:gd name="connsiteX2864" fmla="*/ 1825355 w 4965377"/>
              <a:gd name="connsiteY2864" fmla="*/ 197216 h 4033945"/>
              <a:gd name="connsiteX2865" fmla="*/ 1875961 w 4965377"/>
              <a:gd name="connsiteY2865" fmla="*/ 102171 h 4033945"/>
              <a:gd name="connsiteX2866" fmla="*/ 1897095 w 4965377"/>
              <a:gd name="connsiteY2866" fmla="*/ 80809 h 4033945"/>
              <a:gd name="connsiteX2867" fmla="*/ 1910004 w 4965377"/>
              <a:gd name="connsiteY2867" fmla="*/ 89034 h 4033945"/>
              <a:gd name="connsiteX2868" fmla="*/ 1907262 w 4965377"/>
              <a:gd name="connsiteY2868" fmla="*/ 67329 h 4033945"/>
              <a:gd name="connsiteX2869" fmla="*/ 1914459 w 4965377"/>
              <a:gd name="connsiteY2869" fmla="*/ 76925 h 4033945"/>
              <a:gd name="connsiteX2870" fmla="*/ 1921884 w 4965377"/>
              <a:gd name="connsiteY2870" fmla="*/ 41740 h 4033945"/>
              <a:gd name="connsiteX2871" fmla="*/ 2001279 w 4965377"/>
              <a:gd name="connsiteY2871" fmla="*/ 7469 h 4033945"/>
              <a:gd name="connsiteX2872" fmla="*/ 2012131 w 4965377"/>
              <a:gd name="connsiteY2872" fmla="*/ 21863 h 4033945"/>
              <a:gd name="connsiteX2873" fmla="*/ 2156070 w 4965377"/>
              <a:gd name="connsiteY2873" fmla="*/ 957 h 403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Lst>
            <a:rect l="l" t="t" r="r" b="b"/>
            <a:pathLst>
              <a:path w="4965377" h="4033945">
                <a:moveTo>
                  <a:pt x="1226402" y="4001631"/>
                </a:moveTo>
                <a:lnTo>
                  <a:pt x="1226491" y="4001842"/>
                </a:lnTo>
                <a:lnTo>
                  <a:pt x="1226526" y="4002209"/>
                </a:lnTo>
                <a:close/>
                <a:moveTo>
                  <a:pt x="1222299" y="3991928"/>
                </a:moveTo>
                <a:cubicBezTo>
                  <a:pt x="1223727" y="3991700"/>
                  <a:pt x="1224498" y="3993242"/>
                  <a:pt x="1225055" y="3995355"/>
                </a:cubicBezTo>
                <a:lnTo>
                  <a:pt x="1226402" y="4001631"/>
                </a:lnTo>
                <a:close/>
                <a:moveTo>
                  <a:pt x="1257941" y="3955258"/>
                </a:moveTo>
                <a:cubicBezTo>
                  <a:pt x="1249031" y="3954116"/>
                  <a:pt x="1227440" y="3970566"/>
                  <a:pt x="1230981" y="4000382"/>
                </a:cubicBezTo>
                <a:cubicBezTo>
                  <a:pt x="1233837" y="3991014"/>
                  <a:pt x="1249945" y="3971366"/>
                  <a:pt x="1254857" y="3978220"/>
                </a:cubicBezTo>
                <a:cubicBezTo>
                  <a:pt x="1245489" y="3965997"/>
                  <a:pt x="1259426" y="3969195"/>
                  <a:pt x="1257941" y="3955258"/>
                </a:cubicBezTo>
                <a:close/>
                <a:moveTo>
                  <a:pt x="1221157" y="3946805"/>
                </a:moveTo>
                <a:cubicBezTo>
                  <a:pt x="1214303" y="3951146"/>
                  <a:pt x="1210647" y="3959713"/>
                  <a:pt x="1205964" y="3967025"/>
                </a:cubicBezTo>
                <a:cubicBezTo>
                  <a:pt x="1213275" y="3961198"/>
                  <a:pt x="1213046" y="3976392"/>
                  <a:pt x="1218872" y="3975250"/>
                </a:cubicBezTo>
                <a:cubicBezTo>
                  <a:pt x="1212018" y="3955715"/>
                  <a:pt x="1225498" y="3963026"/>
                  <a:pt x="1221157" y="3946805"/>
                </a:cubicBezTo>
                <a:close/>
                <a:moveTo>
                  <a:pt x="1322335" y="3929646"/>
                </a:moveTo>
                <a:cubicBezTo>
                  <a:pt x="1320079" y="3929112"/>
                  <a:pt x="1319000" y="3930640"/>
                  <a:pt x="1320771" y="3935495"/>
                </a:cubicBezTo>
                <a:lnTo>
                  <a:pt x="1326598" y="3934239"/>
                </a:lnTo>
                <a:cubicBezTo>
                  <a:pt x="1323170" y="3946119"/>
                  <a:pt x="1327740" y="3941093"/>
                  <a:pt x="1329339" y="3955944"/>
                </a:cubicBezTo>
                <a:cubicBezTo>
                  <a:pt x="1346474" y="3951403"/>
                  <a:pt x="1329103" y="3931247"/>
                  <a:pt x="1322335" y="3929646"/>
                </a:cubicBezTo>
                <a:close/>
                <a:moveTo>
                  <a:pt x="1362296" y="3927274"/>
                </a:moveTo>
                <a:cubicBezTo>
                  <a:pt x="1361326" y="3927392"/>
                  <a:pt x="1360297" y="3928813"/>
                  <a:pt x="1359041" y="3932525"/>
                </a:cubicBezTo>
                <a:cubicBezTo>
                  <a:pt x="1358812" y="3953088"/>
                  <a:pt x="1375948" y="3950803"/>
                  <a:pt x="1374120" y="3934696"/>
                </a:cubicBezTo>
                <a:cubicBezTo>
                  <a:pt x="1367608" y="3938295"/>
                  <a:pt x="1365209" y="3926921"/>
                  <a:pt x="1362296" y="3927274"/>
                </a:cubicBezTo>
                <a:close/>
                <a:moveTo>
                  <a:pt x="1185173" y="3921330"/>
                </a:moveTo>
                <a:cubicBezTo>
                  <a:pt x="1181060" y="3923272"/>
                  <a:pt x="1174320" y="3921787"/>
                  <a:pt x="1174320" y="3929212"/>
                </a:cubicBezTo>
                <a:cubicBezTo>
                  <a:pt x="1185972" y="3924986"/>
                  <a:pt x="1177404" y="3940179"/>
                  <a:pt x="1180032" y="3950346"/>
                </a:cubicBezTo>
                <a:lnTo>
                  <a:pt x="1188714" y="3948404"/>
                </a:lnTo>
                <a:cubicBezTo>
                  <a:pt x="1186658" y="3934924"/>
                  <a:pt x="1181060" y="3932868"/>
                  <a:pt x="1185173" y="3921330"/>
                </a:cubicBezTo>
                <a:close/>
                <a:moveTo>
                  <a:pt x="1737192" y="3910235"/>
                </a:moveTo>
                <a:cubicBezTo>
                  <a:pt x="1734622" y="3912106"/>
                  <a:pt x="1732537" y="3916190"/>
                  <a:pt x="1731795" y="3921216"/>
                </a:cubicBezTo>
                <a:cubicBezTo>
                  <a:pt x="1736364" y="3927842"/>
                  <a:pt x="1746988" y="3926356"/>
                  <a:pt x="1745503" y="3912534"/>
                </a:cubicBezTo>
                <a:cubicBezTo>
                  <a:pt x="1742818" y="3908707"/>
                  <a:pt x="1739763" y="3908365"/>
                  <a:pt x="1737192" y="3910235"/>
                </a:cubicBezTo>
                <a:close/>
                <a:moveTo>
                  <a:pt x="1318030" y="3891400"/>
                </a:moveTo>
                <a:cubicBezTo>
                  <a:pt x="1310490" y="3893228"/>
                  <a:pt x="1300666" y="3892314"/>
                  <a:pt x="1302037" y="3906137"/>
                </a:cubicBezTo>
                <a:cubicBezTo>
                  <a:pt x="1310719" y="3910135"/>
                  <a:pt x="1316088" y="3906593"/>
                  <a:pt x="1318030" y="3891400"/>
                </a:cubicBezTo>
                <a:close/>
                <a:moveTo>
                  <a:pt x="1282045" y="3888430"/>
                </a:moveTo>
                <a:cubicBezTo>
                  <a:pt x="1269593" y="3885460"/>
                  <a:pt x="1254400" y="3902252"/>
                  <a:pt x="1264681" y="3914590"/>
                </a:cubicBezTo>
                <a:cubicBezTo>
                  <a:pt x="1265024" y="3898711"/>
                  <a:pt x="1285472" y="3909335"/>
                  <a:pt x="1282045" y="3888430"/>
                </a:cubicBezTo>
                <a:close/>
                <a:moveTo>
                  <a:pt x="1489399" y="3886517"/>
                </a:moveTo>
                <a:cubicBezTo>
                  <a:pt x="1485244" y="3886831"/>
                  <a:pt x="1482016" y="3889687"/>
                  <a:pt x="1482416" y="3899168"/>
                </a:cubicBezTo>
                <a:cubicBezTo>
                  <a:pt x="1489956" y="3900768"/>
                  <a:pt x="1506520" y="3915275"/>
                  <a:pt x="1501951" y="3889115"/>
                </a:cubicBezTo>
                <a:cubicBezTo>
                  <a:pt x="1498638" y="3888430"/>
                  <a:pt x="1493554" y="3886202"/>
                  <a:pt x="1489399" y="3886517"/>
                </a:cubicBezTo>
                <a:close/>
                <a:moveTo>
                  <a:pt x="1468279" y="3880619"/>
                </a:moveTo>
                <a:cubicBezTo>
                  <a:pt x="1464824" y="3881405"/>
                  <a:pt x="1462025" y="3887402"/>
                  <a:pt x="1464481" y="3897569"/>
                </a:cubicBezTo>
                <a:lnTo>
                  <a:pt x="1476019" y="3894941"/>
                </a:lnTo>
                <a:cubicBezTo>
                  <a:pt x="1475847" y="3884260"/>
                  <a:pt x="1471735" y="3879834"/>
                  <a:pt x="1468279" y="3880619"/>
                </a:cubicBezTo>
                <a:close/>
                <a:moveTo>
                  <a:pt x="1199909" y="3873350"/>
                </a:moveTo>
                <a:cubicBezTo>
                  <a:pt x="1198995" y="3891743"/>
                  <a:pt x="1187686" y="3896084"/>
                  <a:pt x="1183916" y="3910477"/>
                </a:cubicBezTo>
                <a:cubicBezTo>
                  <a:pt x="1190770" y="3908764"/>
                  <a:pt x="1193626" y="3917903"/>
                  <a:pt x="1201965" y="3911963"/>
                </a:cubicBezTo>
                <a:cubicBezTo>
                  <a:pt x="1201737" y="3902367"/>
                  <a:pt x="1206306" y="3876435"/>
                  <a:pt x="1199909" y="3873350"/>
                </a:cubicBezTo>
                <a:close/>
                <a:moveTo>
                  <a:pt x="1809905" y="3863582"/>
                </a:moveTo>
                <a:cubicBezTo>
                  <a:pt x="1794375" y="3860556"/>
                  <a:pt x="1774862" y="3874864"/>
                  <a:pt x="1770064" y="3895855"/>
                </a:cubicBezTo>
                <a:cubicBezTo>
                  <a:pt x="1786628" y="3903281"/>
                  <a:pt x="1806163" y="3879177"/>
                  <a:pt x="1823413" y="3872779"/>
                </a:cubicBezTo>
                <a:cubicBezTo>
                  <a:pt x="1819815" y="3867524"/>
                  <a:pt x="1815081" y="3864590"/>
                  <a:pt x="1809905" y="3863582"/>
                </a:cubicBezTo>
                <a:close/>
                <a:moveTo>
                  <a:pt x="1882587" y="3848333"/>
                </a:moveTo>
                <a:cubicBezTo>
                  <a:pt x="1879617" y="3873350"/>
                  <a:pt x="1868193" y="3858843"/>
                  <a:pt x="1854485" y="3860213"/>
                </a:cubicBezTo>
                <a:cubicBezTo>
                  <a:pt x="1859854" y="3872894"/>
                  <a:pt x="1855170" y="3877578"/>
                  <a:pt x="1860197" y="3881233"/>
                </a:cubicBezTo>
                <a:cubicBezTo>
                  <a:pt x="1862824" y="3861813"/>
                  <a:pt x="1867165" y="3887516"/>
                  <a:pt x="1863738" y="3886031"/>
                </a:cubicBezTo>
                <a:cubicBezTo>
                  <a:pt x="1872991" y="3889801"/>
                  <a:pt x="1904521" y="3873693"/>
                  <a:pt x="1882587" y="3848333"/>
                </a:cubicBezTo>
                <a:close/>
                <a:moveTo>
                  <a:pt x="1237607" y="3820117"/>
                </a:moveTo>
                <a:cubicBezTo>
                  <a:pt x="1223328" y="3820573"/>
                  <a:pt x="1225384" y="3842849"/>
                  <a:pt x="1228697" y="3866839"/>
                </a:cubicBezTo>
                <a:cubicBezTo>
                  <a:pt x="1250059" y="3866497"/>
                  <a:pt x="1226412" y="3834053"/>
                  <a:pt x="1237607" y="3820117"/>
                </a:cubicBezTo>
                <a:close/>
                <a:moveTo>
                  <a:pt x="1554042" y="3803606"/>
                </a:moveTo>
                <a:cubicBezTo>
                  <a:pt x="1537507" y="3802503"/>
                  <a:pt x="1517887" y="3809721"/>
                  <a:pt x="1516002" y="3835767"/>
                </a:cubicBezTo>
                <a:cubicBezTo>
                  <a:pt x="1534165" y="3817146"/>
                  <a:pt x="1562953" y="3837709"/>
                  <a:pt x="1568779" y="3807093"/>
                </a:cubicBezTo>
                <a:cubicBezTo>
                  <a:pt x="1564723" y="3805266"/>
                  <a:pt x="1559554" y="3803973"/>
                  <a:pt x="1554042" y="3803606"/>
                </a:cubicBezTo>
                <a:close/>
                <a:moveTo>
                  <a:pt x="1181631" y="3776935"/>
                </a:moveTo>
                <a:cubicBezTo>
                  <a:pt x="1175234" y="3799668"/>
                  <a:pt x="1177976" y="3816575"/>
                  <a:pt x="1176148" y="3850732"/>
                </a:cubicBezTo>
                <a:cubicBezTo>
                  <a:pt x="1179004" y="3854159"/>
                  <a:pt x="1196939" y="3863641"/>
                  <a:pt x="1188371" y="3853588"/>
                </a:cubicBezTo>
                <a:cubicBezTo>
                  <a:pt x="1183802" y="3853245"/>
                  <a:pt x="1186886" y="3844791"/>
                  <a:pt x="1190085" y="3842050"/>
                </a:cubicBezTo>
                <a:cubicBezTo>
                  <a:pt x="1202308" y="3852788"/>
                  <a:pt x="1205278" y="3843421"/>
                  <a:pt x="1215331" y="3830854"/>
                </a:cubicBezTo>
                <a:cubicBezTo>
                  <a:pt x="1202537" y="3817146"/>
                  <a:pt x="1194883" y="3789158"/>
                  <a:pt x="1181631" y="3776935"/>
                </a:cubicBezTo>
                <a:close/>
                <a:moveTo>
                  <a:pt x="1295639" y="3762541"/>
                </a:moveTo>
                <a:cubicBezTo>
                  <a:pt x="1284673" y="3769395"/>
                  <a:pt x="1274506" y="3805608"/>
                  <a:pt x="1257256" y="3787902"/>
                </a:cubicBezTo>
                <a:cubicBezTo>
                  <a:pt x="1254971" y="3816347"/>
                  <a:pt x="1252458" y="3828227"/>
                  <a:pt x="1251201" y="3856329"/>
                </a:cubicBezTo>
                <a:cubicBezTo>
                  <a:pt x="1259655" y="3847533"/>
                  <a:pt x="1255542" y="3873350"/>
                  <a:pt x="1264110" y="3864554"/>
                </a:cubicBezTo>
                <a:cubicBezTo>
                  <a:pt x="1275876" y="3815775"/>
                  <a:pt x="1315517" y="3845477"/>
                  <a:pt x="1336536" y="3803552"/>
                </a:cubicBezTo>
                <a:cubicBezTo>
                  <a:pt x="1325798" y="3792357"/>
                  <a:pt x="1313003" y="3825257"/>
                  <a:pt x="1304893" y="3788358"/>
                </a:cubicBezTo>
                <a:cubicBezTo>
                  <a:pt x="1312204" y="3775221"/>
                  <a:pt x="1322828" y="3794642"/>
                  <a:pt x="1320086" y="3768139"/>
                </a:cubicBezTo>
                <a:cubicBezTo>
                  <a:pt x="1308091" y="3777049"/>
                  <a:pt x="1304550" y="3762198"/>
                  <a:pt x="1295639" y="3762541"/>
                </a:cubicBezTo>
                <a:close/>
                <a:moveTo>
                  <a:pt x="1208466" y="3742732"/>
                </a:moveTo>
                <a:cubicBezTo>
                  <a:pt x="1207513" y="3741664"/>
                  <a:pt x="1206164" y="3741664"/>
                  <a:pt x="1204022" y="3743806"/>
                </a:cubicBezTo>
                <a:cubicBezTo>
                  <a:pt x="1205050" y="3751117"/>
                  <a:pt x="1205964" y="3758314"/>
                  <a:pt x="1206877" y="3765625"/>
                </a:cubicBezTo>
                <a:cubicBezTo>
                  <a:pt x="1212132" y="3763684"/>
                  <a:pt x="1216016" y="3759914"/>
                  <a:pt x="1217045" y="3752146"/>
                </a:cubicBezTo>
                <a:cubicBezTo>
                  <a:pt x="1210619" y="3758743"/>
                  <a:pt x="1211325" y="3745934"/>
                  <a:pt x="1208466" y="3742732"/>
                </a:cubicBezTo>
                <a:close/>
                <a:moveTo>
                  <a:pt x="1156613" y="3559086"/>
                </a:moveTo>
                <a:cubicBezTo>
                  <a:pt x="1156956" y="3571652"/>
                  <a:pt x="1140620" y="3561942"/>
                  <a:pt x="1144162" y="3578620"/>
                </a:cubicBezTo>
                <a:cubicBezTo>
                  <a:pt x="1150787" y="3582390"/>
                  <a:pt x="1152958" y="3598726"/>
                  <a:pt x="1161411" y="3597126"/>
                </a:cubicBezTo>
                <a:cubicBezTo>
                  <a:pt x="1156499" y="3582504"/>
                  <a:pt x="1161411" y="3558857"/>
                  <a:pt x="1156613" y="3559086"/>
                </a:cubicBezTo>
                <a:close/>
                <a:moveTo>
                  <a:pt x="1212432" y="3449090"/>
                </a:moveTo>
                <a:cubicBezTo>
                  <a:pt x="1210362" y="3449333"/>
                  <a:pt x="1208020" y="3451418"/>
                  <a:pt x="1202651" y="3453874"/>
                </a:cubicBezTo>
                <a:cubicBezTo>
                  <a:pt x="1202080" y="3475693"/>
                  <a:pt x="1222528" y="3471695"/>
                  <a:pt x="1220586" y="3455359"/>
                </a:cubicBezTo>
                <a:cubicBezTo>
                  <a:pt x="1216302" y="3450447"/>
                  <a:pt x="1214503" y="3448848"/>
                  <a:pt x="1212432" y="3449090"/>
                </a:cubicBezTo>
                <a:close/>
                <a:moveTo>
                  <a:pt x="926770" y="3445335"/>
                </a:moveTo>
                <a:cubicBezTo>
                  <a:pt x="923999" y="3443221"/>
                  <a:pt x="920772" y="3442393"/>
                  <a:pt x="916031" y="3445649"/>
                </a:cubicBezTo>
                <a:cubicBezTo>
                  <a:pt x="914660" y="3464841"/>
                  <a:pt x="933509" y="3464841"/>
                  <a:pt x="934766" y="3452731"/>
                </a:cubicBezTo>
                <a:cubicBezTo>
                  <a:pt x="931853" y="3450846"/>
                  <a:pt x="929540" y="3447448"/>
                  <a:pt x="926770" y="3445335"/>
                </a:cubicBezTo>
                <a:close/>
                <a:moveTo>
                  <a:pt x="872164" y="3405209"/>
                </a:moveTo>
                <a:cubicBezTo>
                  <a:pt x="866681" y="3417432"/>
                  <a:pt x="891584" y="3450218"/>
                  <a:pt x="892270" y="3423030"/>
                </a:cubicBezTo>
                <a:cubicBezTo>
                  <a:pt x="885758" y="3416518"/>
                  <a:pt x="881303" y="3404295"/>
                  <a:pt x="872164" y="3405209"/>
                </a:cubicBezTo>
                <a:close/>
                <a:moveTo>
                  <a:pt x="899152" y="3382633"/>
                </a:moveTo>
                <a:cubicBezTo>
                  <a:pt x="896097" y="3383875"/>
                  <a:pt x="893812" y="3387674"/>
                  <a:pt x="894555" y="3394585"/>
                </a:cubicBezTo>
                <a:cubicBezTo>
                  <a:pt x="898324" y="3396527"/>
                  <a:pt x="901866" y="3398926"/>
                  <a:pt x="904607" y="3403496"/>
                </a:cubicBezTo>
                <a:cubicBezTo>
                  <a:pt x="901180" y="3404980"/>
                  <a:pt x="897982" y="3406694"/>
                  <a:pt x="900266" y="3415719"/>
                </a:cubicBezTo>
                <a:cubicBezTo>
                  <a:pt x="909748" y="3414805"/>
                  <a:pt x="904836" y="3394813"/>
                  <a:pt x="908377" y="3386017"/>
                </a:cubicBezTo>
                <a:cubicBezTo>
                  <a:pt x="906035" y="3382704"/>
                  <a:pt x="902208" y="3381390"/>
                  <a:pt x="899152" y="3382633"/>
                </a:cubicBezTo>
                <a:close/>
                <a:moveTo>
                  <a:pt x="1228750" y="3357690"/>
                </a:moveTo>
                <a:cubicBezTo>
                  <a:pt x="1227005" y="3356801"/>
                  <a:pt x="1225098" y="3357087"/>
                  <a:pt x="1223099" y="3359857"/>
                </a:cubicBezTo>
                <a:cubicBezTo>
                  <a:pt x="1225384" y="3375850"/>
                  <a:pt x="1232352" y="3378478"/>
                  <a:pt x="1238178" y="3384418"/>
                </a:cubicBezTo>
                <a:cubicBezTo>
                  <a:pt x="1232581" y="3371623"/>
                  <a:pt x="1247432" y="3364883"/>
                  <a:pt x="1238293" y="3362028"/>
                </a:cubicBezTo>
                <a:cubicBezTo>
                  <a:pt x="1237778" y="3373595"/>
                  <a:pt x="1233987" y="3360357"/>
                  <a:pt x="1228750" y="3357690"/>
                </a:cubicBezTo>
                <a:close/>
                <a:moveTo>
                  <a:pt x="892140" y="3351505"/>
                </a:moveTo>
                <a:cubicBezTo>
                  <a:pt x="890914" y="3351596"/>
                  <a:pt x="890014" y="3353060"/>
                  <a:pt x="889757" y="3356544"/>
                </a:cubicBezTo>
                <a:cubicBezTo>
                  <a:pt x="899695" y="3362599"/>
                  <a:pt x="868623" y="3351632"/>
                  <a:pt x="870908" y="3371966"/>
                </a:cubicBezTo>
                <a:cubicBezTo>
                  <a:pt x="876619" y="3373109"/>
                  <a:pt x="879590" y="3382133"/>
                  <a:pt x="886786" y="3379620"/>
                </a:cubicBezTo>
                <a:cubicBezTo>
                  <a:pt x="886444" y="3373223"/>
                  <a:pt x="884273" y="3364426"/>
                  <a:pt x="887586" y="3362713"/>
                </a:cubicBezTo>
                <a:cubicBezTo>
                  <a:pt x="889185" y="3378592"/>
                  <a:pt x="901523" y="3376535"/>
                  <a:pt x="903465" y="3370253"/>
                </a:cubicBezTo>
                <a:cubicBezTo>
                  <a:pt x="902437" y="3363313"/>
                  <a:pt x="895818" y="3351232"/>
                  <a:pt x="892140" y="3351505"/>
                </a:cubicBezTo>
                <a:close/>
                <a:moveTo>
                  <a:pt x="1191113" y="3272123"/>
                </a:moveTo>
                <a:lnTo>
                  <a:pt x="1192484" y="3282976"/>
                </a:lnTo>
                <a:cubicBezTo>
                  <a:pt x="1190770" y="3283661"/>
                  <a:pt x="1189171" y="3284575"/>
                  <a:pt x="1190313" y="3289030"/>
                </a:cubicBezTo>
                <a:cubicBezTo>
                  <a:pt x="1190884" y="3285717"/>
                  <a:pt x="1192826" y="3356772"/>
                  <a:pt x="1213960" y="3311649"/>
                </a:cubicBezTo>
                <a:cubicBezTo>
                  <a:pt x="1201965" y="3315190"/>
                  <a:pt x="1213046" y="3303310"/>
                  <a:pt x="1211904" y="3295313"/>
                </a:cubicBezTo>
                <a:cubicBezTo>
                  <a:pt x="1203679" y="3291429"/>
                  <a:pt x="1199452" y="3276007"/>
                  <a:pt x="1191113" y="3272123"/>
                </a:cubicBezTo>
                <a:close/>
                <a:moveTo>
                  <a:pt x="874478" y="3209350"/>
                </a:moveTo>
                <a:cubicBezTo>
                  <a:pt x="870422" y="3207951"/>
                  <a:pt x="866109" y="3210265"/>
                  <a:pt x="865767" y="3216719"/>
                </a:cubicBezTo>
                <a:cubicBezTo>
                  <a:pt x="871593" y="3217861"/>
                  <a:pt x="873078" y="3231226"/>
                  <a:pt x="881646" y="3224258"/>
                </a:cubicBezTo>
                <a:cubicBezTo>
                  <a:pt x="882332" y="3215862"/>
                  <a:pt x="878533" y="3210750"/>
                  <a:pt x="874478" y="3209350"/>
                </a:cubicBezTo>
                <a:close/>
                <a:moveTo>
                  <a:pt x="782260" y="3168625"/>
                </a:moveTo>
                <a:cubicBezTo>
                  <a:pt x="783174" y="3178906"/>
                  <a:pt x="773121" y="3174451"/>
                  <a:pt x="775634" y="3186789"/>
                </a:cubicBezTo>
                <a:cubicBezTo>
                  <a:pt x="779632" y="3190558"/>
                  <a:pt x="784316" y="3192272"/>
                  <a:pt x="790828" y="3188959"/>
                </a:cubicBezTo>
                <a:cubicBezTo>
                  <a:pt x="790028" y="3176393"/>
                  <a:pt x="787515" y="3168625"/>
                  <a:pt x="782260" y="3168625"/>
                </a:cubicBezTo>
                <a:close/>
                <a:moveTo>
                  <a:pt x="798139" y="3153774"/>
                </a:moveTo>
                <a:cubicBezTo>
                  <a:pt x="799281" y="3171481"/>
                  <a:pt x="814475" y="3182105"/>
                  <a:pt x="814018" y="3161428"/>
                </a:cubicBezTo>
                <a:cubicBezTo>
                  <a:pt x="808306" y="3160400"/>
                  <a:pt x="805336" y="3151261"/>
                  <a:pt x="798139" y="3153774"/>
                </a:cubicBezTo>
                <a:close/>
                <a:moveTo>
                  <a:pt x="824185" y="3008237"/>
                </a:moveTo>
                <a:cubicBezTo>
                  <a:pt x="826926" y="3018861"/>
                  <a:pt x="819844" y="3024572"/>
                  <a:pt x="819730" y="3042736"/>
                </a:cubicBezTo>
                <a:cubicBezTo>
                  <a:pt x="834123" y="3037367"/>
                  <a:pt x="846804" y="3036682"/>
                  <a:pt x="851487" y="3057930"/>
                </a:cubicBezTo>
                <a:cubicBezTo>
                  <a:pt x="846461" y="3060329"/>
                  <a:pt x="836294" y="3055759"/>
                  <a:pt x="841320" y="3071410"/>
                </a:cubicBezTo>
                <a:cubicBezTo>
                  <a:pt x="845547" y="3066840"/>
                  <a:pt x="863254" y="3067640"/>
                  <a:pt x="872393" y="3058843"/>
                </a:cubicBezTo>
                <a:cubicBezTo>
                  <a:pt x="880161" y="3065241"/>
                  <a:pt x="868966" y="3077235"/>
                  <a:pt x="880275" y="3073808"/>
                </a:cubicBezTo>
                <a:cubicBezTo>
                  <a:pt x="880275" y="3047305"/>
                  <a:pt x="895011" y="3067069"/>
                  <a:pt x="901295" y="3052332"/>
                </a:cubicBezTo>
                <a:cubicBezTo>
                  <a:pt x="892041" y="3019432"/>
                  <a:pt x="861312" y="3057587"/>
                  <a:pt x="849888" y="3047191"/>
                </a:cubicBezTo>
                <a:cubicBezTo>
                  <a:pt x="858227" y="3032683"/>
                  <a:pt x="868851" y="3021260"/>
                  <a:pt x="881189" y="3012235"/>
                </a:cubicBezTo>
                <a:cubicBezTo>
                  <a:pt x="862683" y="3002411"/>
                  <a:pt x="848060" y="3013720"/>
                  <a:pt x="836294" y="3033483"/>
                </a:cubicBezTo>
                <a:cubicBezTo>
                  <a:pt x="835723" y="3022288"/>
                  <a:pt x="842805" y="3021146"/>
                  <a:pt x="842234" y="3009836"/>
                </a:cubicBezTo>
                <a:cubicBezTo>
                  <a:pt x="827041" y="3020231"/>
                  <a:pt x="833781" y="3013263"/>
                  <a:pt x="824185" y="3008237"/>
                </a:cubicBezTo>
                <a:close/>
                <a:moveTo>
                  <a:pt x="908720" y="2994871"/>
                </a:moveTo>
                <a:cubicBezTo>
                  <a:pt x="898896" y="2998184"/>
                  <a:pt x="894783" y="3009265"/>
                  <a:pt x="887700" y="3016347"/>
                </a:cubicBezTo>
                <a:cubicBezTo>
                  <a:pt x="894212" y="3020460"/>
                  <a:pt x="895354" y="3039309"/>
                  <a:pt x="904950" y="3034740"/>
                </a:cubicBezTo>
                <a:cubicBezTo>
                  <a:pt x="908149" y="3011549"/>
                  <a:pt x="914317" y="3034511"/>
                  <a:pt x="922999" y="3036339"/>
                </a:cubicBezTo>
                <a:cubicBezTo>
                  <a:pt x="914546" y="3012578"/>
                  <a:pt x="919687" y="3016119"/>
                  <a:pt x="932481" y="3017490"/>
                </a:cubicBezTo>
                <a:cubicBezTo>
                  <a:pt x="927340" y="2986075"/>
                  <a:pt x="907692" y="3040794"/>
                  <a:pt x="908720" y="2994871"/>
                </a:cubicBezTo>
                <a:close/>
                <a:moveTo>
                  <a:pt x="823614" y="2980591"/>
                </a:moveTo>
                <a:cubicBezTo>
                  <a:pt x="824527" y="2987788"/>
                  <a:pt x="825441" y="2994985"/>
                  <a:pt x="826355" y="3002296"/>
                </a:cubicBezTo>
                <a:cubicBezTo>
                  <a:pt x="830239" y="3001382"/>
                  <a:pt x="834009" y="3000583"/>
                  <a:pt x="837893" y="2999669"/>
                </a:cubicBezTo>
                <a:cubicBezTo>
                  <a:pt x="837093" y="2982305"/>
                  <a:pt x="832296" y="2975908"/>
                  <a:pt x="823614" y="2980591"/>
                </a:cubicBezTo>
                <a:close/>
                <a:moveTo>
                  <a:pt x="3836591" y="2929415"/>
                </a:moveTo>
                <a:cubicBezTo>
                  <a:pt x="3834541" y="2929471"/>
                  <a:pt x="3832778" y="2931356"/>
                  <a:pt x="3831921" y="2935925"/>
                </a:cubicBezTo>
                <a:cubicBezTo>
                  <a:pt x="3839346" y="2934897"/>
                  <a:pt x="3838547" y="2956259"/>
                  <a:pt x="3845972" y="2955231"/>
                </a:cubicBezTo>
                <a:cubicBezTo>
                  <a:pt x="3851455" y="2945549"/>
                  <a:pt x="3842738" y="2929249"/>
                  <a:pt x="3836591" y="2929415"/>
                </a:cubicBezTo>
                <a:close/>
                <a:moveTo>
                  <a:pt x="3884470" y="2907937"/>
                </a:moveTo>
                <a:cubicBezTo>
                  <a:pt x="3873732" y="2916505"/>
                  <a:pt x="3883213" y="2939695"/>
                  <a:pt x="3858310" y="2935811"/>
                </a:cubicBezTo>
                <a:cubicBezTo>
                  <a:pt x="3862194" y="2953860"/>
                  <a:pt x="3876473" y="2944036"/>
                  <a:pt x="3886069" y="2946549"/>
                </a:cubicBezTo>
                <a:cubicBezTo>
                  <a:pt x="3881500" y="2928271"/>
                  <a:pt x="3887897" y="2924844"/>
                  <a:pt x="3884470" y="2907937"/>
                </a:cubicBezTo>
                <a:close/>
                <a:moveTo>
                  <a:pt x="4141831" y="2874680"/>
                </a:moveTo>
                <a:cubicBezTo>
                  <a:pt x="4139075" y="2873752"/>
                  <a:pt x="4136704" y="2874694"/>
                  <a:pt x="4137275" y="2881548"/>
                </a:cubicBezTo>
                <a:cubicBezTo>
                  <a:pt x="4146871" y="2887831"/>
                  <a:pt x="4123338" y="2886232"/>
                  <a:pt x="4131221" y="2905195"/>
                </a:cubicBezTo>
                <a:cubicBezTo>
                  <a:pt x="4135562" y="2899026"/>
                  <a:pt x="4145272" y="2900169"/>
                  <a:pt x="4147100" y="2890573"/>
                </a:cubicBezTo>
                <a:cubicBezTo>
                  <a:pt x="4141616" y="2888974"/>
                  <a:pt x="4147671" y="2884404"/>
                  <a:pt x="4148699" y="2879035"/>
                </a:cubicBezTo>
                <a:cubicBezTo>
                  <a:pt x="4147728" y="2878407"/>
                  <a:pt x="4144587" y="2875608"/>
                  <a:pt x="4141831" y="2874680"/>
                </a:cubicBezTo>
                <a:close/>
                <a:moveTo>
                  <a:pt x="638909" y="2852915"/>
                </a:moveTo>
                <a:lnTo>
                  <a:pt x="639121" y="2854817"/>
                </a:lnTo>
                <a:lnTo>
                  <a:pt x="638176" y="2855822"/>
                </a:lnTo>
                <a:lnTo>
                  <a:pt x="637865" y="2854703"/>
                </a:lnTo>
                <a:close/>
                <a:moveTo>
                  <a:pt x="4080500" y="2849105"/>
                </a:moveTo>
                <a:cubicBezTo>
                  <a:pt x="4074788" y="2850362"/>
                  <a:pt x="4069076" y="2851504"/>
                  <a:pt x="4063250" y="2852761"/>
                </a:cubicBezTo>
                <a:cubicBezTo>
                  <a:pt x="4062907" y="2864755"/>
                  <a:pt x="4056853" y="2884518"/>
                  <a:pt x="4067020" y="2885432"/>
                </a:cubicBezTo>
                <a:cubicBezTo>
                  <a:pt x="4073646" y="2876179"/>
                  <a:pt x="4077758" y="2863499"/>
                  <a:pt x="4080500" y="2849105"/>
                </a:cubicBezTo>
                <a:close/>
                <a:moveTo>
                  <a:pt x="663911" y="2848876"/>
                </a:moveTo>
                <a:cubicBezTo>
                  <a:pt x="642434" y="2856530"/>
                  <a:pt x="668252" y="2890916"/>
                  <a:pt x="663911" y="2848876"/>
                </a:cubicBezTo>
                <a:close/>
                <a:moveTo>
                  <a:pt x="4009497" y="2848156"/>
                </a:moveTo>
                <a:cubicBezTo>
                  <a:pt x="4007710" y="2848006"/>
                  <a:pt x="4006132" y="2849534"/>
                  <a:pt x="4004761" y="2854246"/>
                </a:cubicBezTo>
                <a:cubicBezTo>
                  <a:pt x="4008416" y="2856188"/>
                  <a:pt x="4011958" y="2858587"/>
                  <a:pt x="4014585" y="2863270"/>
                </a:cubicBezTo>
                <a:cubicBezTo>
                  <a:pt x="4006931" y="2865098"/>
                  <a:pt x="3997335" y="2863956"/>
                  <a:pt x="3998592" y="2877893"/>
                </a:cubicBezTo>
                <a:cubicBezTo>
                  <a:pt x="4015842" y="2888974"/>
                  <a:pt x="4007845" y="2882462"/>
                  <a:pt x="4018012" y="2868182"/>
                </a:cubicBezTo>
                <a:cubicBezTo>
                  <a:pt x="4019269" y="2877550"/>
                  <a:pt x="4019383" y="2885204"/>
                  <a:pt x="4017669" y="2890573"/>
                </a:cubicBezTo>
                <a:cubicBezTo>
                  <a:pt x="4021554" y="2889431"/>
                  <a:pt x="4024295" y="2891715"/>
                  <a:pt x="4026923" y="2894114"/>
                </a:cubicBezTo>
                <a:cubicBezTo>
                  <a:pt x="4032292" y="2884861"/>
                  <a:pt x="4021668" y="2881548"/>
                  <a:pt x="4027837" y="2877207"/>
                </a:cubicBezTo>
                <a:cubicBezTo>
                  <a:pt x="4033549" y="2875951"/>
                  <a:pt x="4033320" y="2891144"/>
                  <a:pt x="4040631" y="2885547"/>
                </a:cubicBezTo>
                <a:cubicBezTo>
                  <a:pt x="4037661" y="2870696"/>
                  <a:pt x="4056853" y="2886460"/>
                  <a:pt x="4053768" y="2871610"/>
                </a:cubicBezTo>
                <a:cubicBezTo>
                  <a:pt x="4046914" y="2869896"/>
                  <a:pt x="4056282" y="2862356"/>
                  <a:pt x="4048971" y="2855845"/>
                </a:cubicBezTo>
                <a:cubicBezTo>
                  <a:pt x="4039946" y="2858701"/>
                  <a:pt x="4028294" y="2872066"/>
                  <a:pt x="4031264" y="2854131"/>
                </a:cubicBezTo>
                <a:cubicBezTo>
                  <a:pt x="4022097" y="2864156"/>
                  <a:pt x="4014857" y="2848606"/>
                  <a:pt x="4009497" y="2848156"/>
                </a:cubicBezTo>
                <a:close/>
                <a:moveTo>
                  <a:pt x="3992795" y="2846863"/>
                </a:moveTo>
                <a:cubicBezTo>
                  <a:pt x="3990995" y="2845764"/>
                  <a:pt x="3988996" y="2845221"/>
                  <a:pt x="3986140" y="2847049"/>
                </a:cubicBezTo>
                <a:cubicBezTo>
                  <a:pt x="3987626" y="2856645"/>
                  <a:pt x="3984770" y="2860414"/>
                  <a:pt x="3978715" y="2859843"/>
                </a:cubicBezTo>
                <a:cubicBezTo>
                  <a:pt x="3979400" y="2865327"/>
                  <a:pt x="3979972" y="2870696"/>
                  <a:pt x="3980657" y="2876179"/>
                </a:cubicBezTo>
                <a:cubicBezTo>
                  <a:pt x="3992880" y="2882234"/>
                  <a:pt x="3984998" y="2860757"/>
                  <a:pt x="3990253" y="2857330"/>
                </a:cubicBezTo>
                <a:cubicBezTo>
                  <a:pt x="3993566" y="2855731"/>
                  <a:pt x="3998478" y="2856530"/>
                  <a:pt x="3998249" y="2850019"/>
                </a:cubicBezTo>
                <a:cubicBezTo>
                  <a:pt x="3996193" y="2849619"/>
                  <a:pt x="3994594" y="2847963"/>
                  <a:pt x="3992795" y="2846863"/>
                </a:cubicBezTo>
                <a:close/>
                <a:moveTo>
                  <a:pt x="643005" y="2825572"/>
                </a:moveTo>
                <a:cubicBezTo>
                  <a:pt x="642777" y="2846135"/>
                  <a:pt x="660027" y="2843964"/>
                  <a:pt x="658199" y="2827743"/>
                </a:cubicBezTo>
                <a:cubicBezTo>
                  <a:pt x="650659" y="2834140"/>
                  <a:pt x="649745" y="2821802"/>
                  <a:pt x="643005" y="2825572"/>
                </a:cubicBezTo>
                <a:close/>
                <a:moveTo>
                  <a:pt x="844976" y="2824773"/>
                </a:moveTo>
                <a:cubicBezTo>
                  <a:pt x="837665" y="2829799"/>
                  <a:pt x="835608" y="2842137"/>
                  <a:pt x="837665" y="2859957"/>
                </a:cubicBezTo>
                <a:cubicBezTo>
                  <a:pt x="844519" y="2874009"/>
                  <a:pt x="852287" y="2855617"/>
                  <a:pt x="848403" y="2874237"/>
                </a:cubicBezTo>
                <a:cubicBezTo>
                  <a:pt x="864053" y="2876865"/>
                  <a:pt x="869194" y="2842022"/>
                  <a:pt x="881760" y="2855617"/>
                </a:cubicBezTo>
                <a:cubicBezTo>
                  <a:pt x="870565" y="2880406"/>
                  <a:pt x="856742" y="2877550"/>
                  <a:pt x="849088" y="2901997"/>
                </a:cubicBezTo>
                <a:cubicBezTo>
                  <a:pt x="839607" y="2901654"/>
                  <a:pt x="840406" y="2879835"/>
                  <a:pt x="845661" y="2874922"/>
                </a:cubicBezTo>
                <a:cubicBezTo>
                  <a:pt x="834809" y="2878578"/>
                  <a:pt x="818816" y="2875265"/>
                  <a:pt x="821672" y="2896970"/>
                </a:cubicBezTo>
                <a:cubicBezTo>
                  <a:pt x="830582" y="2894685"/>
                  <a:pt x="831724" y="2885089"/>
                  <a:pt x="839036" y="2893200"/>
                </a:cubicBezTo>
                <a:cubicBezTo>
                  <a:pt x="844747" y="2912849"/>
                  <a:pt x="833895" y="2910336"/>
                  <a:pt x="837436" y="2927129"/>
                </a:cubicBezTo>
                <a:cubicBezTo>
                  <a:pt x="852059" y="2911478"/>
                  <a:pt x="873421" y="2904281"/>
                  <a:pt x="881532" y="2922788"/>
                </a:cubicBezTo>
                <a:cubicBezTo>
                  <a:pt x="868509" y="2931355"/>
                  <a:pt x="850573" y="2918789"/>
                  <a:pt x="848974" y="2946777"/>
                </a:cubicBezTo>
                <a:cubicBezTo>
                  <a:pt x="856856" y="2953517"/>
                  <a:pt x="863368" y="2945292"/>
                  <a:pt x="860398" y="2966654"/>
                </a:cubicBezTo>
                <a:cubicBezTo>
                  <a:pt x="870451" y="2968140"/>
                  <a:pt x="881532" y="2966997"/>
                  <a:pt x="886330" y="2983105"/>
                </a:cubicBezTo>
                <a:cubicBezTo>
                  <a:pt x="868052" y="2979563"/>
                  <a:pt x="855029" y="2961742"/>
                  <a:pt x="835837" y="2960829"/>
                </a:cubicBezTo>
                <a:cubicBezTo>
                  <a:pt x="836408" y="2975222"/>
                  <a:pt x="844633" y="3001040"/>
                  <a:pt x="850802" y="3007780"/>
                </a:cubicBezTo>
                <a:cubicBezTo>
                  <a:pt x="859255" y="3008351"/>
                  <a:pt x="840978" y="2989159"/>
                  <a:pt x="850916" y="2985503"/>
                </a:cubicBezTo>
                <a:cubicBezTo>
                  <a:pt x="857371" y="2994928"/>
                  <a:pt x="865196" y="2999812"/>
                  <a:pt x="873264" y="3001383"/>
                </a:cubicBezTo>
                <a:lnTo>
                  <a:pt x="892350" y="2998177"/>
                </a:lnTo>
                <a:lnTo>
                  <a:pt x="892361" y="2998240"/>
                </a:lnTo>
                <a:cubicBezTo>
                  <a:pt x="893212" y="2999205"/>
                  <a:pt x="894697" y="2999155"/>
                  <a:pt x="897068" y="2997384"/>
                </a:cubicBezTo>
                <a:lnTo>
                  <a:pt x="892350" y="2998177"/>
                </a:lnTo>
                <a:lnTo>
                  <a:pt x="891456" y="2993001"/>
                </a:lnTo>
                <a:cubicBezTo>
                  <a:pt x="891784" y="2988417"/>
                  <a:pt x="893641" y="2982591"/>
                  <a:pt x="895011" y="2981163"/>
                </a:cubicBezTo>
                <a:cubicBezTo>
                  <a:pt x="902437" y="2982876"/>
                  <a:pt x="909291" y="2985960"/>
                  <a:pt x="918887" y="2981391"/>
                </a:cubicBezTo>
                <a:cubicBezTo>
                  <a:pt x="917973" y="2974080"/>
                  <a:pt x="917059" y="2966883"/>
                  <a:pt x="916145" y="2959686"/>
                </a:cubicBezTo>
                <a:cubicBezTo>
                  <a:pt x="910890" y="2959572"/>
                  <a:pt x="902437" y="2968368"/>
                  <a:pt x="903237" y="2951461"/>
                </a:cubicBezTo>
                <a:cubicBezTo>
                  <a:pt x="909977" y="2949748"/>
                  <a:pt x="912947" y="2958886"/>
                  <a:pt x="921286" y="2952946"/>
                </a:cubicBezTo>
                <a:cubicBezTo>
                  <a:pt x="914774" y="2927814"/>
                  <a:pt x="937507" y="2941637"/>
                  <a:pt x="935109" y="2921874"/>
                </a:cubicBezTo>
                <a:cubicBezTo>
                  <a:pt x="929968" y="2909308"/>
                  <a:pt x="925627" y="2935468"/>
                  <a:pt x="919915" y="2919703"/>
                </a:cubicBezTo>
                <a:cubicBezTo>
                  <a:pt x="913175" y="2900055"/>
                  <a:pt x="926541" y="2907480"/>
                  <a:pt x="922314" y="2891258"/>
                </a:cubicBezTo>
                <a:cubicBezTo>
                  <a:pt x="916945" y="2893657"/>
                  <a:pt x="915117" y="2886575"/>
                  <a:pt x="909977" y="2888402"/>
                </a:cubicBezTo>
                <a:cubicBezTo>
                  <a:pt x="909977" y="2897998"/>
                  <a:pt x="916031" y="2901311"/>
                  <a:pt x="912033" y="2904738"/>
                </a:cubicBezTo>
                <a:cubicBezTo>
                  <a:pt x="907121" y="2901083"/>
                  <a:pt x="904036" y="2892515"/>
                  <a:pt x="902780" y="2878921"/>
                </a:cubicBezTo>
                <a:cubicBezTo>
                  <a:pt x="908377" y="2878807"/>
                  <a:pt x="908377" y="2871381"/>
                  <a:pt x="913632" y="2870924"/>
                </a:cubicBezTo>
                <a:cubicBezTo>
                  <a:pt x="923114" y="2876522"/>
                  <a:pt x="928597" y="2893315"/>
                  <a:pt x="938079" y="2898912"/>
                </a:cubicBezTo>
                <a:cubicBezTo>
                  <a:pt x="935680" y="2876408"/>
                  <a:pt x="923913" y="2891601"/>
                  <a:pt x="927912" y="2867611"/>
                </a:cubicBezTo>
                <a:cubicBezTo>
                  <a:pt x="917288" y="2867040"/>
                  <a:pt x="912947" y="2854588"/>
                  <a:pt x="904036" y="2867497"/>
                </a:cubicBezTo>
                <a:cubicBezTo>
                  <a:pt x="902551" y="2856530"/>
                  <a:pt x="901180" y="2845678"/>
                  <a:pt x="899809" y="2834825"/>
                </a:cubicBezTo>
                <a:cubicBezTo>
                  <a:pt x="885987" y="2821802"/>
                  <a:pt x="873078" y="2849105"/>
                  <a:pt x="840635" y="2836996"/>
                </a:cubicBezTo>
                <a:cubicBezTo>
                  <a:pt x="843719" y="2835168"/>
                  <a:pt x="844290" y="2829913"/>
                  <a:pt x="844976" y="2824773"/>
                </a:cubicBezTo>
                <a:close/>
                <a:moveTo>
                  <a:pt x="787515" y="2815405"/>
                </a:moveTo>
                <a:cubicBezTo>
                  <a:pt x="779861" y="2813235"/>
                  <a:pt x="778262" y="2841451"/>
                  <a:pt x="785116" y="2843850"/>
                </a:cubicBezTo>
                <a:cubicBezTo>
                  <a:pt x="785230" y="2839395"/>
                  <a:pt x="786829" y="2836996"/>
                  <a:pt x="790256" y="2837110"/>
                </a:cubicBezTo>
                <a:cubicBezTo>
                  <a:pt x="789343" y="2829913"/>
                  <a:pt x="788429" y="2822602"/>
                  <a:pt x="787515" y="2815405"/>
                </a:cubicBezTo>
                <a:close/>
                <a:moveTo>
                  <a:pt x="527512" y="2806952"/>
                </a:moveTo>
                <a:cubicBezTo>
                  <a:pt x="528655" y="2823973"/>
                  <a:pt x="544305" y="2825915"/>
                  <a:pt x="542706" y="2809122"/>
                </a:cubicBezTo>
                <a:cubicBezTo>
                  <a:pt x="538822" y="2805238"/>
                  <a:pt x="534138" y="2803639"/>
                  <a:pt x="527512" y="2806952"/>
                </a:cubicBezTo>
                <a:close/>
                <a:moveTo>
                  <a:pt x="909049" y="2788831"/>
                </a:moveTo>
                <a:cubicBezTo>
                  <a:pt x="905465" y="2789930"/>
                  <a:pt x="903294" y="2794214"/>
                  <a:pt x="905293" y="2805809"/>
                </a:cubicBezTo>
                <a:cubicBezTo>
                  <a:pt x="909977" y="2812092"/>
                  <a:pt x="920829" y="2803525"/>
                  <a:pt x="921286" y="2790959"/>
                </a:cubicBezTo>
                <a:cubicBezTo>
                  <a:pt x="917631" y="2789817"/>
                  <a:pt x="912633" y="2787732"/>
                  <a:pt x="909049" y="2788831"/>
                </a:cubicBezTo>
                <a:close/>
                <a:moveTo>
                  <a:pt x="428183" y="2754517"/>
                </a:moveTo>
                <a:cubicBezTo>
                  <a:pt x="424414" y="2756659"/>
                  <a:pt x="421215" y="2762171"/>
                  <a:pt x="418645" y="2769939"/>
                </a:cubicBezTo>
                <a:cubicBezTo>
                  <a:pt x="430640" y="2765484"/>
                  <a:pt x="437037" y="2780563"/>
                  <a:pt x="441149" y="2759315"/>
                </a:cubicBezTo>
                <a:cubicBezTo>
                  <a:pt x="436294" y="2753603"/>
                  <a:pt x="431953" y="2752375"/>
                  <a:pt x="428183" y="2754517"/>
                </a:cubicBezTo>
                <a:close/>
                <a:moveTo>
                  <a:pt x="494841" y="2713735"/>
                </a:moveTo>
                <a:cubicBezTo>
                  <a:pt x="493927" y="2735896"/>
                  <a:pt x="503751" y="2728357"/>
                  <a:pt x="511405" y="2726757"/>
                </a:cubicBezTo>
                <a:cubicBezTo>
                  <a:pt x="510377" y="2709965"/>
                  <a:pt x="500438" y="2717619"/>
                  <a:pt x="494841" y="2713735"/>
                </a:cubicBezTo>
                <a:close/>
                <a:moveTo>
                  <a:pt x="466410" y="2694600"/>
                </a:moveTo>
                <a:cubicBezTo>
                  <a:pt x="456486" y="2695428"/>
                  <a:pt x="446405" y="2701111"/>
                  <a:pt x="437037" y="2704481"/>
                </a:cubicBezTo>
                <a:cubicBezTo>
                  <a:pt x="442863" y="2742865"/>
                  <a:pt x="459541" y="2715334"/>
                  <a:pt x="472336" y="2724473"/>
                </a:cubicBezTo>
                <a:cubicBezTo>
                  <a:pt x="464225" y="2743550"/>
                  <a:pt x="474392" y="2738638"/>
                  <a:pt x="479419" y="2756345"/>
                </a:cubicBezTo>
                <a:cubicBezTo>
                  <a:pt x="475078" y="2753032"/>
                  <a:pt x="453944" y="2736582"/>
                  <a:pt x="456229" y="2761600"/>
                </a:cubicBezTo>
                <a:cubicBezTo>
                  <a:pt x="462740" y="2766055"/>
                  <a:pt x="479419" y="2780220"/>
                  <a:pt x="483645" y="2766626"/>
                </a:cubicBezTo>
                <a:cubicBezTo>
                  <a:pt x="476449" y="2767540"/>
                  <a:pt x="480675" y="2748805"/>
                  <a:pt x="484445" y="2749605"/>
                </a:cubicBezTo>
                <a:cubicBezTo>
                  <a:pt x="496440" y="2767769"/>
                  <a:pt x="530482" y="2761828"/>
                  <a:pt x="520658" y="2730413"/>
                </a:cubicBezTo>
                <a:cubicBezTo>
                  <a:pt x="510491" y="2752461"/>
                  <a:pt x="493013" y="2744693"/>
                  <a:pt x="479533" y="2734069"/>
                </a:cubicBezTo>
                <a:cubicBezTo>
                  <a:pt x="483874" y="2726186"/>
                  <a:pt x="494269" y="2726643"/>
                  <a:pt x="494841" y="2713849"/>
                </a:cubicBezTo>
                <a:cubicBezTo>
                  <a:pt x="486101" y="2697799"/>
                  <a:pt x="476334" y="2693772"/>
                  <a:pt x="466410" y="2694600"/>
                </a:cubicBezTo>
                <a:close/>
                <a:moveTo>
                  <a:pt x="4022925" y="2632969"/>
                </a:moveTo>
                <a:cubicBezTo>
                  <a:pt x="4027494" y="2649876"/>
                  <a:pt x="4020411" y="2650790"/>
                  <a:pt x="4020411" y="2661414"/>
                </a:cubicBezTo>
                <a:cubicBezTo>
                  <a:pt x="4029436" y="2668725"/>
                  <a:pt x="4036062" y="2657873"/>
                  <a:pt x="4052055" y="2654560"/>
                </a:cubicBezTo>
                <a:cubicBezTo>
                  <a:pt x="4041545" y="2627029"/>
                  <a:pt x="4032520" y="2655817"/>
                  <a:pt x="4022925" y="2632969"/>
                </a:cubicBezTo>
                <a:close/>
                <a:moveTo>
                  <a:pt x="3980429" y="2597556"/>
                </a:moveTo>
                <a:cubicBezTo>
                  <a:pt x="3975973" y="2603496"/>
                  <a:pt x="3973003" y="2611607"/>
                  <a:pt x="3971518" y="2621774"/>
                </a:cubicBezTo>
                <a:cubicBezTo>
                  <a:pt x="3979743" y="2626344"/>
                  <a:pt x="3999849" y="2615148"/>
                  <a:pt x="3981799" y="2608409"/>
                </a:cubicBezTo>
                <a:cubicBezTo>
                  <a:pt x="3991738" y="2601440"/>
                  <a:pt x="4000077" y="2630113"/>
                  <a:pt x="4001791" y="2604067"/>
                </a:cubicBezTo>
                <a:cubicBezTo>
                  <a:pt x="3995736" y="2599270"/>
                  <a:pt x="3987397" y="2600069"/>
                  <a:pt x="3980429" y="2597556"/>
                </a:cubicBezTo>
                <a:close/>
                <a:moveTo>
                  <a:pt x="3991738" y="2567283"/>
                </a:moveTo>
                <a:cubicBezTo>
                  <a:pt x="3983856" y="2576536"/>
                  <a:pt x="3981114" y="2566826"/>
                  <a:pt x="3968662" y="2572195"/>
                </a:cubicBezTo>
                <a:cubicBezTo>
                  <a:pt x="3972089" y="2597328"/>
                  <a:pt x="3962836" y="2576765"/>
                  <a:pt x="3959752" y="2596414"/>
                </a:cubicBezTo>
                <a:cubicBezTo>
                  <a:pt x="3973917" y="2596071"/>
                  <a:pt x="3992652" y="2598584"/>
                  <a:pt x="3991738" y="2567283"/>
                </a:cubicBezTo>
                <a:close/>
                <a:moveTo>
                  <a:pt x="3749742" y="2541123"/>
                </a:moveTo>
                <a:cubicBezTo>
                  <a:pt x="3746187" y="2541202"/>
                  <a:pt x="3742303" y="2542180"/>
                  <a:pt x="3738247" y="2543636"/>
                </a:cubicBezTo>
                <a:cubicBezTo>
                  <a:pt x="3758467" y="2556316"/>
                  <a:pt x="3749556" y="2560429"/>
                  <a:pt x="3768634" y="2576080"/>
                </a:cubicBezTo>
                <a:cubicBezTo>
                  <a:pt x="3768120" y="2548749"/>
                  <a:pt x="3760409" y="2540888"/>
                  <a:pt x="3749742" y="2541123"/>
                </a:cubicBezTo>
                <a:close/>
                <a:moveTo>
                  <a:pt x="3636919" y="2537810"/>
                </a:moveTo>
                <a:cubicBezTo>
                  <a:pt x="3624239" y="2534612"/>
                  <a:pt x="3624125" y="2539181"/>
                  <a:pt x="3610987" y="2543408"/>
                </a:cubicBezTo>
                <a:cubicBezTo>
                  <a:pt x="3614757" y="2574023"/>
                  <a:pt x="3631321" y="2545121"/>
                  <a:pt x="3636919" y="2537810"/>
                </a:cubicBezTo>
                <a:close/>
                <a:moveTo>
                  <a:pt x="3642745" y="2536554"/>
                </a:moveTo>
                <a:cubicBezTo>
                  <a:pt x="3647543" y="2559858"/>
                  <a:pt x="3629151" y="2551404"/>
                  <a:pt x="3628694" y="2567512"/>
                </a:cubicBezTo>
                <a:cubicBezTo>
                  <a:pt x="3642973" y="2553689"/>
                  <a:pt x="3661251" y="2558716"/>
                  <a:pt x="3667077" y="2542380"/>
                </a:cubicBezTo>
                <a:cubicBezTo>
                  <a:pt x="3660566" y="2536211"/>
                  <a:pt x="3650056" y="2540780"/>
                  <a:pt x="3642745" y="2536554"/>
                </a:cubicBezTo>
                <a:close/>
                <a:moveTo>
                  <a:pt x="3707631" y="2461043"/>
                </a:moveTo>
                <a:cubicBezTo>
                  <a:pt x="3692780" y="2470639"/>
                  <a:pt x="3683527" y="2460586"/>
                  <a:pt x="3677244" y="2478864"/>
                </a:cubicBezTo>
                <a:cubicBezTo>
                  <a:pt x="3690724" y="2470296"/>
                  <a:pt x="3708203" y="2491659"/>
                  <a:pt x="3707631" y="2461043"/>
                </a:cubicBezTo>
                <a:close/>
                <a:moveTo>
                  <a:pt x="4087811" y="2429628"/>
                </a:moveTo>
                <a:cubicBezTo>
                  <a:pt x="4077530" y="2427572"/>
                  <a:pt x="4079015" y="2452704"/>
                  <a:pt x="4087354" y="2451904"/>
                </a:cubicBezTo>
                <a:cubicBezTo>
                  <a:pt x="4086668" y="2444707"/>
                  <a:pt x="4091923" y="2445850"/>
                  <a:pt x="4091923" y="2439909"/>
                </a:cubicBezTo>
                <a:cubicBezTo>
                  <a:pt x="4089524" y="2439224"/>
                  <a:pt x="4088039" y="2436025"/>
                  <a:pt x="4087811" y="2429628"/>
                </a:cubicBezTo>
                <a:close/>
                <a:moveTo>
                  <a:pt x="3979743" y="2413749"/>
                </a:moveTo>
                <a:cubicBezTo>
                  <a:pt x="3974945" y="2417862"/>
                  <a:pt x="3968091" y="2419118"/>
                  <a:pt x="3966492" y="2427800"/>
                </a:cubicBezTo>
                <a:cubicBezTo>
                  <a:pt x="3968662" y="2430313"/>
                  <a:pt x="3977801" y="2447906"/>
                  <a:pt x="3978715" y="2430656"/>
                </a:cubicBezTo>
                <a:cubicBezTo>
                  <a:pt x="3976316" y="2429971"/>
                  <a:pt x="3974831" y="2426886"/>
                  <a:pt x="3974602" y="2420489"/>
                </a:cubicBezTo>
                <a:cubicBezTo>
                  <a:pt x="3976659" y="2418776"/>
                  <a:pt x="3980200" y="2419004"/>
                  <a:pt x="3979743" y="2413749"/>
                </a:cubicBezTo>
                <a:close/>
                <a:moveTo>
                  <a:pt x="3697008" y="2396385"/>
                </a:moveTo>
                <a:cubicBezTo>
                  <a:pt x="3689354" y="2398213"/>
                  <a:pt x="3679643" y="2397071"/>
                  <a:pt x="3681014" y="2411007"/>
                </a:cubicBezTo>
                <a:cubicBezTo>
                  <a:pt x="3686498" y="2406438"/>
                  <a:pt x="3702148" y="2415463"/>
                  <a:pt x="3697008" y="2396385"/>
                </a:cubicBezTo>
                <a:close/>
                <a:moveTo>
                  <a:pt x="3801002" y="2387551"/>
                </a:moveTo>
                <a:cubicBezTo>
                  <a:pt x="3800263" y="2386975"/>
                  <a:pt x="3799849" y="2387732"/>
                  <a:pt x="3799820" y="2391130"/>
                </a:cubicBezTo>
                <a:cubicBezTo>
                  <a:pt x="3807131" y="2398898"/>
                  <a:pt x="3806332" y="2428486"/>
                  <a:pt x="3816727" y="2409751"/>
                </a:cubicBezTo>
                <a:cubicBezTo>
                  <a:pt x="3812044" y="2409294"/>
                  <a:pt x="3813300" y="2398213"/>
                  <a:pt x="3814785" y="2393415"/>
                </a:cubicBezTo>
                <a:cubicBezTo>
                  <a:pt x="3808360" y="2403011"/>
                  <a:pt x="3803219" y="2389281"/>
                  <a:pt x="3801002" y="2387551"/>
                </a:cubicBezTo>
                <a:close/>
                <a:moveTo>
                  <a:pt x="4226266" y="2384048"/>
                </a:moveTo>
                <a:lnTo>
                  <a:pt x="4226715" y="2386944"/>
                </a:lnTo>
                <a:lnTo>
                  <a:pt x="4224618" y="2386261"/>
                </a:lnTo>
                <a:close/>
                <a:moveTo>
                  <a:pt x="3713044" y="2382377"/>
                </a:moveTo>
                <a:cubicBezTo>
                  <a:pt x="3709602" y="2383134"/>
                  <a:pt x="3706775" y="2389131"/>
                  <a:pt x="3709117" y="2399355"/>
                </a:cubicBezTo>
                <a:lnTo>
                  <a:pt x="3720654" y="2396842"/>
                </a:lnTo>
                <a:cubicBezTo>
                  <a:pt x="3720540" y="2386104"/>
                  <a:pt x="3716485" y="2381620"/>
                  <a:pt x="3713044" y="2382377"/>
                </a:cubicBezTo>
                <a:close/>
                <a:moveTo>
                  <a:pt x="4319140" y="2370225"/>
                </a:moveTo>
                <a:cubicBezTo>
                  <a:pt x="4303261" y="2395357"/>
                  <a:pt x="4280643" y="2373310"/>
                  <a:pt x="4273331" y="2407695"/>
                </a:cubicBezTo>
                <a:cubicBezTo>
                  <a:pt x="4265678" y="2397756"/>
                  <a:pt x="4273788" y="2389645"/>
                  <a:pt x="4267277" y="2381078"/>
                </a:cubicBezTo>
                <a:cubicBezTo>
                  <a:pt x="4264649" y="2411921"/>
                  <a:pt x="4237232" y="2397299"/>
                  <a:pt x="4232892" y="2416148"/>
                </a:cubicBezTo>
                <a:cubicBezTo>
                  <a:pt x="4227923" y="2413292"/>
                  <a:pt x="4228151" y="2406381"/>
                  <a:pt x="4228679" y="2399627"/>
                </a:cubicBezTo>
                <a:lnTo>
                  <a:pt x="4226715" y="2386944"/>
                </a:lnTo>
                <a:lnTo>
                  <a:pt x="4242030" y="2391930"/>
                </a:lnTo>
                <a:cubicBezTo>
                  <a:pt x="4259851" y="2354232"/>
                  <a:pt x="4296293" y="2385761"/>
                  <a:pt x="4319140" y="2370225"/>
                </a:cubicBezTo>
                <a:close/>
                <a:moveTo>
                  <a:pt x="3545530" y="2368169"/>
                </a:moveTo>
                <a:cubicBezTo>
                  <a:pt x="3546558" y="2378679"/>
                  <a:pt x="3533192" y="2361200"/>
                  <a:pt x="3535362" y="2381535"/>
                </a:cubicBezTo>
                <a:cubicBezTo>
                  <a:pt x="3539247" y="2385304"/>
                  <a:pt x="3543930" y="2387018"/>
                  <a:pt x="3550442" y="2383819"/>
                </a:cubicBezTo>
                <a:cubicBezTo>
                  <a:pt x="3549185" y="2377536"/>
                  <a:pt x="3549071" y="2368397"/>
                  <a:pt x="3545530" y="2368169"/>
                </a:cubicBezTo>
                <a:close/>
                <a:moveTo>
                  <a:pt x="3577516" y="2338810"/>
                </a:moveTo>
                <a:lnTo>
                  <a:pt x="3563122" y="2342009"/>
                </a:lnTo>
                <a:cubicBezTo>
                  <a:pt x="3562894" y="2353661"/>
                  <a:pt x="3557867" y="2359030"/>
                  <a:pt x="3561294" y="2375823"/>
                </a:cubicBezTo>
                <a:cubicBezTo>
                  <a:pt x="3570776" y="2369311"/>
                  <a:pt x="3573403" y="2381535"/>
                  <a:pt x="3582200" y="2376851"/>
                </a:cubicBezTo>
                <a:cubicBezTo>
                  <a:pt x="3583456" y="2361315"/>
                  <a:pt x="3582428" y="2352975"/>
                  <a:pt x="3577516" y="2338810"/>
                </a:cubicBezTo>
                <a:close/>
                <a:moveTo>
                  <a:pt x="3617385" y="2324530"/>
                </a:moveTo>
                <a:cubicBezTo>
                  <a:pt x="3613501" y="2325330"/>
                  <a:pt x="3609616" y="2326244"/>
                  <a:pt x="3605847" y="2327044"/>
                </a:cubicBezTo>
                <a:cubicBezTo>
                  <a:pt x="3609045" y="2340067"/>
                  <a:pt x="3611558" y="2354575"/>
                  <a:pt x="3620583" y="2351719"/>
                </a:cubicBezTo>
                <a:cubicBezTo>
                  <a:pt x="3618755" y="2338353"/>
                  <a:pt x="3613272" y="2336068"/>
                  <a:pt x="3617385" y="2324530"/>
                </a:cubicBezTo>
                <a:close/>
                <a:moveTo>
                  <a:pt x="3628922" y="2322017"/>
                </a:moveTo>
                <a:cubicBezTo>
                  <a:pt x="3631778" y="2331499"/>
                  <a:pt x="3642745" y="2355717"/>
                  <a:pt x="3645944" y="2340638"/>
                </a:cubicBezTo>
                <a:cubicBezTo>
                  <a:pt x="3639318" y="2336868"/>
                  <a:pt x="3637376" y="2320646"/>
                  <a:pt x="3628922" y="2322017"/>
                </a:cubicBezTo>
                <a:close/>
                <a:moveTo>
                  <a:pt x="3802105" y="2284433"/>
                </a:moveTo>
                <a:cubicBezTo>
                  <a:pt x="3792738" y="2282377"/>
                  <a:pt x="3794680" y="2295629"/>
                  <a:pt x="3785427" y="2293572"/>
                </a:cubicBezTo>
                <a:cubicBezTo>
                  <a:pt x="3787026" y="2308080"/>
                  <a:pt x="3790796" y="2325330"/>
                  <a:pt x="3783484" y="2327501"/>
                </a:cubicBezTo>
                <a:cubicBezTo>
                  <a:pt x="3777773" y="2320075"/>
                  <a:pt x="3781885" y="2306138"/>
                  <a:pt x="3782456" y="2294258"/>
                </a:cubicBezTo>
                <a:cubicBezTo>
                  <a:pt x="3775716" y="2297913"/>
                  <a:pt x="3775031" y="2285576"/>
                  <a:pt x="3767377" y="2291859"/>
                </a:cubicBezTo>
                <a:cubicBezTo>
                  <a:pt x="3766920" y="2309908"/>
                  <a:pt x="3776173" y="2301569"/>
                  <a:pt x="3778572" y="2311850"/>
                </a:cubicBezTo>
                <a:cubicBezTo>
                  <a:pt x="3771832" y="2315506"/>
                  <a:pt x="3771147" y="2303168"/>
                  <a:pt x="3763493" y="2309451"/>
                </a:cubicBezTo>
                <a:cubicBezTo>
                  <a:pt x="3761437" y="2331842"/>
                  <a:pt x="3776173" y="2308652"/>
                  <a:pt x="3776973" y="2323388"/>
                </a:cubicBezTo>
                <a:cubicBezTo>
                  <a:pt x="3763607" y="2330928"/>
                  <a:pt x="3750127" y="2338353"/>
                  <a:pt x="3749099" y="2362685"/>
                </a:cubicBezTo>
                <a:cubicBezTo>
                  <a:pt x="3746586" y="2352633"/>
                  <a:pt x="3741217" y="2350348"/>
                  <a:pt x="3740075" y="2336754"/>
                </a:cubicBezTo>
                <a:cubicBezTo>
                  <a:pt x="3747272" y="2332984"/>
                  <a:pt x="3755497" y="2330585"/>
                  <a:pt x="3758924" y="2321560"/>
                </a:cubicBezTo>
                <a:cubicBezTo>
                  <a:pt x="3757096" y="2321674"/>
                  <a:pt x="3755382" y="2321446"/>
                  <a:pt x="3755382" y="2316762"/>
                </a:cubicBezTo>
                <a:cubicBezTo>
                  <a:pt x="3754811" y="2313564"/>
                  <a:pt x="3754240" y="2310365"/>
                  <a:pt x="3751841" y="2311964"/>
                </a:cubicBezTo>
                <a:cubicBezTo>
                  <a:pt x="3751727" y="2318362"/>
                  <a:pt x="3741560" y="2333327"/>
                  <a:pt x="3738132" y="2320418"/>
                </a:cubicBezTo>
                <a:cubicBezTo>
                  <a:pt x="3741217" y="2294715"/>
                  <a:pt x="3762694" y="2321674"/>
                  <a:pt x="3764978" y="2297913"/>
                </a:cubicBezTo>
                <a:cubicBezTo>
                  <a:pt x="3749442" y="2283177"/>
                  <a:pt x="3739047" y="2311165"/>
                  <a:pt x="3724653" y="2306595"/>
                </a:cubicBezTo>
                <a:cubicBezTo>
                  <a:pt x="3731050" y="2306024"/>
                  <a:pt x="3732535" y="2318933"/>
                  <a:pt x="3733677" y="2332527"/>
                </a:cubicBezTo>
                <a:cubicBezTo>
                  <a:pt x="3720083" y="2323959"/>
                  <a:pt x="3728879" y="2333669"/>
                  <a:pt x="3732763" y="2349434"/>
                </a:cubicBezTo>
                <a:cubicBezTo>
                  <a:pt x="3719055" y="2343951"/>
                  <a:pt x="3713572" y="2359258"/>
                  <a:pt x="3703290" y="2350234"/>
                </a:cubicBezTo>
                <a:cubicBezTo>
                  <a:pt x="3713686" y="2345093"/>
                  <a:pt x="3722254" y="2336868"/>
                  <a:pt x="3725338" y="2311964"/>
                </a:cubicBezTo>
                <a:cubicBezTo>
                  <a:pt x="3715514" y="2293344"/>
                  <a:pt x="3713800" y="2334697"/>
                  <a:pt x="3708660" y="2321217"/>
                </a:cubicBezTo>
                <a:cubicBezTo>
                  <a:pt x="3708317" y="2313221"/>
                  <a:pt x="3712315" y="2311050"/>
                  <a:pt x="3712429" y="2303625"/>
                </a:cubicBezTo>
                <a:cubicBezTo>
                  <a:pt x="3701120" y="2316762"/>
                  <a:pt x="3694723" y="2280207"/>
                  <a:pt x="3693124" y="2291059"/>
                </a:cubicBezTo>
                <a:cubicBezTo>
                  <a:pt x="3691752" y="2307738"/>
                  <a:pt x="3709345" y="2308194"/>
                  <a:pt x="3702148" y="2316991"/>
                </a:cubicBezTo>
                <a:cubicBezTo>
                  <a:pt x="3689125" y="2301226"/>
                  <a:pt x="3678273" y="2304082"/>
                  <a:pt x="3667192" y="2296771"/>
                </a:cubicBezTo>
                <a:cubicBezTo>
                  <a:pt x="3660909" y="2305453"/>
                  <a:pt x="3672789" y="2316305"/>
                  <a:pt x="3666849" y="2319047"/>
                </a:cubicBezTo>
                <a:cubicBezTo>
                  <a:pt x="3661594" y="2302368"/>
                  <a:pt x="3648685" y="2314706"/>
                  <a:pt x="3643773" y="2324073"/>
                </a:cubicBezTo>
                <a:cubicBezTo>
                  <a:pt x="3650741" y="2329214"/>
                  <a:pt x="3658167" y="2333098"/>
                  <a:pt x="3661480" y="2348177"/>
                </a:cubicBezTo>
                <a:cubicBezTo>
                  <a:pt x="3643773" y="2359258"/>
                  <a:pt x="3639432" y="2355032"/>
                  <a:pt x="3627780" y="2338810"/>
                </a:cubicBezTo>
                <a:cubicBezTo>
                  <a:pt x="3625381" y="2352061"/>
                  <a:pt x="3637719" y="2357545"/>
                  <a:pt x="3630407" y="2360515"/>
                </a:cubicBezTo>
                <a:cubicBezTo>
                  <a:pt x="3621726" y="2357773"/>
                  <a:pt x="3623782" y="2369882"/>
                  <a:pt x="3616585" y="2369083"/>
                </a:cubicBezTo>
                <a:cubicBezTo>
                  <a:pt x="3615785" y="2329214"/>
                  <a:pt x="3600820" y="2370225"/>
                  <a:pt x="3590882" y="2352518"/>
                </a:cubicBezTo>
                <a:cubicBezTo>
                  <a:pt x="3594195" y="2347378"/>
                  <a:pt x="3611101" y="2338010"/>
                  <a:pt x="3599906" y="2328186"/>
                </a:cubicBezTo>
                <a:cubicBezTo>
                  <a:pt x="3598079" y="2342580"/>
                  <a:pt x="3582999" y="2338696"/>
                  <a:pt x="3589396" y="2364056"/>
                </a:cubicBezTo>
                <a:cubicBezTo>
                  <a:pt x="3612701" y="2391587"/>
                  <a:pt x="3630407" y="2373195"/>
                  <a:pt x="3662508" y="2381535"/>
                </a:cubicBezTo>
                <a:cubicBezTo>
                  <a:pt x="3662165" y="2375023"/>
                  <a:pt x="3660109" y="2366113"/>
                  <a:pt x="3663422" y="2364513"/>
                </a:cubicBezTo>
                <a:cubicBezTo>
                  <a:pt x="3677930" y="2380849"/>
                  <a:pt x="3699749" y="2381420"/>
                  <a:pt x="3714486" y="2370111"/>
                </a:cubicBezTo>
                <a:cubicBezTo>
                  <a:pt x="3716999" y="2380278"/>
                  <a:pt x="3723853" y="2378222"/>
                  <a:pt x="3723510" y="2396042"/>
                </a:cubicBezTo>
                <a:cubicBezTo>
                  <a:pt x="3736533" y="2397413"/>
                  <a:pt x="3719855" y="2385875"/>
                  <a:pt x="3727966" y="2384048"/>
                </a:cubicBezTo>
                <a:cubicBezTo>
                  <a:pt x="3738361" y="2412721"/>
                  <a:pt x="3711058" y="2401754"/>
                  <a:pt x="3712315" y="2426429"/>
                </a:cubicBezTo>
                <a:cubicBezTo>
                  <a:pt x="3705804" y="2405067"/>
                  <a:pt x="3704776" y="2426772"/>
                  <a:pt x="3697921" y="2429514"/>
                </a:cubicBezTo>
                <a:cubicBezTo>
                  <a:pt x="3689354" y="2408152"/>
                  <a:pt x="3678387" y="2430542"/>
                  <a:pt x="3669705" y="2441280"/>
                </a:cubicBezTo>
                <a:cubicBezTo>
                  <a:pt x="3676445" y="2444707"/>
                  <a:pt x="3680215" y="2455903"/>
                  <a:pt x="3689011" y="2453732"/>
                </a:cubicBezTo>
                <a:cubicBezTo>
                  <a:pt x="3695294" y="2445050"/>
                  <a:pt x="3681928" y="2438539"/>
                  <a:pt x="3689354" y="2431456"/>
                </a:cubicBezTo>
                <a:cubicBezTo>
                  <a:pt x="3701463" y="2443336"/>
                  <a:pt x="3709802" y="2446649"/>
                  <a:pt x="3720769" y="2446878"/>
                </a:cubicBezTo>
                <a:cubicBezTo>
                  <a:pt x="3714714" y="2455331"/>
                  <a:pt x="3711173" y="2467212"/>
                  <a:pt x="3713800" y="2487432"/>
                </a:cubicBezTo>
                <a:cubicBezTo>
                  <a:pt x="3721683" y="2480806"/>
                  <a:pt x="3722025" y="2480692"/>
                  <a:pt x="3731050" y="2483662"/>
                </a:cubicBezTo>
                <a:cubicBezTo>
                  <a:pt x="3730707" y="2477151"/>
                  <a:pt x="3728651" y="2468354"/>
                  <a:pt x="3731964" y="2466755"/>
                </a:cubicBezTo>
                <a:cubicBezTo>
                  <a:pt x="3736990" y="2485947"/>
                  <a:pt x="3740874" y="2468354"/>
                  <a:pt x="3749899" y="2468583"/>
                </a:cubicBezTo>
                <a:cubicBezTo>
                  <a:pt x="3743045" y="2479093"/>
                  <a:pt x="3756296" y="2485947"/>
                  <a:pt x="3756296" y="2472810"/>
                </a:cubicBezTo>
                <a:cubicBezTo>
                  <a:pt x="3743959" y="2463442"/>
                  <a:pt x="3730250" y="2457273"/>
                  <a:pt x="3722596" y="2435340"/>
                </a:cubicBezTo>
                <a:cubicBezTo>
                  <a:pt x="3735163" y="2437282"/>
                  <a:pt x="3743959" y="2449163"/>
                  <a:pt x="3752412" y="2462300"/>
                </a:cubicBezTo>
                <a:cubicBezTo>
                  <a:pt x="3749213" y="2433512"/>
                  <a:pt x="3774117" y="2403696"/>
                  <a:pt x="3794565" y="2419918"/>
                </a:cubicBezTo>
                <a:cubicBezTo>
                  <a:pt x="3789082" y="2403468"/>
                  <a:pt x="3782000" y="2391587"/>
                  <a:pt x="3772746" y="2385533"/>
                </a:cubicBezTo>
                <a:cubicBezTo>
                  <a:pt x="3760523" y="2430542"/>
                  <a:pt x="3733449" y="2393301"/>
                  <a:pt x="3724082" y="2373652"/>
                </a:cubicBezTo>
                <a:cubicBezTo>
                  <a:pt x="3734477" y="2348977"/>
                  <a:pt x="3746129" y="2411807"/>
                  <a:pt x="3755497" y="2389188"/>
                </a:cubicBezTo>
                <a:cubicBezTo>
                  <a:pt x="3746815" y="2393529"/>
                  <a:pt x="3745786" y="2377194"/>
                  <a:pt x="3741445" y="2369882"/>
                </a:cubicBezTo>
                <a:cubicBezTo>
                  <a:pt x="3760180" y="2375708"/>
                  <a:pt x="3750813" y="2343265"/>
                  <a:pt x="3768291" y="2347378"/>
                </a:cubicBezTo>
                <a:cubicBezTo>
                  <a:pt x="3771261" y="2360743"/>
                  <a:pt x="3776288" y="2368626"/>
                  <a:pt x="3780743" y="2378107"/>
                </a:cubicBezTo>
                <a:cubicBezTo>
                  <a:pt x="3780514" y="2354003"/>
                  <a:pt x="3785655" y="2327044"/>
                  <a:pt x="3799249" y="2335154"/>
                </a:cubicBezTo>
                <a:cubicBezTo>
                  <a:pt x="3794908" y="2314592"/>
                  <a:pt x="3796965" y="2315848"/>
                  <a:pt x="3792509" y="2303168"/>
                </a:cubicBezTo>
                <a:cubicBezTo>
                  <a:pt x="3794451" y="2304425"/>
                  <a:pt x="3805190" y="2314478"/>
                  <a:pt x="3804047" y="2300769"/>
                </a:cubicBezTo>
                <a:cubicBezTo>
                  <a:pt x="3798906" y="2299513"/>
                  <a:pt x="3803818" y="2293572"/>
                  <a:pt x="3802105" y="2284433"/>
                </a:cubicBezTo>
                <a:close/>
                <a:moveTo>
                  <a:pt x="4226380" y="2221832"/>
                </a:moveTo>
                <a:cubicBezTo>
                  <a:pt x="4218155" y="2222631"/>
                  <a:pt x="4221011" y="2238624"/>
                  <a:pt x="4217241" y="2245936"/>
                </a:cubicBezTo>
                <a:cubicBezTo>
                  <a:pt x="4219069" y="2245821"/>
                  <a:pt x="4220782" y="2246050"/>
                  <a:pt x="4220782" y="2250733"/>
                </a:cubicBezTo>
                <a:lnTo>
                  <a:pt x="4226608" y="2249591"/>
                </a:lnTo>
                <a:cubicBezTo>
                  <a:pt x="4219412" y="2230285"/>
                  <a:pt x="4227294" y="2240681"/>
                  <a:pt x="4226380" y="2221832"/>
                </a:cubicBezTo>
                <a:close/>
                <a:moveTo>
                  <a:pt x="3742531" y="2220304"/>
                </a:moveTo>
                <a:cubicBezTo>
                  <a:pt x="3734534" y="2218662"/>
                  <a:pt x="3727452" y="2220233"/>
                  <a:pt x="3725110" y="2234284"/>
                </a:cubicBezTo>
                <a:cubicBezTo>
                  <a:pt x="3735505" y="2214520"/>
                  <a:pt x="3755611" y="2246164"/>
                  <a:pt x="3765435" y="2225601"/>
                </a:cubicBezTo>
                <a:cubicBezTo>
                  <a:pt x="3759438" y="2226801"/>
                  <a:pt x="3750527" y="2221946"/>
                  <a:pt x="3742531" y="2220304"/>
                </a:cubicBezTo>
                <a:close/>
                <a:moveTo>
                  <a:pt x="4160409" y="2207509"/>
                </a:moveTo>
                <a:cubicBezTo>
                  <a:pt x="4151584" y="2207752"/>
                  <a:pt x="4142873" y="2210865"/>
                  <a:pt x="4140817" y="2223203"/>
                </a:cubicBezTo>
                <a:cubicBezTo>
                  <a:pt x="4148699" y="2229485"/>
                  <a:pt x="4177487" y="2237025"/>
                  <a:pt x="4180685" y="2209037"/>
                </a:cubicBezTo>
                <a:cubicBezTo>
                  <a:pt x="4178172" y="2209894"/>
                  <a:pt x="4169233" y="2207267"/>
                  <a:pt x="4160409" y="2207509"/>
                </a:cubicBezTo>
                <a:close/>
                <a:moveTo>
                  <a:pt x="4123910" y="2204582"/>
                </a:moveTo>
                <a:cubicBezTo>
                  <a:pt x="4118312" y="2209151"/>
                  <a:pt x="4102776" y="2200013"/>
                  <a:pt x="4107802" y="2219090"/>
                </a:cubicBezTo>
                <a:cubicBezTo>
                  <a:pt x="4115456" y="2217376"/>
                  <a:pt x="4125166" y="2218519"/>
                  <a:pt x="4123910" y="2204582"/>
                </a:cubicBezTo>
                <a:close/>
                <a:moveTo>
                  <a:pt x="3282557" y="2202411"/>
                </a:moveTo>
                <a:cubicBezTo>
                  <a:pt x="3280501" y="2224688"/>
                  <a:pt x="3298321" y="2254275"/>
                  <a:pt x="3297408" y="2227087"/>
                </a:cubicBezTo>
                <a:cubicBezTo>
                  <a:pt x="3286098" y="2236226"/>
                  <a:pt x="3289411" y="2205267"/>
                  <a:pt x="3282557" y="2202411"/>
                </a:cubicBezTo>
                <a:close/>
                <a:moveTo>
                  <a:pt x="3525310" y="2199784"/>
                </a:moveTo>
                <a:cubicBezTo>
                  <a:pt x="3518570" y="2201269"/>
                  <a:pt x="3511830" y="2202640"/>
                  <a:pt x="3505090" y="2204239"/>
                </a:cubicBezTo>
                <a:cubicBezTo>
                  <a:pt x="3507603" y="2216577"/>
                  <a:pt x="3510916" y="2226972"/>
                  <a:pt x="3517085" y="2229485"/>
                </a:cubicBezTo>
                <a:cubicBezTo>
                  <a:pt x="3523253" y="2220689"/>
                  <a:pt x="3509888" y="2214178"/>
                  <a:pt x="3517313" y="2207095"/>
                </a:cubicBezTo>
                <a:cubicBezTo>
                  <a:pt x="3517428" y="2217833"/>
                  <a:pt x="3531478" y="2212122"/>
                  <a:pt x="3525310" y="2199784"/>
                </a:cubicBezTo>
                <a:close/>
                <a:moveTo>
                  <a:pt x="3632380" y="2195239"/>
                </a:moveTo>
                <a:cubicBezTo>
                  <a:pt x="3627202" y="2190773"/>
                  <a:pt x="3619727" y="2210179"/>
                  <a:pt x="3628123" y="2216348"/>
                </a:cubicBezTo>
                <a:cubicBezTo>
                  <a:pt x="3627780" y="2209951"/>
                  <a:pt x="3632007" y="2209494"/>
                  <a:pt x="3636119" y="2209037"/>
                </a:cubicBezTo>
                <a:cubicBezTo>
                  <a:pt x="3635577" y="2200869"/>
                  <a:pt x="3634106" y="2196728"/>
                  <a:pt x="3632380" y="2195239"/>
                </a:cubicBezTo>
                <a:close/>
                <a:moveTo>
                  <a:pt x="3805989" y="2191902"/>
                </a:moveTo>
                <a:cubicBezTo>
                  <a:pt x="3801277" y="2193101"/>
                  <a:pt x="3797421" y="2197842"/>
                  <a:pt x="3795936" y="2208009"/>
                </a:cubicBezTo>
                <a:cubicBezTo>
                  <a:pt x="3801762" y="2226515"/>
                  <a:pt x="3814328" y="2219318"/>
                  <a:pt x="3801648" y="2206752"/>
                </a:cubicBezTo>
                <a:cubicBezTo>
                  <a:pt x="3811930" y="2195786"/>
                  <a:pt x="3809302" y="2219547"/>
                  <a:pt x="3815128" y="2220575"/>
                </a:cubicBezTo>
                <a:cubicBezTo>
                  <a:pt x="3810444" y="2203668"/>
                  <a:pt x="3823696" y="2211093"/>
                  <a:pt x="3821183" y="2197042"/>
                </a:cubicBezTo>
                <a:cubicBezTo>
                  <a:pt x="3816271" y="2193044"/>
                  <a:pt x="3810702" y="2190702"/>
                  <a:pt x="3805989" y="2191902"/>
                </a:cubicBezTo>
                <a:close/>
                <a:moveTo>
                  <a:pt x="3388065" y="2189955"/>
                </a:moveTo>
                <a:cubicBezTo>
                  <a:pt x="3386498" y="2189403"/>
                  <a:pt x="3384571" y="2189846"/>
                  <a:pt x="3382057" y="2191902"/>
                </a:cubicBezTo>
                <a:cubicBezTo>
                  <a:pt x="3382628" y="2205610"/>
                  <a:pt x="3398850" y="2212693"/>
                  <a:pt x="3398507" y="2205039"/>
                </a:cubicBezTo>
                <a:cubicBezTo>
                  <a:pt x="3394223" y="2202212"/>
                  <a:pt x="3392767" y="2191609"/>
                  <a:pt x="3388065" y="2189955"/>
                </a:cubicBezTo>
                <a:close/>
                <a:moveTo>
                  <a:pt x="3458481" y="2186304"/>
                </a:moveTo>
                <a:cubicBezTo>
                  <a:pt x="3461451" y="2219204"/>
                  <a:pt x="3453569" y="2199327"/>
                  <a:pt x="3457910" y="2231085"/>
                </a:cubicBezTo>
                <a:cubicBezTo>
                  <a:pt x="3461908" y="2230057"/>
                  <a:pt x="3464536" y="2232227"/>
                  <a:pt x="3467278" y="2234626"/>
                </a:cubicBezTo>
                <a:cubicBezTo>
                  <a:pt x="3461680" y="2218976"/>
                  <a:pt x="3473446" y="2204353"/>
                  <a:pt x="3476873" y="2215777"/>
                </a:cubicBezTo>
                <a:cubicBezTo>
                  <a:pt x="3461908" y="2216348"/>
                  <a:pt x="3491039" y="2238739"/>
                  <a:pt x="3489782" y="2224231"/>
                </a:cubicBezTo>
                <a:cubicBezTo>
                  <a:pt x="3486241" y="2224002"/>
                  <a:pt x="3485555" y="2216348"/>
                  <a:pt x="3484870" y="2208580"/>
                </a:cubicBezTo>
                <a:cubicBezTo>
                  <a:pt x="3487840" y="2200698"/>
                  <a:pt x="3493209" y="2203325"/>
                  <a:pt x="3497093" y="2211436"/>
                </a:cubicBezTo>
                <a:cubicBezTo>
                  <a:pt x="3492181" y="2213949"/>
                  <a:pt x="3491610" y="2222289"/>
                  <a:pt x="3493895" y="2234512"/>
                </a:cubicBezTo>
                <a:cubicBezTo>
                  <a:pt x="3497893" y="2245707"/>
                  <a:pt x="3510231" y="2230171"/>
                  <a:pt x="3501891" y="2227087"/>
                </a:cubicBezTo>
                <a:cubicBezTo>
                  <a:pt x="3495951" y="2239767"/>
                  <a:pt x="3503148" y="2209151"/>
                  <a:pt x="3501548" y="2199327"/>
                </a:cubicBezTo>
                <a:cubicBezTo>
                  <a:pt x="3485098" y="2193158"/>
                  <a:pt x="3472418" y="2181392"/>
                  <a:pt x="3458481" y="2186304"/>
                </a:cubicBezTo>
                <a:close/>
                <a:moveTo>
                  <a:pt x="3749142" y="2184577"/>
                </a:moveTo>
                <a:cubicBezTo>
                  <a:pt x="3741275" y="2184391"/>
                  <a:pt x="3733792" y="2188761"/>
                  <a:pt x="3727509" y="2205953"/>
                </a:cubicBezTo>
                <a:cubicBezTo>
                  <a:pt x="3736419" y="2202868"/>
                  <a:pt x="3749099" y="2205039"/>
                  <a:pt x="3752869" y="2194872"/>
                </a:cubicBezTo>
                <a:cubicBezTo>
                  <a:pt x="3759381" y="2203325"/>
                  <a:pt x="3750927" y="2212578"/>
                  <a:pt x="3761208" y="2215434"/>
                </a:cubicBezTo>
                <a:cubicBezTo>
                  <a:pt x="3761894" y="2202526"/>
                  <a:pt x="3777544" y="2210294"/>
                  <a:pt x="3773089" y="2190531"/>
                </a:cubicBezTo>
                <a:cubicBezTo>
                  <a:pt x="3765264" y="2189503"/>
                  <a:pt x="3757010" y="2184762"/>
                  <a:pt x="3749142" y="2184577"/>
                </a:cubicBezTo>
                <a:close/>
                <a:moveTo>
                  <a:pt x="3964550" y="2182991"/>
                </a:moveTo>
                <a:cubicBezTo>
                  <a:pt x="3959066" y="2187561"/>
                  <a:pt x="3943530" y="2178536"/>
                  <a:pt x="3948442" y="2197499"/>
                </a:cubicBezTo>
                <a:cubicBezTo>
                  <a:pt x="3956782" y="2186533"/>
                  <a:pt x="3965235" y="2204011"/>
                  <a:pt x="3964550" y="2182991"/>
                </a:cubicBezTo>
                <a:close/>
                <a:moveTo>
                  <a:pt x="3845858" y="2180478"/>
                </a:moveTo>
                <a:cubicBezTo>
                  <a:pt x="3841631" y="2182420"/>
                  <a:pt x="3835005" y="2180935"/>
                  <a:pt x="3835005" y="2188360"/>
                </a:cubicBezTo>
                <a:cubicBezTo>
                  <a:pt x="3845401" y="2194415"/>
                  <a:pt x="3827466" y="2198642"/>
                  <a:pt x="3828265" y="2206524"/>
                </a:cubicBezTo>
                <a:cubicBezTo>
                  <a:pt x="3833977" y="2210294"/>
                  <a:pt x="3834548" y="2227772"/>
                  <a:pt x="3844601" y="2219775"/>
                </a:cubicBezTo>
                <a:cubicBezTo>
                  <a:pt x="3844373" y="2205382"/>
                  <a:pt x="3843459" y="2199327"/>
                  <a:pt x="3845858" y="2180478"/>
                </a:cubicBezTo>
                <a:close/>
                <a:moveTo>
                  <a:pt x="3681814" y="2170996"/>
                </a:moveTo>
                <a:cubicBezTo>
                  <a:pt x="3681928" y="2197157"/>
                  <a:pt x="3663650" y="2176822"/>
                  <a:pt x="3667077" y="2196585"/>
                </a:cubicBezTo>
                <a:cubicBezTo>
                  <a:pt x="3661251" y="2195443"/>
                  <a:pt x="3659995" y="2182191"/>
                  <a:pt x="3651313" y="2188817"/>
                </a:cubicBezTo>
                <a:cubicBezTo>
                  <a:pt x="3652341" y="2196243"/>
                  <a:pt x="3651427" y="2201155"/>
                  <a:pt x="3650399" y="2205839"/>
                </a:cubicBezTo>
                <a:cubicBezTo>
                  <a:pt x="3668562" y="2205724"/>
                  <a:pt x="3685812" y="2199327"/>
                  <a:pt x="3684784" y="2220575"/>
                </a:cubicBezTo>
                <a:cubicBezTo>
                  <a:pt x="3691410" y="2206867"/>
                  <a:pt x="3709688" y="2208923"/>
                  <a:pt x="3710487" y="2187218"/>
                </a:cubicBezTo>
                <a:cubicBezTo>
                  <a:pt x="3705918" y="2185276"/>
                  <a:pt x="3702262" y="2180707"/>
                  <a:pt x="3697579" y="2178765"/>
                </a:cubicBezTo>
                <a:cubicBezTo>
                  <a:pt x="3698949" y="2206867"/>
                  <a:pt x="3685470" y="2174652"/>
                  <a:pt x="3681814" y="2170996"/>
                </a:cubicBezTo>
                <a:close/>
                <a:moveTo>
                  <a:pt x="3651770" y="2166541"/>
                </a:moveTo>
                <a:cubicBezTo>
                  <a:pt x="3642288" y="2165856"/>
                  <a:pt x="3641831" y="2180821"/>
                  <a:pt x="3634406" y="2170311"/>
                </a:cubicBezTo>
                <a:cubicBezTo>
                  <a:pt x="3641031" y="2183220"/>
                  <a:pt x="3633378" y="2190188"/>
                  <a:pt x="3640575" y="2196928"/>
                </a:cubicBezTo>
                <a:cubicBezTo>
                  <a:pt x="3641831" y="2183448"/>
                  <a:pt x="3653940" y="2184705"/>
                  <a:pt x="3651770" y="2166541"/>
                </a:cubicBezTo>
                <a:close/>
                <a:moveTo>
                  <a:pt x="3808617" y="2166198"/>
                </a:moveTo>
                <a:cubicBezTo>
                  <a:pt x="3801420" y="2166884"/>
                  <a:pt x="3794451" y="2168140"/>
                  <a:pt x="3795479" y="2180135"/>
                </a:cubicBezTo>
                <a:cubicBezTo>
                  <a:pt x="3803476" y="2177736"/>
                  <a:pt x="3804161" y="2167684"/>
                  <a:pt x="3801877" y="2184248"/>
                </a:cubicBezTo>
                <a:cubicBezTo>
                  <a:pt x="3804847" y="2183677"/>
                  <a:pt x="3807703" y="2182991"/>
                  <a:pt x="3810559" y="2182420"/>
                </a:cubicBezTo>
                <a:cubicBezTo>
                  <a:pt x="3809873" y="2177165"/>
                  <a:pt x="3809302" y="2171568"/>
                  <a:pt x="3808617" y="2166198"/>
                </a:cubicBezTo>
                <a:close/>
                <a:moveTo>
                  <a:pt x="3874753" y="2158105"/>
                </a:moveTo>
                <a:cubicBezTo>
                  <a:pt x="3868927" y="2160708"/>
                  <a:pt x="3866763" y="2178508"/>
                  <a:pt x="3860937" y="2182877"/>
                </a:cubicBezTo>
                <a:cubicBezTo>
                  <a:pt x="3859109" y="2172710"/>
                  <a:pt x="3862765" y="2170197"/>
                  <a:pt x="3861280" y="2160601"/>
                </a:cubicBezTo>
                <a:cubicBezTo>
                  <a:pt x="3854426" y="2160258"/>
                  <a:pt x="3850313" y="2163685"/>
                  <a:pt x="3847571" y="2169054"/>
                </a:cubicBezTo>
                <a:cubicBezTo>
                  <a:pt x="3863107" y="2190874"/>
                  <a:pt x="3846086" y="2188932"/>
                  <a:pt x="3850427" y="2218633"/>
                </a:cubicBezTo>
                <a:cubicBezTo>
                  <a:pt x="3860023" y="2213378"/>
                  <a:pt x="3863222" y="2199670"/>
                  <a:pt x="3867448" y="2187104"/>
                </a:cubicBezTo>
                <a:cubicBezTo>
                  <a:pt x="3868591" y="2203211"/>
                  <a:pt x="3875902" y="2202411"/>
                  <a:pt x="3877044" y="2218404"/>
                </a:cubicBezTo>
                <a:cubicBezTo>
                  <a:pt x="3881728" y="2214292"/>
                  <a:pt x="3894751" y="2221489"/>
                  <a:pt x="3893723" y="2209380"/>
                </a:cubicBezTo>
                <a:cubicBezTo>
                  <a:pt x="3888582" y="2192244"/>
                  <a:pt x="3874531" y="2198870"/>
                  <a:pt x="3869619" y="2181049"/>
                </a:cubicBezTo>
                <a:cubicBezTo>
                  <a:pt x="3885269" y="2189960"/>
                  <a:pt x="3868934" y="2169740"/>
                  <a:pt x="3882071" y="2161629"/>
                </a:cubicBezTo>
                <a:cubicBezTo>
                  <a:pt x="3879044" y="2158059"/>
                  <a:pt x="3876695" y="2157238"/>
                  <a:pt x="3874753" y="2158105"/>
                </a:cubicBezTo>
                <a:close/>
                <a:moveTo>
                  <a:pt x="3463851" y="2157402"/>
                </a:moveTo>
                <a:cubicBezTo>
                  <a:pt x="3459967" y="2161172"/>
                  <a:pt x="3448200" y="2154204"/>
                  <a:pt x="3450142" y="2165970"/>
                </a:cubicBezTo>
                <a:cubicBezTo>
                  <a:pt x="3455854" y="2164713"/>
                  <a:pt x="3455511" y="2180021"/>
                  <a:pt x="3462936" y="2174309"/>
                </a:cubicBezTo>
                <a:cubicBezTo>
                  <a:pt x="3462251" y="2167341"/>
                  <a:pt x="3465678" y="2165970"/>
                  <a:pt x="3463851" y="2157402"/>
                </a:cubicBezTo>
                <a:close/>
                <a:moveTo>
                  <a:pt x="3343217" y="2116734"/>
                </a:moveTo>
                <a:cubicBezTo>
                  <a:pt x="3346872" y="2135811"/>
                  <a:pt x="3358524" y="2132841"/>
                  <a:pt x="3366749" y="2139467"/>
                </a:cubicBezTo>
                <a:cubicBezTo>
                  <a:pt x="3362637" y="2121760"/>
                  <a:pt x="3355782" y="2111479"/>
                  <a:pt x="3343217" y="2116734"/>
                </a:cubicBezTo>
                <a:close/>
                <a:moveTo>
                  <a:pt x="3266221" y="2116734"/>
                </a:moveTo>
                <a:cubicBezTo>
                  <a:pt x="3273075" y="2135012"/>
                  <a:pt x="3256740" y="2122103"/>
                  <a:pt x="3259481" y="2134898"/>
                </a:cubicBezTo>
                <a:cubicBezTo>
                  <a:pt x="3270791" y="2141181"/>
                  <a:pt x="3272733" y="2131014"/>
                  <a:pt x="3283928" y="2140724"/>
                </a:cubicBezTo>
                <a:cubicBezTo>
                  <a:pt x="3280272" y="2126672"/>
                  <a:pt x="3271247" y="2126787"/>
                  <a:pt x="3266221" y="2116734"/>
                </a:cubicBezTo>
                <a:close/>
                <a:moveTo>
                  <a:pt x="3336819" y="2112621"/>
                </a:moveTo>
                <a:cubicBezTo>
                  <a:pt x="3329508" y="2114906"/>
                  <a:pt x="3327909" y="2124730"/>
                  <a:pt x="3324367" y="2132042"/>
                </a:cubicBezTo>
                <a:cubicBezTo>
                  <a:pt x="3333049" y="2125416"/>
                  <a:pt x="3334306" y="2138553"/>
                  <a:pt x="3340132" y="2139695"/>
                </a:cubicBezTo>
                <a:cubicBezTo>
                  <a:pt x="3336248" y="2122674"/>
                  <a:pt x="3343559" y="2121760"/>
                  <a:pt x="3336819" y="2112621"/>
                </a:cubicBezTo>
                <a:close/>
                <a:moveTo>
                  <a:pt x="3243117" y="2074431"/>
                </a:moveTo>
                <a:cubicBezTo>
                  <a:pt x="3237291" y="2080428"/>
                  <a:pt x="3240975" y="2102426"/>
                  <a:pt x="3252627" y="2103026"/>
                </a:cubicBezTo>
                <a:cubicBezTo>
                  <a:pt x="3250114" y="2090574"/>
                  <a:pt x="3250571" y="2082006"/>
                  <a:pt x="3252170" y="2075152"/>
                </a:cubicBezTo>
                <a:cubicBezTo>
                  <a:pt x="3248058" y="2072210"/>
                  <a:pt x="3245059" y="2072432"/>
                  <a:pt x="3243117" y="2074431"/>
                </a:cubicBezTo>
                <a:close/>
                <a:moveTo>
                  <a:pt x="3177302" y="2071239"/>
                </a:moveTo>
                <a:cubicBezTo>
                  <a:pt x="3172833" y="2072839"/>
                  <a:pt x="3168778" y="2077380"/>
                  <a:pt x="3167635" y="2088061"/>
                </a:cubicBezTo>
                <a:cubicBezTo>
                  <a:pt x="3176203" y="2084405"/>
                  <a:pt x="3190939" y="2089089"/>
                  <a:pt x="3189454" y="2072067"/>
                </a:cubicBezTo>
                <a:cubicBezTo>
                  <a:pt x="3186655" y="2070982"/>
                  <a:pt x="3181772" y="2069640"/>
                  <a:pt x="3177302" y="2071239"/>
                </a:cubicBezTo>
                <a:close/>
                <a:moveTo>
                  <a:pt x="3211273" y="2056188"/>
                </a:moveTo>
                <a:cubicBezTo>
                  <a:pt x="3206475" y="2060301"/>
                  <a:pt x="3199621" y="2061558"/>
                  <a:pt x="3198136" y="2070240"/>
                </a:cubicBezTo>
                <a:cubicBezTo>
                  <a:pt x="3205676" y="2069097"/>
                  <a:pt x="3204076" y="2092858"/>
                  <a:pt x="3214586" y="2083377"/>
                </a:cubicBezTo>
                <a:cubicBezTo>
                  <a:pt x="3210702" y="2066355"/>
                  <a:pt x="3218013" y="2065327"/>
                  <a:pt x="3211273" y="2056188"/>
                </a:cubicBezTo>
                <a:close/>
                <a:moveTo>
                  <a:pt x="3231394" y="2017777"/>
                </a:moveTo>
                <a:cubicBezTo>
                  <a:pt x="3227952" y="2017291"/>
                  <a:pt x="3224868" y="2018776"/>
                  <a:pt x="3225210" y="2025230"/>
                </a:cubicBezTo>
                <a:cubicBezTo>
                  <a:pt x="3230351" y="2030600"/>
                  <a:pt x="3239718" y="2041681"/>
                  <a:pt x="3239718" y="2022146"/>
                </a:cubicBezTo>
                <a:cubicBezTo>
                  <a:pt x="3238633" y="2020718"/>
                  <a:pt x="3234835" y="2018262"/>
                  <a:pt x="3231394" y="2017777"/>
                </a:cubicBezTo>
                <a:close/>
                <a:moveTo>
                  <a:pt x="3241989" y="1966652"/>
                </a:moveTo>
                <a:cubicBezTo>
                  <a:pt x="3239711" y="1967248"/>
                  <a:pt x="3237805" y="1969140"/>
                  <a:pt x="3236748" y="1972567"/>
                </a:cubicBezTo>
                <a:cubicBezTo>
                  <a:pt x="3248629" y="1966627"/>
                  <a:pt x="3245887" y="2000669"/>
                  <a:pt x="3259595" y="1989817"/>
                </a:cubicBezTo>
                <a:cubicBezTo>
                  <a:pt x="3258996" y="1974738"/>
                  <a:pt x="3248822" y="1964864"/>
                  <a:pt x="3241989" y="1966652"/>
                </a:cubicBezTo>
                <a:close/>
                <a:moveTo>
                  <a:pt x="3128909" y="1917962"/>
                </a:moveTo>
                <a:cubicBezTo>
                  <a:pt x="3116685" y="1933841"/>
                  <a:pt x="3101263" y="1914078"/>
                  <a:pt x="3096923" y="1947435"/>
                </a:cubicBezTo>
                <a:cubicBezTo>
                  <a:pt x="3107775" y="1933955"/>
                  <a:pt x="3118056" y="1931899"/>
                  <a:pt x="3127195" y="1951891"/>
                </a:cubicBezTo>
                <a:cubicBezTo>
                  <a:pt x="3132793" y="1952005"/>
                  <a:pt x="3132793" y="1944351"/>
                  <a:pt x="3138047" y="1943894"/>
                </a:cubicBezTo>
                <a:cubicBezTo>
                  <a:pt x="3136905" y="1930414"/>
                  <a:pt x="3133821" y="1921732"/>
                  <a:pt x="3128909" y="1917962"/>
                </a:cubicBezTo>
                <a:close/>
                <a:moveTo>
                  <a:pt x="3155640" y="1917620"/>
                </a:moveTo>
                <a:cubicBezTo>
                  <a:pt x="3145701" y="1914878"/>
                  <a:pt x="3147644" y="1928015"/>
                  <a:pt x="3146044" y="1936469"/>
                </a:cubicBezTo>
                <a:cubicBezTo>
                  <a:pt x="3148557" y="1940353"/>
                  <a:pt x="3163637" y="1945036"/>
                  <a:pt x="3163408" y="1932699"/>
                </a:cubicBezTo>
                <a:cubicBezTo>
                  <a:pt x="3155526" y="1935440"/>
                  <a:pt x="3152441" y="1926644"/>
                  <a:pt x="3155640" y="1917620"/>
                </a:cubicBezTo>
                <a:close/>
                <a:moveTo>
                  <a:pt x="450974" y="1908138"/>
                </a:moveTo>
                <a:cubicBezTo>
                  <a:pt x="447775" y="1923446"/>
                  <a:pt x="430525" y="1907795"/>
                  <a:pt x="421272" y="1931556"/>
                </a:cubicBezTo>
                <a:cubicBezTo>
                  <a:pt x="413618" y="1925845"/>
                  <a:pt x="409392" y="1910651"/>
                  <a:pt x="400481" y="1908366"/>
                </a:cubicBezTo>
                <a:cubicBezTo>
                  <a:pt x="402994" y="1931214"/>
                  <a:pt x="409620" y="1937497"/>
                  <a:pt x="406764" y="1957260"/>
                </a:cubicBezTo>
                <a:cubicBezTo>
                  <a:pt x="417845" y="1950977"/>
                  <a:pt x="420244" y="1969026"/>
                  <a:pt x="422529" y="1987190"/>
                </a:cubicBezTo>
                <a:cubicBezTo>
                  <a:pt x="447432" y="2011636"/>
                  <a:pt x="467652" y="1976566"/>
                  <a:pt x="491071" y="1988560"/>
                </a:cubicBezTo>
                <a:cubicBezTo>
                  <a:pt x="492670" y="1964114"/>
                  <a:pt x="470737" y="1966970"/>
                  <a:pt x="477591" y="1952462"/>
                </a:cubicBezTo>
                <a:cubicBezTo>
                  <a:pt x="479990" y="1964799"/>
                  <a:pt x="486844" y="1963086"/>
                  <a:pt x="489700" y="1955317"/>
                </a:cubicBezTo>
                <a:cubicBezTo>
                  <a:pt x="483303" y="1930757"/>
                  <a:pt x="476106" y="1928701"/>
                  <a:pt x="467424" y="1943551"/>
                </a:cubicBezTo>
                <a:cubicBezTo>
                  <a:pt x="463311" y="1927787"/>
                  <a:pt x="459656" y="1911108"/>
                  <a:pt x="450974" y="1908138"/>
                </a:cubicBezTo>
                <a:close/>
                <a:moveTo>
                  <a:pt x="2970388" y="1908015"/>
                </a:moveTo>
                <a:cubicBezTo>
                  <a:pt x="2968842" y="1907381"/>
                  <a:pt x="2966950" y="1907681"/>
                  <a:pt x="2964408" y="1909737"/>
                </a:cubicBezTo>
                <a:cubicBezTo>
                  <a:pt x="2962466" y="1930300"/>
                  <a:pt x="2987027" y="1937382"/>
                  <a:pt x="2983143" y="1916706"/>
                </a:cubicBezTo>
                <a:cubicBezTo>
                  <a:pt x="2976546" y="1920218"/>
                  <a:pt x="2975025" y="1909916"/>
                  <a:pt x="2970388" y="1908015"/>
                </a:cubicBezTo>
                <a:close/>
                <a:moveTo>
                  <a:pt x="3101035" y="1885062"/>
                </a:moveTo>
                <a:lnTo>
                  <a:pt x="3089497" y="1887689"/>
                </a:lnTo>
                <a:cubicBezTo>
                  <a:pt x="3098293" y="1902083"/>
                  <a:pt x="3086527" y="1909052"/>
                  <a:pt x="3092810" y="1914764"/>
                </a:cubicBezTo>
                <a:cubicBezTo>
                  <a:pt x="3094181" y="1903111"/>
                  <a:pt x="3102748" y="1901055"/>
                  <a:pt x="3101035" y="1885062"/>
                </a:cubicBezTo>
                <a:close/>
                <a:moveTo>
                  <a:pt x="528097" y="1881193"/>
                </a:moveTo>
                <a:cubicBezTo>
                  <a:pt x="508606" y="1883692"/>
                  <a:pt x="487243" y="1891631"/>
                  <a:pt x="469137" y="1887233"/>
                </a:cubicBezTo>
                <a:cubicBezTo>
                  <a:pt x="472793" y="1912365"/>
                  <a:pt x="490385" y="1910194"/>
                  <a:pt x="484788" y="1939667"/>
                </a:cubicBezTo>
                <a:cubicBezTo>
                  <a:pt x="490728" y="1939896"/>
                  <a:pt x="489700" y="1930985"/>
                  <a:pt x="491985" y="1926758"/>
                </a:cubicBezTo>
                <a:cubicBezTo>
                  <a:pt x="494841" y="1943323"/>
                  <a:pt x="498839" y="1956688"/>
                  <a:pt x="503294" y="1968797"/>
                </a:cubicBezTo>
                <a:cubicBezTo>
                  <a:pt x="536765" y="1937268"/>
                  <a:pt x="555500" y="1987304"/>
                  <a:pt x="569894" y="1931556"/>
                </a:cubicBezTo>
                <a:cubicBezTo>
                  <a:pt x="566353" y="1931442"/>
                  <a:pt x="561783" y="1934184"/>
                  <a:pt x="560527" y="1928015"/>
                </a:cubicBezTo>
                <a:cubicBezTo>
                  <a:pt x="582346" y="1934298"/>
                  <a:pt x="591485" y="1922303"/>
                  <a:pt x="621986" y="1919676"/>
                </a:cubicBezTo>
                <a:cubicBezTo>
                  <a:pt x="615589" y="1900827"/>
                  <a:pt x="604965" y="1893287"/>
                  <a:pt x="593998" y="1886890"/>
                </a:cubicBezTo>
                <a:cubicBezTo>
                  <a:pt x="592513" y="1897628"/>
                  <a:pt x="604965" y="1903226"/>
                  <a:pt x="596740" y="1908709"/>
                </a:cubicBezTo>
                <a:cubicBezTo>
                  <a:pt x="589771" y="1898999"/>
                  <a:pt x="583488" y="1898656"/>
                  <a:pt x="575834" y="1907795"/>
                </a:cubicBezTo>
                <a:cubicBezTo>
                  <a:pt x="565210" y="1881635"/>
                  <a:pt x="547589" y="1878694"/>
                  <a:pt x="528097" y="1881193"/>
                </a:cubicBezTo>
                <a:close/>
                <a:moveTo>
                  <a:pt x="369980" y="1831371"/>
                </a:moveTo>
                <a:cubicBezTo>
                  <a:pt x="355243" y="1826801"/>
                  <a:pt x="365639" y="1855703"/>
                  <a:pt x="351816" y="1852276"/>
                </a:cubicBezTo>
                <a:cubicBezTo>
                  <a:pt x="371008" y="1886661"/>
                  <a:pt x="362555" y="1909166"/>
                  <a:pt x="380947" y="1940581"/>
                </a:cubicBezTo>
                <a:cubicBezTo>
                  <a:pt x="389743" y="1934298"/>
                  <a:pt x="394084" y="1922075"/>
                  <a:pt x="394084" y="1904140"/>
                </a:cubicBezTo>
                <a:cubicBezTo>
                  <a:pt x="389400" y="1897400"/>
                  <a:pt x="379576" y="1904939"/>
                  <a:pt x="377520" y="1891117"/>
                </a:cubicBezTo>
                <a:cubicBezTo>
                  <a:pt x="383460" y="1879921"/>
                  <a:pt x="395683" y="1895001"/>
                  <a:pt x="395683" y="1870326"/>
                </a:cubicBezTo>
                <a:cubicBezTo>
                  <a:pt x="386087" y="1855475"/>
                  <a:pt x="384260" y="1867127"/>
                  <a:pt x="375578" y="1874895"/>
                </a:cubicBezTo>
                <a:cubicBezTo>
                  <a:pt x="367353" y="1861415"/>
                  <a:pt x="367238" y="1849420"/>
                  <a:pt x="369980" y="1831371"/>
                </a:cubicBezTo>
                <a:close/>
                <a:moveTo>
                  <a:pt x="3146730" y="1796986"/>
                </a:moveTo>
                <a:cubicBezTo>
                  <a:pt x="3138962" y="1796986"/>
                  <a:pt x="3140675" y="1809894"/>
                  <a:pt x="3140789" y="1820633"/>
                </a:cubicBezTo>
                <a:cubicBezTo>
                  <a:pt x="3151071" y="1823945"/>
                  <a:pt x="3149357" y="1811037"/>
                  <a:pt x="3146730" y="1796986"/>
                </a:cubicBezTo>
                <a:close/>
                <a:moveTo>
                  <a:pt x="3211845" y="1793901"/>
                </a:moveTo>
                <a:cubicBezTo>
                  <a:pt x="3202477" y="1796414"/>
                  <a:pt x="3197108" y="1804297"/>
                  <a:pt x="3197108" y="1819376"/>
                </a:cubicBezTo>
                <a:cubicBezTo>
                  <a:pt x="3202820" y="1818119"/>
                  <a:pt x="3208646" y="1816863"/>
                  <a:pt x="3214472" y="1815606"/>
                </a:cubicBezTo>
                <a:cubicBezTo>
                  <a:pt x="3213558" y="1808409"/>
                  <a:pt x="3212758" y="1801098"/>
                  <a:pt x="3211845" y="1793901"/>
                </a:cubicBezTo>
                <a:close/>
                <a:moveTo>
                  <a:pt x="3168663" y="1780992"/>
                </a:moveTo>
                <a:cubicBezTo>
                  <a:pt x="3169691" y="1812065"/>
                  <a:pt x="3183971" y="1806810"/>
                  <a:pt x="3193567" y="1814578"/>
                </a:cubicBezTo>
                <a:cubicBezTo>
                  <a:pt x="3188997" y="1777223"/>
                  <a:pt x="3177688" y="1803497"/>
                  <a:pt x="3168663" y="1780992"/>
                </a:cubicBezTo>
                <a:close/>
                <a:moveTo>
                  <a:pt x="3907203" y="1683663"/>
                </a:moveTo>
                <a:cubicBezTo>
                  <a:pt x="3913029" y="1695429"/>
                  <a:pt x="3915314" y="1690403"/>
                  <a:pt x="3922396" y="1686062"/>
                </a:cubicBezTo>
                <a:cubicBezTo>
                  <a:pt x="3916799" y="1695201"/>
                  <a:pt x="3918969" y="1715078"/>
                  <a:pt x="3904575" y="1712108"/>
                </a:cubicBezTo>
                <a:cubicBezTo>
                  <a:pt x="3905032" y="1702055"/>
                  <a:pt x="3903433" y="1689146"/>
                  <a:pt x="3907203" y="1683663"/>
                </a:cubicBezTo>
                <a:close/>
                <a:moveTo>
                  <a:pt x="3473079" y="1656282"/>
                </a:moveTo>
                <a:cubicBezTo>
                  <a:pt x="3463237" y="1660630"/>
                  <a:pt x="3454969" y="1675837"/>
                  <a:pt x="3443745" y="1670868"/>
                </a:cubicBezTo>
                <a:cubicBezTo>
                  <a:pt x="3444316" y="1681378"/>
                  <a:pt x="3448429" y="1682178"/>
                  <a:pt x="3449228" y="1692002"/>
                </a:cubicBezTo>
                <a:cubicBezTo>
                  <a:pt x="3471619" y="1685148"/>
                  <a:pt x="3463622" y="1674867"/>
                  <a:pt x="3482700" y="1673610"/>
                </a:cubicBezTo>
                <a:cubicBezTo>
                  <a:pt x="3476188" y="1673953"/>
                  <a:pt x="3474017" y="1680007"/>
                  <a:pt x="3475960" y="1691888"/>
                </a:cubicBezTo>
                <a:cubicBezTo>
                  <a:pt x="3485441" y="1689489"/>
                  <a:pt x="3485098" y="1673953"/>
                  <a:pt x="3483613" y="1656703"/>
                </a:cubicBezTo>
                <a:cubicBezTo>
                  <a:pt x="3479815" y="1654590"/>
                  <a:pt x="3476359" y="1654833"/>
                  <a:pt x="3473079" y="1656282"/>
                </a:cubicBezTo>
                <a:close/>
                <a:moveTo>
                  <a:pt x="3495151" y="1654190"/>
                </a:moveTo>
                <a:cubicBezTo>
                  <a:pt x="3485784" y="1649506"/>
                  <a:pt x="3485441" y="1679779"/>
                  <a:pt x="3492638" y="1682635"/>
                </a:cubicBezTo>
                <a:cubicBezTo>
                  <a:pt x="3488411" y="1666299"/>
                  <a:pt x="3501891" y="1673838"/>
                  <a:pt x="3495151" y="1654190"/>
                </a:cubicBezTo>
                <a:close/>
                <a:moveTo>
                  <a:pt x="4148356" y="1619919"/>
                </a:moveTo>
                <a:cubicBezTo>
                  <a:pt x="4149384" y="1628944"/>
                  <a:pt x="4140703" y="1624717"/>
                  <a:pt x="4140931" y="1632713"/>
                </a:cubicBezTo>
                <a:cubicBezTo>
                  <a:pt x="4155896" y="1628486"/>
                  <a:pt x="4156696" y="1662072"/>
                  <a:pt x="4170861" y="1659787"/>
                </a:cubicBezTo>
                <a:cubicBezTo>
                  <a:pt x="4174059" y="1657960"/>
                  <a:pt x="4174745" y="1652819"/>
                  <a:pt x="4175430" y="1647678"/>
                </a:cubicBezTo>
                <a:cubicBezTo>
                  <a:pt x="4154753" y="1653733"/>
                  <a:pt x="4161836" y="1626773"/>
                  <a:pt x="4148356" y="1619919"/>
                </a:cubicBezTo>
                <a:close/>
                <a:moveTo>
                  <a:pt x="4186854" y="1617520"/>
                </a:moveTo>
                <a:cubicBezTo>
                  <a:pt x="4187197" y="1638082"/>
                  <a:pt x="4194165" y="1640596"/>
                  <a:pt x="4203875" y="1636255"/>
                </a:cubicBezTo>
                <a:cubicBezTo>
                  <a:pt x="4202847" y="1628829"/>
                  <a:pt x="4203875" y="1624031"/>
                  <a:pt x="4204904" y="1619348"/>
                </a:cubicBezTo>
                <a:cubicBezTo>
                  <a:pt x="4197821" y="1621518"/>
                  <a:pt x="4190967" y="1623003"/>
                  <a:pt x="4186854" y="1617520"/>
                </a:cubicBezTo>
                <a:close/>
                <a:moveTo>
                  <a:pt x="4249825" y="1610015"/>
                </a:moveTo>
                <a:lnTo>
                  <a:pt x="4250560" y="1610430"/>
                </a:lnTo>
                <a:lnTo>
                  <a:pt x="4249913" y="1610780"/>
                </a:lnTo>
                <a:close/>
                <a:moveTo>
                  <a:pt x="3923881" y="1606553"/>
                </a:moveTo>
                <a:cubicBezTo>
                  <a:pt x="3907888" y="1608267"/>
                  <a:pt x="3905375" y="1618205"/>
                  <a:pt x="3891895" y="1613407"/>
                </a:cubicBezTo>
                <a:cubicBezTo>
                  <a:pt x="3897607" y="1646536"/>
                  <a:pt x="3918855" y="1623917"/>
                  <a:pt x="3923881" y="1606553"/>
                </a:cubicBezTo>
                <a:close/>
                <a:moveTo>
                  <a:pt x="4057652" y="1605868"/>
                </a:moveTo>
                <a:cubicBezTo>
                  <a:pt x="4046457" y="1615235"/>
                  <a:pt x="4036176" y="1596043"/>
                  <a:pt x="4033434" y="1627687"/>
                </a:cubicBezTo>
                <a:cubicBezTo>
                  <a:pt x="4040974" y="1634770"/>
                  <a:pt x="4054225" y="1618891"/>
                  <a:pt x="4057652" y="1605868"/>
                </a:cubicBezTo>
                <a:close/>
                <a:moveTo>
                  <a:pt x="3841060" y="1605254"/>
                </a:moveTo>
                <a:cubicBezTo>
                  <a:pt x="3833778" y="1607124"/>
                  <a:pt x="3826781" y="1613407"/>
                  <a:pt x="3822211" y="1628258"/>
                </a:cubicBezTo>
                <a:cubicBezTo>
                  <a:pt x="3833520" y="1634084"/>
                  <a:pt x="3837518" y="1607124"/>
                  <a:pt x="3841859" y="1618548"/>
                </a:cubicBezTo>
                <a:cubicBezTo>
                  <a:pt x="3842773" y="1625745"/>
                  <a:pt x="3837404" y="1624602"/>
                  <a:pt x="3837404" y="1630657"/>
                </a:cubicBezTo>
                <a:cubicBezTo>
                  <a:pt x="3846086" y="1624031"/>
                  <a:pt x="3847343" y="1637283"/>
                  <a:pt x="3853169" y="1638425"/>
                </a:cubicBezTo>
                <a:cubicBezTo>
                  <a:pt x="3853283" y="1628829"/>
                  <a:pt x="3847229" y="1625402"/>
                  <a:pt x="3851227" y="1622089"/>
                </a:cubicBezTo>
                <a:lnTo>
                  <a:pt x="3857053" y="1620833"/>
                </a:lnTo>
                <a:cubicBezTo>
                  <a:pt x="3858310" y="1636597"/>
                  <a:pt x="3861051" y="1648250"/>
                  <a:pt x="3866763" y="1652248"/>
                </a:cubicBezTo>
                <a:cubicBezTo>
                  <a:pt x="3870533" y="1638425"/>
                  <a:pt x="3855911" y="1630771"/>
                  <a:pt x="3861623" y="1608724"/>
                </a:cubicBezTo>
                <a:cubicBezTo>
                  <a:pt x="3855911" y="1605925"/>
                  <a:pt x="3848343" y="1603383"/>
                  <a:pt x="3841060" y="1605254"/>
                </a:cubicBezTo>
                <a:close/>
                <a:moveTo>
                  <a:pt x="4072161" y="1602783"/>
                </a:moveTo>
                <a:cubicBezTo>
                  <a:pt x="4065421" y="1603240"/>
                  <a:pt x="4057310" y="1624717"/>
                  <a:pt x="4063136" y="1626887"/>
                </a:cubicBezTo>
                <a:cubicBezTo>
                  <a:pt x="4067020" y="1603469"/>
                  <a:pt x="4079814" y="1639339"/>
                  <a:pt x="4081528" y="1606325"/>
                </a:cubicBezTo>
                <a:cubicBezTo>
                  <a:pt x="4074788" y="1604268"/>
                  <a:pt x="4074102" y="1623689"/>
                  <a:pt x="4072161" y="1602783"/>
                </a:cubicBezTo>
                <a:close/>
                <a:moveTo>
                  <a:pt x="4266706" y="1601641"/>
                </a:moveTo>
                <a:cubicBezTo>
                  <a:pt x="4271161" y="1611237"/>
                  <a:pt x="4273103" y="1627230"/>
                  <a:pt x="4283727" y="1620376"/>
                </a:cubicBezTo>
                <a:cubicBezTo>
                  <a:pt x="4281556" y="1628258"/>
                  <a:pt x="4283156" y="1641053"/>
                  <a:pt x="4280985" y="1648821"/>
                </a:cubicBezTo>
                <a:cubicBezTo>
                  <a:pt x="4277101" y="1644937"/>
                  <a:pt x="4272417" y="1643337"/>
                  <a:pt x="4265906" y="1646422"/>
                </a:cubicBezTo>
                <a:cubicBezTo>
                  <a:pt x="4271304" y="1634713"/>
                  <a:pt x="4270890" y="1625924"/>
                  <a:pt x="4267145" y="1619805"/>
                </a:cubicBezTo>
                <a:lnTo>
                  <a:pt x="4250560" y="1610430"/>
                </a:lnTo>
                <a:lnTo>
                  <a:pt x="4258352" y="1606210"/>
                </a:lnTo>
                <a:cubicBezTo>
                  <a:pt x="4260223" y="1603412"/>
                  <a:pt x="4262079" y="1600613"/>
                  <a:pt x="4266706" y="1601641"/>
                </a:cubicBezTo>
                <a:close/>
                <a:moveTo>
                  <a:pt x="3875488" y="1597457"/>
                </a:moveTo>
                <a:cubicBezTo>
                  <a:pt x="3869648" y="1593273"/>
                  <a:pt x="3864079" y="1596443"/>
                  <a:pt x="3865164" y="1613522"/>
                </a:cubicBezTo>
                <a:cubicBezTo>
                  <a:pt x="3877159" y="1605296"/>
                  <a:pt x="3879900" y="1621975"/>
                  <a:pt x="3887440" y="1625516"/>
                </a:cubicBezTo>
                <a:cubicBezTo>
                  <a:pt x="3887440" y="1613178"/>
                  <a:pt x="3881328" y="1601641"/>
                  <a:pt x="3875488" y="1597457"/>
                </a:cubicBezTo>
                <a:close/>
                <a:moveTo>
                  <a:pt x="4092316" y="1596623"/>
                </a:moveTo>
                <a:cubicBezTo>
                  <a:pt x="4089189" y="1598514"/>
                  <a:pt x="4086669" y="1602840"/>
                  <a:pt x="4084955" y="1611237"/>
                </a:cubicBezTo>
                <a:cubicBezTo>
                  <a:pt x="4096264" y="1614550"/>
                  <a:pt x="4126309" y="1626659"/>
                  <a:pt x="4131449" y="1601298"/>
                </a:cubicBezTo>
                <a:cubicBezTo>
                  <a:pt x="4116542" y="1607210"/>
                  <a:pt x="4101698" y="1590953"/>
                  <a:pt x="4092316" y="1596623"/>
                </a:cubicBezTo>
                <a:close/>
                <a:moveTo>
                  <a:pt x="4141845" y="1587818"/>
                </a:moveTo>
                <a:cubicBezTo>
                  <a:pt x="4136361" y="1609409"/>
                  <a:pt x="4156924" y="1610666"/>
                  <a:pt x="4165949" y="1616149"/>
                </a:cubicBezTo>
                <a:cubicBezTo>
                  <a:pt x="4166748" y="1623460"/>
                  <a:pt x="4161379" y="1622204"/>
                  <a:pt x="4161379" y="1628258"/>
                </a:cubicBezTo>
                <a:cubicBezTo>
                  <a:pt x="4170632" y="1627230"/>
                  <a:pt x="4175545" y="1637968"/>
                  <a:pt x="4185826" y="1634427"/>
                </a:cubicBezTo>
                <a:cubicBezTo>
                  <a:pt x="4187083" y="1607353"/>
                  <a:pt x="4168576" y="1632828"/>
                  <a:pt x="4168234" y="1610209"/>
                </a:cubicBezTo>
                <a:cubicBezTo>
                  <a:pt x="4173374" y="1617177"/>
                  <a:pt x="4180343" y="1615921"/>
                  <a:pt x="4175659" y="1597528"/>
                </a:cubicBezTo>
                <a:cubicBezTo>
                  <a:pt x="4165149" y="1607124"/>
                  <a:pt x="4160237" y="1597871"/>
                  <a:pt x="4153040" y="1607810"/>
                </a:cubicBezTo>
                <a:cubicBezTo>
                  <a:pt x="4149270" y="1601298"/>
                  <a:pt x="4148013" y="1588047"/>
                  <a:pt x="4141845" y="1587818"/>
                </a:cubicBezTo>
                <a:close/>
                <a:moveTo>
                  <a:pt x="4190624" y="1572168"/>
                </a:moveTo>
                <a:cubicBezTo>
                  <a:pt x="4183084" y="1581992"/>
                  <a:pt x="4179200" y="1568284"/>
                  <a:pt x="4177372" y="1586105"/>
                </a:cubicBezTo>
                <a:cubicBezTo>
                  <a:pt x="4189596" y="1605296"/>
                  <a:pt x="4186740" y="1597871"/>
                  <a:pt x="4180457" y="1613293"/>
                </a:cubicBezTo>
                <a:cubicBezTo>
                  <a:pt x="4197136" y="1609866"/>
                  <a:pt x="4198278" y="1603469"/>
                  <a:pt x="4210158" y="1612608"/>
                </a:cubicBezTo>
                <a:cubicBezTo>
                  <a:pt x="4210158" y="1605182"/>
                  <a:pt x="4213014" y="1601412"/>
                  <a:pt x="4210501" y="1590331"/>
                </a:cubicBezTo>
                <a:cubicBezTo>
                  <a:pt x="4197478" y="1588618"/>
                  <a:pt x="4195765" y="1597757"/>
                  <a:pt x="4190624" y="1572168"/>
                </a:cubicBezTo>
                <a:close/>
                <a:moveTo>
                  <a:pt x="3838504" y="1570626"/>
                </a:moveTo>
                <a:cubicBezTo>
                  <a:pt x="3833521" y="1569712"/>
                  <a:pt x="3828380" y="1569255"/>
                  <a:pt x="3821754" y="1572739"/>
                </a:cubicBezTo>
                <a:cubicBezTo>
                  <a:pt x="3825866" y="1588161"/>
                  <a:pt x="3853511" y="1591360"/>
                  <a:pt x="3854311" y="1571254"/>
                </a:cubicBezTo>
                <a:cubicBezTo>
                  <a:pt x="3848314" y="1572910"/>
                  <a:pt x="3843488" y="1571540"/>
                  <a:pt x="3838504" y="1570626"/>
                </a:cubicBezTo>
                <a:close/>
                <a:moveTo>
                  <a:pt x="3961008" y="1543038"/>
                </a:moveTo>
                <a:cubicBezTo>
                  <a:pt x="3959637" y="1560744"/>
                  <a:pt x="3967063" y="1555261"/>
                  <a:pt x="3969348" y="1563486"/>
                </a:cubicBezTo>
                <a:cubicBezTo>
                  <a:pt x="3966492" y="1564057"/>
                  <a:pt x="3966492" y="1568627"/>
                  <a:pt x="3964207" y="1570112"/>
                </a:cubicBezTo>
                <a:cubicBezTo>
                  <a:pt x="3954725" y="1535841"/>
                  <a:pt x="3938275" y="1591131"/>
                  <a:pt x="3925595" y="1545094"/>
                </a:cubicBezTo>
                <a:cubicBezTo>
                  <a:pt x="3914400" y="1545094"/>
                  <a:pt x="3913257" y="1558802"/>
                  <a:pt x="3907203" y="1565771"/>
                </a:cubicBezTo>
                <a:cubicBezTo>
                  <a:pt x="3905946" y="1557317"/>
                  <a:pt x="3905375" y="1546807"/>
                  <a:pt x="3899435" y="1550691"/>
                </a:cubicBezTo>
                <a:cubicBezTo>
                  <a:pt x="3901719" y="1567484"/>
                  <a:pt x="3895322" y="1567941"/>
                  <a:pt x="3891666" y="1585762"/>
                </a:cubicBezTo>
                <a:cubicBezTo>
                  <a:pt x="3894066" y="1586333"/>
                  <a:pt x="3897493" y="1584620"/>
                  <a:pt x="3898178" y="1589875"/>
                </a:cubicBezTo>
                <a:cubicBezTo>
                  <a:pt x="3927880" y="1561430"/>
                  <a:pt x="3966377" y="1597071"/>
                  <a:pt x="3990367" y="1564628"/>
                </a:cubicBezTo>
                <a:cubicBezTo>
                  <a:pt x="3974488" y="1584505"/>
                  <a:pt x="3977687" y="1538582"/>
                  <a:pt x="3961008" y="1543038"/>
                </a:cubicBezTo>
                <a:close/>
                <a:moveTo>
                  <a:pt x="3880607" y="1532504"/>
                </a:moveTo>
                <a:cubicBezTo>
                  <a:pt x="3875595" y="1531750"/>
                  <a:pt x="3871932" y="1540296"/>
                  <a:pt x="3872703" y="1550577"/>
                </a:cubicBezTo>
                <a:cubicBezTo>
                  <a:pt x="3877958" y="1547036"/>
                  <a:pt x="3891095" y="1554233"/>
                  <a:pt x="3885955" y="1536640"/>
                </a:cubicBezTo>
                <a:cubicBezTo>
                  <a:pt x="3884099" y="1534041"/>
                  <a:pt x="3882278" y="1532756"/>
                  <a:pt x="3880607" y="1532504"/>
                </a:cubicBezTo>
                <a:close/>
                <a:moveTo>
                  <a:pt x="494726" y="1529558"/>
                </a:moveTo>
                <a:lnTo>
                  <a:pt x="483188" y="1532185"/>
                </a:lnTo>
                <a:cubicBezTo>
                  <a:pt x="483531" y="1553547"/>
                  <a:pt x="499753" y="1549892"/>
                  <a:pt x="494726" y="1529558"/>
                </a:cubicBezTo>
                <a:close/>
                <a:moveTo>
                  <a:pt x="405451" y="1523061"/>
                </a:moveTo>
                <a:cubicBezTo>
                  <a:pt x="402823" y="1521704"/>
                  <a:pt x="400024" y="1520876"/>
                  <a:pt x="395912" y="1523846"/>
                </a:cubicBezTo>
                <a:cubicBezTo>
                  <a:pt x="398311" y="1543380"/>
                  <a:pt x="386087" y="1543723"/>
                  <a:pt x="374892" y="1545322"/>
                </a:cubicBezTo>
                <a:cubicBezTo>
                  <a:pt x="377748" y="1566685"/>
                  <a:pt x="392142" y="1556403"/>
                  <a:pt x="394198" y="1580050"/>
                </a:cubicBezTo>
                <a:cubicBezTo>
                  <a:pt x="400253" y="1574681"/>
                  <a:pt x="417959" y="1584848"/>
                  <a:pt x="413047" y="1564743"/>
                </a:cubicBezTo>
                <a:cubicBezTo>
                  <a:pt x="409392" y="1551491"/>
                  <a:pt x="405964" y="1586562"/>
                  <a:pt x="400824" y="1561887"/>
                </a:cubicBezTo>
                <a:cubicBezTo>
                  <a:pt x="406536" y="1551720"/>
                  <a:pt x="411905" y="1540639"/>
                  <a:pt x="413961" y="1525445"/>
                </a:cubicBezTo>
                <a:cubicBezTo>
                  <a:pt x="410534" y="1526302"/>
                  <a:pt x="408078" y="1524417"/>
                  <a:pt x="405451" y="1523061"/>
                </a:cubicBezTo>
                <a:close/>
                <a:moveTo>
                  <a:pt x="3958267" y="1493345"/>
                </a:moveTo>
                <a:cubicBezTo>
                  <a:pt x="3947757" y="1511051"/>
                  <a:pt x="3919655" y="1494030"/>
                  <a:pt x="3907888" y="1520761"/>
                </a:cubicBezTo>
                <a:cubicBezTo>
                  <a:pt x="3916456" y="1537783"/>
                  <a:pt x="3948671" y="1494030"/>
                  <a:pt x="3960780" y="1515050"/>
                </a:cubicBezTo>
                <a:cubicBezTo>
                  <a:pt x="3959295" y="1500199"/>
                  <a:pt x="3954725" y="1505225"/>
                  <a:pt x="3958267" y="1493345"/>
                </a:cubicBezTo>
                <a:close/>
                <a:moveTo>
                  <a:pt x="4006360" y="1471982"/>
                </a:moveTo>
                <a:cubicBezTo>
                  <a:pt x="4002133" y="1485348"/>
                  <a:pt x="3987626" y="1482149"/>
                  <a:pt x="3983398" y="1504768"/>
                </a:cubicBezTo>
                <a:cubicBezTo>
                  <a:pt x="3981000" y="1500541"/>
                  <a:pt x="3967862" y="1490603"/>
                  <a:pt x="3968091" y="1502369"/>
                </a:cubicBezTo>
                <a:cubicBezTo>
                  <a:pt x="3977915" y="1500656"/>
                  <a:pt x="3970033" y="1514707"/>
                  <a:pt x="3979286" y="1522247"/>
                </a:cubicBezTo>
                <a:cubicBezTo>
                  <a:pt x="3984770" y="1524303"/>
                  <a:pt x="3995622" y="1512080"/>
                  <a:pt x="3997335" y="1523960"/>
                </a:cubicBezTo>
                <a:cubicBezTo>
                  <a:pt x="3992652" y="1524988"/>
                  <a:pt x="3997450" y="1539382"/>
                  <a:pt x="3993451" y="1541438"/>
                </a:cubicBezTo>
                <a:cubicBezTo>
                  <a:pt x="3984770" y="1545551"/>
                  <a:pt x="3977001" y="1530357"/>
                  <a:pt x="3976659" y="1550691"/>
                </a:cubicBezTo>
                <a:cubicBezTo>
                  <a:pt x="3989453" y="1569769"/>
                  <a:pt x="4027151" y="1560173"/>
                  <a:pt x="4013785" y="1537212"/>
                </a:cubicBezTo>
                <a:cubicBezTo>
                  <a:pt x="4021554" y="1530928"/>
                  <a:pt x="4022239" y="1543266"/>
                  <a:pt x="4028979" y="1539496"/>
                </a:cubicBezTo>
                <a:cubicBezTo>
                  <a:pt x="4029550" y="1531157"/>
                  <a:pt x="4031721" y="1524874"/>
                  <a:pt x="4032292" y="1516535"/>
                </a:cubicBezTo>
                <a:cubicBezTo>
                  <a:pt x="4015156" y="1515849"/>
                  <a:pt x="4013900" y="1537212"/>
                  <a:pt x="4002933" y="1544980"/>
                </a:cubicBezTo>
                <a:cubicBezTo>
                  <a:pt x="4004075" y="1522247"/>
                  <a:pt x="4016185" y="1514364"/>
                  <a:pt x="4024638" y="1501455"/>
                </a:cubicBezTo>
                <a:cubicBezTo>
                  <a:pt x="4014585" y="1502255"/>
                  <a:pt x="4015385" y="1473924"/>
                  <a:pt x="4006360" y="1471982"/>
                </a:cubicBezTo>
                <a:close/>
                <a:moveTo>
                  <a:pt x="471993" y="1467756"/>
                </a:moveTo>
                <a:cubicBezTo>
                  <a:pt x="464911" y="1471868"/>
                  <a:pt x="459656" y="1478265"/>
                  <a:pt x="456686" y="1487861"/>
                </a:cubicBezTo>
                <a:cubicBezTo>
                  <a:pt x="465596" y="1485348"/>
                  <a:pt x="467081" y="1503169"/>
                  <a:pt x="478276" y="1494144"/>
                </a:cubicBezTo>
                <a:cubicBezTo>
                  <a:pt x="477591" y="1481464"/>
                  <a:pt x="475192" y="1473467"/>
                  <a:pt x="471993" y="1467756"/>
                </a:cubicBezTo>
                <a:close/>
                <a:moveTo>
                  <a:pt x="3921087" y="1464396"/>
                </a:moveTo>
                <a:cubicBezTo>
                  <a:pt x="3914950" y="1468670"/>
                  <a:pt x="3920283" y="1485891"/>
                  <a:pt x="3933134" y="1482035"/>
                </a:cubicBezTo>
                <a:lnTo>
                  <a:pt x="3931193" y="1465699"/>
                </a:lnTo>
                <a:cubicBezTo>
                  <a:pt x="3926452" y="1462986"/>
                  <a:pt x="3923132" y="1462972"/>
                  <a:pt x="3921087" y="1464396"/>
                </a:cubicBezTo>
                <a:close/>
                <a:moveTo>
                  <a:pt x="3903776" y="1460330"/>
                </a:moveTo>
                <a:cubicBezTo>
                  <a:pt x="3899320" y="1470040"/>
                  <a:pt x="3910401" y="1480664"/>
                  <a:pt x="3904690" y="1493687"/>
                </a:cubicBezTo>
                <a:cubicBezTo>
                  <a:pt x="3919426" y="1500884"/>
                  <a:pt x="3911087" y="1456903"/>
                  <a:pt x="3903776" y="1460330"/>
                </a:cubicBezTo>
                <a:close/>
                <a:moveTo>
                  <a:pt x="4016240" y="1410303"/>
                </a:moveTo>
                <a:cubicBezTo>
                  <a:pt x="4008652" y="1411723"/>
                  <a:pt x="4000534" y="1423117"/>
                  <a:pt x="3999163" y="1434513"/>
                </a:cubicBezTo>
                <a:cubicBezTo>
                  <a:pt x="3989225" y="1432228"/>
                  <a:pt x="3978943" y="1431200"/>
                  <a:pt x="3971061" y="1423775"/>
                </a:cubicBezTo>
                <a:cubicBezTo>
                  <a:pt x="3975059" y="1455075"/>
                  <a:pt x="3946729" y="1445822"/>
                  <a:pt x="3941245" y="1474724"/>
                </a:cubicBezTo>
                <a:cubicBezTo>
                  <a:pt x="3946729" y="1469241"/>
                  <a:pt x="3935191" y="1442509"/>
                  <a:pt x="3933477" y="1459645"/>
                </a:cubicBezTo>
                <a:cubicBezTo>
                  <a:pt x="3937247" y="1463986"/>
                  <a:pt x="3935533" y="1469583"/>
                  <a:pt x="3939532" y="1486262"/>
                </a:cubicBezTo>
                <a:cubicBezTo>
                  <a:pt x="3952326" y="1479751"/>
                  <a:pt x="3973574" y="1439653"/>
                  <a:pt x="3987626" y="1464900"/>
                </a:cubicBezTo>
                <a:cubicBezTo>
                  <a:pt x="3977001" y="1465814"/>
                  <a:pt x="3962036" y="1484434"/>
                  <a:pt x="3966948" y="1491517"/>
                </a:cubicBezTo>
                <a:cubicBezTo>
                  <a:pt x="3970147" y="1486719"/>
                  <a:pt x="3978258" y="1483977"/>
                  <a:pt x="3987283" y="1487290"/>
                </a:cubicBezTo>
                <a:cubicBezTo>
                  <a:pt x="3997335" y="1449706"/>
                  <a:pt x="4015613" y="1448678"/>
                  <a:pt x="4023381" y="1412579"/>
                </a:cubicBezTo>
                <a:cubicBezTo>
                  <a:pt x="4021240" y="1410466"/>
                  <a:pt x="4018769" y="1409830"/>
                  <a:pt x="4016240" y="1410303"/>
                </a:cubicBezTo>
                <a:close/>
                <a:moveTo>
                  <a:pt x="4400248" y="1372711"/>
                </a:moveTo>
                <a:cubicBezTo>
                  <a:pt x="4379229" y="1377623"/>
                  <a:pt x="4397392" y="1429258"/>
                  <a:pt x="4410529" y="1437369"/>
                </a:cubicBezTo>
                <a:cubicBezTo>
                  <a:pt x="4416013" y="1410980"/>
                  <a:pt x="4420696" y="1429829"/>
                  <a:pt x="4436118" y="1426516"/>
                </a:cubicBezTo>
                <a:cubicBezTo>
                  <a:pt x="4432234" y="1406296"/>
                  <a:pt x="4429150" y="1401727"/>
                  <a:pt x="4434748" y="1387790"/>
                </a:cubicBezTo>
                <a:cubicBezTo>
                  <a:pt x="4425494" y="1371454"/>
                  <a:pt x="4399220" y="1400813"/>
                  <a:pt x="4400248" y="1372711"/>
                </a:cubicBezTo>
                <a:close/>
                <a:moveTo>
                  <a:pt x="3834238" y="1370620"/>
                </a:moveTo>
                <a:cubicBezTo>
                  <a:pt x="3828680" y="1371332"/>
                  <a:pt x="3823668" y="1382021"/>
                  <a:pt x="3820840" y="1389047"/>
                </a:cubicBezTo>
                <a:cubicBezTo>
                  <a:pt x="3829979" y="1387561"/>
                  <a:pt x="3836719" y="1383106"/>
                  <a:pt x="3839917" y="1373739"/>
                </a:cubicBezTo>
                <a:cubicBezTo>
                  <a:pt x="3838004" y="1371254"/>
                  <a:pt x="3836091" y="1370383"/>
                  <a:pt x="3834238" y="1370620"/>
                </a:cubicBezTo>
                <a:close/>
                <a:moveTo>
                  <a:pt x="4015385" y="1369741"/>
                </a:moveTo>
                <a:cubicBezTo>
                  <a:pt x="3998935" y="1361630"/>
                  <a:pt x="3998135" y="1403326"/>
                  <a:pt x="4012757" y="1398185"/>
                </a:cubicBezTo>
                <a:cubicBezTo>
                  <a:pt x="4016527" y="1392702"/>
                  <a:pt x="4017441" y="1383106"/>
                  <a:pt x="4015385" y="1369741"/>
                </a:cubicBezTo>
                <a:close/>
                <a:moveTo>
                  <a:pt x="3753697" y="1364414"/>
                </a:moveTo>
                <a:cubicBezTo>
                  <a:pt x="3749299" y="1365485"/>
                  <a:pt x="3746358" y="1369912"/>
                  <a:pt x="3748528" y="1382078"/>
                </a:cubicBezTo>
                <a:cubicBezTo>
                  <a:pt x="3754697" y="1376709"/>
                  <a:pt x="3772403" y="1387105"/>
                  <a:pt x="3767606" y="1366885"/>
                </a:cubicBezTo>
                <a:cubicBezTo>
                  <a:pt x="3763950" y="1365628"/>
                  <a:pt x="3758096" y="1363343"/>
                  <a:pt x="3753697" y="1364414"/>
                </a:cubicBezTo>
                <a:close/>
                <a:moveTo>
                  <a:pt x="3695209" y="1360702"/>
                </a:moveTo>
                <a:cubicBezTo>
                  <a:pt x="3691610" y="1361744"/>
                  <a:pt x="3689411" y="1365971"/>
                  <a:pt x="3691296" y="1377509"/>
                </a:cubicBezTo>
                <a:cubicBezTo>
                  <a:pt x="3697008" y="1373053"/>
                  <a:pt x="3712658" y="1382078"/>
                  <a:pt x="3707517" y="1363001"/>
                </a:cubicBezTo>
                <a:cubicBezTo>
                  <a:pt x="3703805" y="1361801"/>
                  <a:pt x="3698807" y="1359659"/>
                  <a:pt x="3695209" y="1360702"/>
                </a:cubicBezTo>
                <a:close/>
                <a:moveTo>
                  <a:pt x="3798906" y="1354661"/>
                </a:moveTo>
                <a:cubicBezTo>
                  <a:pt x="3800506" y="1367456"/>
                  <a:pt x="3795708" y="1371683"/>
                  <a:pt x="3799820" y="1387904"/>
                </a:cubicBezTo>
                <a:cubicBezTo>
                  <a:pt x="3804047" y="1388704"/>
                  <a:pt x="3820269" y="1408809"/>
                  <a:pt x="3817299" y="1384134"/>
                </a:cubicBezTo>
                <a:cubicBezTo>
                  <a:pt x="3805532" y="1389504"/>
                  <a:pt x="3806446" y="1360944"/>
                  <a:pt x="3798906" y="1354661"/>
                </a:cubicBezTo>
                <a:close/>
                <a:moveTo>
                  <a:pt x="3813170" y="1350495"/>
                </a:moveTo>
                <a:cubicBezTo>
                  <a:pt x="3811866" y="1349770"/>
                  <a:pt x="3810131" y="1350177"/>
                  <a:pt x="3807589" y="1352719"/>
                </a:cubicBezTo>
                <a:cubicBezTo>
                  <a:pt x="3807589" y="1380593"/>
                  <a:pt x="3826666" y="1375567"/>
                  <a:pt x="3823467" y="1360487"/>
                </a:cubicBezTo>
                <a:cubicBezTo>
                  <a:pt x="3817127" y="1365028"/>
                  <a:pt x="3817084" y="1352669"/>
                  <a:pt x="3813170" y="1350495"/>
                </a:cubicBezTo>
                <a:close/>
                <a:moveTo>
                  <a:pt x="3901976" y="1350077"/>
                </a:moveTo>
                <a:cubicBezTo>
                  <a:pt x="3897321" y="1349835"/>
                  <a:pt x="3893894" y="1353747"/>
                  <a:pt x="3895779" y="1367456"/>
                </a:cubicBezTo>
                <a:cubicBezTo>
                  <a:pt x="3904690" y="1360259"/>
                  <a:pt x="3920911" y="1363343"/>
                  <a:pt x="3915542" y="1357632"/>
                </a:cubicBezTo>
                <a:cubicBezTo>
                  <a:pt x="3912515" y="1354718"/>
                  <a:pt x="3906632" y="1350320"/>
                  <a:pt x="3901976" y="1350077"/>
                </a:cubicBezTo>
                <a:close/>
                <a:moveTo>
                  <a:pt x="3881814" y="1337026"/>
                </a:moveTo>
                <a:cubicBezTo>
                  <a:pt x="3878701" y="1337011"/>
                  <a:pt x="3875217" y="1337982"/>
                  <a:pt x="3871675" y="1339125"/>
                </a:cubicBezTo>
                <a:cubicBezTo>
                  <a:pt x="3872360" y="1357403"/>
                  <a:pt x="3891095" y="1358317"/>
                  <a:pt x="3889725" y="1340839"/>
                </a:cubicBezTo>
                <a:cubicBezTo>
                  <a:pt x="3887669" y="1338040"/>
                  <a:pt x="3884927" y="1337040"/>
                  <a:pt x="3881814" y="1337026"/>
                </a:cubicBezTo>
                <a:close/>
                <a:moveTo>
                  <a:pt x="4397949" y="1328844"/>
                </a:moveTo>
                <a:cubicBezTo>
                  <a:pt x="4392395" y="1329700"/>
                  <a:pt x="4388539" y="1335698"/>
                  <a:pt x="4392023" y="1352148"/>
                </a:cubicBezTo>
                <a:cubicBezTo>
                  <a:pt x="4398649" y="1349064"/>
                  <a:pt x="4403333" y="1350663"/>
                  <a:pt x="4407217" y="1354547"/>
                </a:cubicBezTo>
                <a:cubicBezTo>
                  <a:pt x="4400477" y="1336155"/>
                  <a:pt x="4416698" y="1349178"/>
                  <a:pt x="4414071" y="1336384"/>
                </a:cubicBezTo>
                <a:cubicBezTo>
                  <a:pt x="4410758" y="1332271"/>
                  <a:pt x="4403504" y="1327987"/>
                  <a:pt x="4397949" y="1328844"/>
                </a:cubicBezTo>
                <a:close/>
                <a:moveTo>
                  <a:pt x="2763923" y="1300970"/>
                </a:moveTo>
                <a:lnTo>
                  <a:pt x="2752271" y="1303483"/>
                </a:lnTo>
                <a:lnTo>
                  <a:pt x="2755012" y="1325303"/>
                </a:lnTo>
                <a:cubicBezTo>
                  <a:pt x="2761181" y="1321419"/>
                  <a:pt x="2764151" y="1313422"/>
                  <a:pt x="2763923" y="1300970"/>
                </a:cubicBezTo>
                <a:close/>
                <a:moveTo>
                  <a:pt x="2887098" y="1298000"/>
                </a:moveTo>
                <a:cubicBezTo>
                  <a:pt x="2882472" y="1296058"/>
                  <a:pt x="2878731" y="1297029"/>
                  <a:pt x="2878159" y="1309309"/>
                </a:cubicBezTo>
                <a:cubicBezTo>
                  <a:pt x="2885470" y="1313422"/>
                  <a:pt x="2892896" y="1317534"/>
                  <a:pt x="2898265" y="1327130"/>
                </a:cubicBezTo>
                <a:cubicBezTo>
                  <a:pt x="2898722" y="1318791"/>
                  <a:pt x="2900778" y="1312508"/>
                  <a:pt x="2901349" y="1304169"/>
                </a:cubicBezTo>
                <a:cubicBezTo>
                  <a:pt x="2897237" y="1304797"/>
                  <a:pt x="2891725" y="1299942"/>
                  <a:pt x="2887098" y="1298000"/>
                </a:cubicBezTo>
                <a:close/>
                <a:moveTo>
                  <a:pt x="639578" y="1290346"/>
                </a:moveTo>
                <a:cubicBezTo>
                  <a:pt x="640949" y="1301199"/>
                  <a:pt x="642320" y="1312051"/>
                  <a:pt x="643691" y="1322904"/>
                </a:cubicBezTo>
                <a:lnTo>
                  <a:pt x="652373" y="1320962"/>
                </a:lnTo>
                <a:cubicBezTo>
                  <a:pt x="650431" y="1304397"/>
                  <a:pt x="646204" y="1293887"/>
                  <a:pt x="639578" y="1290346"/>
                </a:cubicBezTo>
                <a:close/>
                <a:moveTo>
                  <a:pt x="4256082" y="1257903"/>
                </a:moveTo>
                <a:cubicBezTo>
                  <a:pt x="4265792" y="1274581"/>
                  <a:pt x="4257909" y="1292974"/>
                  <a:pt x="4270818" y="1282692"/>
                </a:cubicBezTo>
                <a:cubicBezTo>
                  <a:pt x="4267048" y="1283378"/>
                  <a:pt x="4265449" y="1268298"/>
                  <a:pt x="4268990" y="1266356"/>
                </a:cubicBezTo>
                <a:cubicBezTo>
                  <a:pt x="4269676" y="1271954"/>
                  <a:pt x="4274931" y="1272182"/>
                  <a:pt x="4274816" y="1265214"/>
                </a:cubicBezTo>
                <a:cubicBezTo>
                  <a:pt x="4270247" y="1258360"/>
                  <a:pt x="4260651" y="1264757"/>
                  <a:pt x="4256082" y="1257903"/>
                </a:cubicBezTo>
                <a:close/>
                <a:moveTo>
                  <a:pt x="3372918" y="1234599"/>
                </a:moveTo>
                <a:cubicBezTo>
                  <a:pt x="3373832" y="1241910"/>
                  <a:pt x="3374632" y="1249107"/>
                  <a:pt x="3375546" y="1256304"/>
                </a:cubicBezTo>
                <a:cubicBezTo>
                  <a:pt x="3387312" y="1258131"/>
                  <a:pt x="3383656" y="1227859"/>
                  <a:pt x="3372918" y="1234599"/>
                </a:cubicBezTo>
                <a:close/>
                <a:moveTo>
                  <a:pt x="4244226" y="1234450"/>
                </a:moveTo>
                <a:cubicBezTo>
                  <a:pt x="4236097" y="1241567"/>
                  <a:pt x="4232692" y="1268555"/>
                  <a:pt x="4243744" y="1254933"/>
                </a:cubicBezTo>
                <a:cubicBezTo>
                  <a:pt x="4241345" y="1254133"/>
                  <a:pt x="4239860" y="1251049"/>
                  <a:pt x="4239632" y="1244652"/>
                </a:cubicBezTo>
                <a:cubicBezTo>
                  <a:pt x="4243516" y="1240767"/>
                  <a:pt x="4255396" y="1247850"/>
                  <a:pt x="4253568" y="1236198"/>
                </a:cubicBezTo>
                <a:cubicBezTo>
                  <a:pt x="4250170" y="1231914"/>
                  <a:pt x="4246935" y="1232078"/>
                  <a:pt x="4244226" y="1234450"/>
                </a:cubicBezTo>
                <a:close/>
                <a:moveTo>
                  <a:pt x="3347101" y="1217806"/>
                </a:moveTo>
                <a:cubicBezTo>
                  <a:pt x="3348586" y="1232771"/>
                  <a:pt x="3353270" y="1227744"/>
                  <a:pt x="3349728" y="1239625"/>
                </a:cubicBezTo>
                <a:cubicBezTo>
                  <a:pt x="3360695" y="1241910"/>
                  <a:pt x="3362294" y="1224203"/>
                  <a:pt x="3370062" y="1235170"/>
                </a:cubicBezTo>
                <a:cubicBezTo>
                  <a:pt x="3367435" y="1215978"/>
                  <a:pt x="3357839" y="1215407"/>
                  <a:pt x="3347101" y="1217806"/>
                </a:cubicBezTo>
                <a:close/>
                <a:moveTo>
                  <a:pt x="635580" y="1213008"/>
                </a:moveTo>
                <a:cubicBezTo>
                  <a:pt x="636266" y="1223518"/>
                  <a:pt x="640378" y="1224317"/>
                  <a:pt x="641406" y="1234028"/>
                </a:cubicBezTo>
                <a:cubicBezTo>
                  <a:pt x="647118" y="1232657"/>
                  <a:pt x="652944" y="1231400"/>
                  <a:pt x="658770" y="1230143"/>
                </a:cubicBezTo>
                <a:cubicBezTo>
                  <a:pt x="663454" y="1241339"/>
                  <a:pt x="665853" y="1259388"/>
                  <a:pt x="674421" y="1260073"/>
                </a:cubicBezTo>
                <a:cubicBezTo>
                  <a:pt x="684816" y="1252877"/>
                  <a:pt x="671108" y="1238483"/>
                  <a:pt x="669508" y="1222147"/>
                </a:cubicBezTo>
                <a:cubicBezTo>
                  <a:pt x="654315" y="1229915"/>
                  <a:pt x="647004" y="1215750"/>
                  <a:pt x="635580" y="1213008"/>
                </a:cubicBezTo>
                <a:close/>
                <a:moveTo>
                  <a:pt x="3569862" y="1186162"/>
                </a:moveTo>
                <a:cubicBezTo>
                  <a:pt x="3565749" y="1191303"/>
                  <a:pt x="3567577" y="1204326"/>
                  <a:pt x="3560152" y="1205011"/>
                </a:cubicBezTo>
                <a:cubicBezTo>
                  <a:pt x="3542103" y="1189589"/>
                  <a:pt x="3510002" y="1190846"/>
                  <a:pt x="3507832" y="1216321"/>
                </a:cubicBezTo>
                <a:cubicBezTo>
                  <a:pt x="3503605" y="1206268"/>
                  <a:pt x="3495494" y="1206382"/>
                  <a:pt x="3490696" y="1197814"/>
                </a:cubicBezTo>
                <a:cubicBezTo>
                  <a:pt x="3470133" y="1222033"/>
                  <a:pt x="3463165" y="1224774"/>
                  <a:pt x="3440318" y="1225460"/>
                </a:cubicBezTo>
                <a:cubicBezTo>
                  <a:pt x="3454026" y="1288633"/>
                  <a:pt x="3393481" y="1262244"/>
                  <a:pt x="3382285" y="1288290"/>
                </a:cubicBezTo>
                <a:cubicBezTo>
                  <a:pt x="3378401" y="1279722"/>
                  <a:pt x="3371204" y="1274239"/>
                  <a:pt x="3367092" y="1286005"/>
                </a:cubicBezTo>
                <a:cubicBezTo>
                  <a:pt x="3365036" y="1278466"/>
                  <a:pt x="3362523" y="1277552"/>
                  <a:pt x="3365150" y="1269669"/>
                </a:cubicBezTo>
                <a:cubicBezTo>
                  <a:pt x="3347329" y="1276067"/>
                  <a:pt x="3328937" y="1269327"/>
                  <a:pt x="3319341" y="1285205"/>
                </a:cubicBezTo>
                <a:cubicBezTo>
                  <a:pt x="3325739" y="1282235"/>
                  <a:pt x="3330422" y="1284063"/>
                  <a:pt x="3332250" y="1293545"/>
                </a:cubicBezTo>
                <a:cubicBezTo>
                  <a:pt x="3328366" y="1304854"/>
                  <a:pt x="3317627" y="1302569"/>
                  <a:pt x="3314201" y="1291945"/>
                </a:cubicBezTo>
                <a:cubicBezTo>
                  <a:pt x="3314658" y="1303255"/>
                  <a:pt x="3307689" y="1304397"/>
                  <a:pt x="3308146" y="1315592"/>
                </a:cubicBezTo>
                <a:cubicBezTo>
                  <a:pt x="3326538" y="1313765"/>
                  <a:pt x="3342303" y="1328044"/>
                  <a:pt x="3354640" y="1305540"/>
                </a:cubicBezTo>
                <a:cubicBezTo>
                  <a:pt x="3367435" y="1333528"/>
                  <a:pt x="3397936" y="1310909"/>
                  <a:pt x="3403419" y="1289432"/>
                </a:cubicBezTo>
                <a:cubicBezTo>
                  <a:pt x="3404105" y="1294916"/>
                  <a:pt x="3406618" y="1295373"/>
                  <a:pt x="3407646" y="1299714"/>
                </a:cubicBezTo>
                <a:cubicBezTo>
                  <a:pt x="3402391" y="1292745"/>
                  <a:pt x="3397936" y="1297429"/>
                  <a:pt x="3400221" y="1312394"/>
                </a:cubicBezTo>
                <a:cubicBezTo>
                  <a:pt x="3424210" y="1334670"/>
                  <a:pt x="3473789" y="1280293"/>
                  <a:pt x="3487726" y="1321304"/>
                </a:cubicBezTo>
                <a:cubicBezTo>
                  <a:pt x="3502120" y="1317306"/>
                  <a:pt x="3498921" y="1315935"/>
                  <a:pt x="3506118" y="1300513"/>
                </a:cubicBezTo>
                <a:cubicBezTo>
                  <a:pt x="3506803" y="1325417"/>
                  <a:pt x="3530450" y="1322447"/>
                  <a:pt x="3530679" y="1306339"/>
                </a:cubicBezTo>
                <a:cubicBezTo>
                  <a:pt x="3561980" y="1323132"/>
                  <a:pt x="3588483" y="1280293"/>
                  <a:pt x="3618870" y="1320619"/>
                </a:cubicBezTo>
                <a:cubicBezTo>
                  <a:pt x="3625495" y="1317420"/>
                  <a:pt x="3617499" y="1294459"/>
                  <a:pt x="3627894" y="1296286"/>
                </a:cubicBezTo>
                <a:cubicBezTo>
                  <a:pt x="3629151" y="1305654"/>
                  <a:pt x="3629151" y="1313422"/>
                  <a:pt x="3627551" y="1318677"/>
                </a:cubicBezTo>
                <a:cubicBezTo>
                  <a:pt x="3643088" y="1307025"/>
                  <a:pt x="3642288" y="1317534"/>
                  <a:pt x="3652798" y="1329986"/>
                </a:cubicBezTo>
                <a:cubicBezTo>
                  <a:pt x="3661137" y="1317077"/>
                  <a:pt x="3642859" y="1308395"/>
                  <a:pt x="3649599" y="1302798"/>
                </a:cubicBezTo>
                <a:cubicBezTo>
                  <a:pt x="3655768" y="1317077"/>
                  <a:pt x="3660452" y="1290917"/>
                  <a:pt x="3664793" y="1305197"/>
                </a:cubicBezTo>
                <a:cubicBezTo>
                  <a:pt x="3667534" y="1317991"/>
                  <a:pt x="3651199" y="1305083"/>
                  <a:pt x="3658053" y="1323361"/>
                </a:cubicBezTo>
                <a:cubicBezTo>
                  <a:pt x="3668448" y="1321990"/>
                  <a:pt x="3672903" y="1336269"/>
                  <a:pt x="3683299" y="1334784"/>
                </a:cubicBezTo>
                <a:cubicBezTo>
                  <a:pt x="3684670" y="1316392"/>
                  <a:pt x="3673360" y="1332499"/>
                  <a:pt x="3674846" y="1314222"/>
                </a:cubicBezTo>
                <a:cubicBezTo>
                  <a:pt x="3684213" y="1330329"/>
                  <a:pt x="3690382" y="1310680"/>
                  <a:pt x="3700092" y="1325531"/>
                </a:cubicBezTo>
                <a:cubicBezTo>
                  <a:pt x="3699406" y="1338326"/>
                  <a:pt x="3679301" y="1324846"/>
                  <a:pt x="3684556" y="1345637"/>
                </a:cubicBezTo>
                <a:cubicBezTo>
                  <a:pt x="3695180" y="1340382"/>
                  <a:pt x="3697350" y="1335127"/>
                  <a:pt x="3705575" y="1346779"/>
                </a:cubicBezTo>
                <a:cubicBezTo>
                  <a:pt x="3704090" y="1322104"/>
                  <a:pt x="3717113" y="1330672"/>
                  <a:pt x="3727509" y="1330900"/>
                </a:cubicBezTo>
                <a:cubicBezTo>
                  <a:pt x="3726823" y="1323361"/>
                  <a:pt x="3724767" y="1319248"/>
                  <a:pt x="3722711" y="1315250"/>
                </a:cubicBezTo>
                <a:cubicBezTo>
                  <a:pt x="3728308" y="1315135"/>
                  <a:pt x="3728423" y="1307710"/>
                  <a:pt x="3733677" y="1307253"/>
                </a:cubicBezTo>
                <a:cubicBezTo>
                  <a:pt x="3717913" y="1333185"/>
                  <a:pt x="3754126" y="1323246"/>
                  <a:pt x="3746929" y="1343466"/>
                </a:cubicBezTo>
                <a:cubicBezTo>
                  <a:pt x="3747957" y="1334099"/>
                  <a:pt x="3732192" y="1337640"/>
                  <a:pt x="3734934" y="1345637"/>
                </a:cubicBezTo>
                <a:cubicBezTo>
                  <a:pt x="3753440" y="1361972"/>
                  <a:pt x="3758353" y="1312165"/>
                  <a:pt x="3775716" y="1336955"/>
                </a:cubicBezTo>
                <a:cubicBezTo>
                  <a:pt x="3770462" y="1339468"/>
                  <a:pt x="3778458" y="1345637"/>
                  <a:pt x="3774117" y="1348493"/>
                </a:cubicBezTo>
                <a:cubicBezTo>
                  <a:pt x="3765550" y="1354433"/>
                  <a:pt x="3766692" y="1334784"/>
                  <a:pt x="3758238" y="1340724"/>
                </a:cubicBezTo>
                <a:cubicBezTo>
                  <a:pt x="3770462" y="1359459"/>
                  <a:pt x="3768634" y="1372711"/>
                  <a:pt x="3783713" y="1379793"/>
                </a:cubicBezTo>
                <a:cubicBezTo>
                  <a:pt x="3788511" y="1356832"/>
                  <a:pt x="3783599" y="1357974"/>
                  <a:pt x="3778572" y="1336269"/>
                </a:cubicBezTo>
                <a:cubicBezTo>
                  <a:pt x="3801305" y="1331586"/>
                  <a:pt x="3802448" y="1340839"/>
                  <a:pt x="3818669" y="1322218"/>
                </a:cubicBezTo>
                <a:cubicBezTo>
                  <a:pt x="3820040" y="1330786"/>
                  <a:pt x="3820497" y="1341181"/>
                  <a:pt x="3826437" y="1337297"/>
                </a:cubicBezTo>
                <a:cubicBezTo>
                  <a:pt x="3830093" y="1322561"/>
                  <a:pt x="3841174" y="1317649"/>
                  <a:pt x="3846543" y="1305197"/>
                </a:cubicBezTo>
                <a:cubicBezTo>
                  <a:pt x="3836947" y="1295030"/>
                  <a:pt x="3829636" y="1278694"/>
                  <a:pt x="3816499" y="1278123"/>
                </a:cubicBezTo>
                <a:cubicBezTo>
                  <a:pt x="3809645" y="1286805"/>
                  <a:pt x="3816842" y="1307482"/>
                  <a:pt x="3814557" y="1311937"/>
                </a:cubicBezTo>
                <a:cubicBezTo>
                  <a:pt x="3807703" y="1301770"/>
                  <a:pt x="3800849" y="1291603"/>
                  <a:pt x="3791024" y="1289090"/>
                </a:cubicBezTo>
                <a:cubicBezTo>
                  <a:pt x="3795708" y="1275952"/>
                  <a:pt x="3799706" y="1290003"/>
                  <a:pt x="3808502" y="1285434"/>
                </a:cubicBezTo>
                <a:cubicBezTo>
                  <a:pt x="3806103" y="1260873"/>
                  <a:pt x="3792738" y="1265443"/>
                  <a:pt x="3779715" y="1269212"/>
                </a:cubicBezTo>
                <a:cubicBezTo>
                  <a:pt x="3777202" y="1303369"/>
                  <a:pt x="3764978" y="1275724"/>
                  <a:pt x="3757324" y="1307482"/>
                </a:cubicBezTo>
                <a:cubicBezTo>
                  <a:pt x="3758924" y="1270583"/>
                  <a:pt x="3733563" y="1297771"/>
                  <a:pt x="3731507" y="1290689"/>
                </a:cubicBezTo>
                <a:cubicBezTo>
                  <a:pt x="3730479" y="1283263"/>
                  <a:pt x="3731393" y="1278466"/>
                  <a:pt x="3732421" y="1273782"/>
                </a:cubicBezTo>
                <a:cubicBezTo>
                  <a:pt x="3709231" y="1288747"/>
                  <a:pt x="3673589" y="1293316"/>
                  <a:pt x="3647429" y="1286348"/>
                </a:cubicBezTo>
                <a:cubicBezTo>
                  <a:pt x="3648571" y="1268184"/>
                  <a:pt x="3666621" y="1272754"/>
                  <a:pt x="3674617" y="1263843"/>
                </a:cubicBezTo>
                <a:cubicBezTo>
                  <a:pt x="3709345" y="1269441"/>
                  <a:pt x="3747957" y="1271611"/>
                  <a:pt x="3788854" y="1245108"/>
                </a:cubicBezTo>
                <a:cubicBezTo>
                  <a:pt x="3789539" y="1250592"/>
                  <a:pt x="3787254" y="1252191"/>
                  <a:pt x="3787254" y="1256646"/>
                </a:cubicBezTo>
                <a:cubicBezTo>
                  <a:pt x="3795822" y="1256189"/>
                  <a:pt x="3796050" y="1244195"/>
                  <a:pt x="3799820" y="1237226"/>
                </a:cubicBezTo>
                <a:cubicBezTo>
                  <a:pt x="3809302" y="1243052"/>
                  <a:pt x="3827123" y="1264072"/>
                  <a:pt x="3836719" y="1246137"/>
                </a:cubicBezTo>
                <a:cubicBezTo>
                  <a:pt x="3823924" y="1242938"/>
                  <a:pt x="3793652" y="1231971"/>
                  <a:pt x="3805418" y="1208210"/>
                </a:cubicBezTo>
                <a:cubicBezTo>
                  <a:pt x="3794451" y="1200213"/>
                  <a:pt x="3771147" y="1208895"/>
                  <a:pt x="3761780" y="1217577"/>
                </a:cubicBezTo>
                <a:cubicBezTo>
                  <a:pt x="3756639" y="1204097"/>
                  <a:pt x="3767948" y="1192217"/>
                  <a:pt x="3756296" y="1196444"/>
                </a:cubicBezTo>
                <a:cubicBezTo>
                  <a:pt x="3745444" y="1227744"/>
                  <a:pt x="3703290" y="1214265"/>
                  <a:pt x="3691524" y="1204669"/>
                </a:cubicBezTo>
                <a:cubicBezTo>
                  <a:pt x="3677587" y="1219062"/>
                  <a:pt x="3659424" y="1210381"/>
                  <a:pt x="3656910" y="1189704"/>
                </a:cubicBezTo>
                <a:cubicBezTo>
                  <a:pt x="3631550" y="1191531"/>
                  <a:pt x="3597622" y="1185591"/>
                  <a:pt x="3569862" y="1186162"/>
                </a:cubicBezTo>
                <a:close/>
                <a:moveTo>
                  <a:pt x="4233620" y="1186119"/>
                </a:moveTo>
                <a:cubicBezTo>
                  <a:pt x="4229608" y="1184449"/>
                  <a:pt x="4225923" y="1183135"/>
                  <a:pt x="4224095" y="1186619"/>
                </a:cubicBezTo>
                <a:cubicBezTo>
                  <a:pt x="4235976" y="1196329"/>
                  <a:pt x="4209245" y="1184791"/>
                  <a:pt x="4221811" y="1192674"/>
                </a:cubicBezTo>
                <a:cubicBezTo>
                  <a:pt x="4231863" y="1190732"/>
                  <a:pt x="4231292" y="1219177"/>
                  <a:pt x="4232320" y="1207068"/>
                </a:cubicBezTo>
                <a:cubicBezTo>
                  <a:pt x="4236204" y="1206154"/>
                  <a:pt x="4233920" y="1197015"/>
                  <a:pt x="4237004" y="1194959"/>
                </a:cubicBezTo>
                <a:cubicBezTo>
                  <a:pt x="4240317" y="1193473"/>
                  <a:pt x="4245343" y="1194273"/>
                  <a:pt x="4245115" y="1187762"/>
                </a:cubicBezTo>
                <a:cubicBezTo>
                  <a:pt x="4241974" y="1189818"/>
                  <a:pt x="4237633" y="1187790"/>
                  <a:pt x="4233620" y="1186119"/>
                </a:cubicBezTo>
                <a:close/>
                <a:moveTo>
                  <a:pt x="4283127" y="1182307"/>
                </a:moveTo>
                <a:cubicBezTo>
                  <a:pt x="4278872" y="1180993"/>
                  <a:pt x="4275902" y="1181421"/>
                  <a:pt x="4275616" y="1192674"/>
                </a:cubicBezTo>
                <a:cubicBezTo>
                  <a:pt x="4279043" y="1196786"/>
                  <a:pt x="4302576" y="1202612"/>
                  <a:pt x="4298349" y="1182392"/>
                </a:cubicBezTo>
                <a:cubicBezTo>
                  <a:pt x="4292923" y="1186676"/>
                  <a:pt x="4287383" y="1183620"/>
                  <a:pt x="4283127" y="1182307"/>
                </a:cubicBezTo>
                <a:close/>
                <a:moveTo>
                  <a:pt x="3997107" y="1161944"/>
                </a:moveTo>
                <a:cubicBezTo>
                  <a:pt x="4000991" y="1172797"/>
                  <a:pt x="4000991" y="1194387"/>
                  <a:pt x="4011958" y="1186619"/>
                </a:cubicBezTo>
                <a:cubicBezTo>
                  <a:pt x="4011158" y="1179422"/>
                  <a:pt x="4010244" y="1172111"/>
                  <a:pt x="4009444" y="1164914"/>
                </a:cubicBezTo>
                <a:cubicBezTo>
                  <a:pt x="4004418" y="1166399"/>
                  <a:pt x="4000306" y="1165600"/>
                  <a:pt x="3997107" y="1161944"/>
                </a:cubicBezTo>
                <a:close/>
                <a:moveTo>
                  <a:pt x="4024981" y="1144923"/>
                </a:moveTo>
                <a:cubicBezTo>
                  <a:pt x="4021554" y="1158746"/>
                  <a:pt x="4011158" y="1162744"/>
                  <a:pt x="4014814" y="1186048"/>
                </a:cubicBezTo>
                <a:cubicBezTo>
                  <a:pt x="4030578" y="1186962"/>
                  <a:pt x="4064278" y="1189932"/>
                  <a:pt x="4064164" y="1147665"/>
                </a:cubicBezTo>
                <a:cubicBezTo>
                  <a:pt x="4053197" y="1144352"/>
                  <a:pt x="4043487" y="1151777"/>
                  <a:pt x="4024981" y="1144923"/>
                </a:cubicBezTo>
                <a:close/>
                <a:moveTo>
                  <a:pt x="4319711" y="1133385"/>
                </a:moveTo>
                <a:cubicBezTo>
                  <a:pt x="4304290" y="1145380"/>
                  <a:pt x="4282356" y="1123218"/>
                  <a:pt x="4271275" y="1154519"/>
                </a:cubicBezTo>
                <a:cubicBezTo>
                  <a:pt x="4267962" y="1144009"/>
                  <a:pt x="4255282" y="1133728"/>
                  <a:pt x="4256082" y="1152120"/>
                </a:cubicBezTo>
                <a:cubicBezTo>
                  <a:pt x="4268191" y="1165486"/>
                  <a:pt x="4268305" y="1166742"/>
                  <a:pt x="4282470" y="1174510"/>
                </a:cubicBezTo>
                <a:cubicBezTo>
                  <a:pt x="4294237" y="1144694"/>
                  <a:pt x="4329307" y="1170969"/>
                  <a:pt x="4339589" y="1151434"/>
                </a:cubicBezTo>
                <a:cubicBezTo>
                  <a:pt x="4330678" y="1135670"/>
                  <a:pt x="4324509" y="1156689"/>
                  <a:pt x="4319711" y="1133385"/>
                </a:cubicBezTo>
                <a:close/>
                <a:moveTo>
                  <a:pt x="4379400" y="1132771"/>
                </a:moveTo>
                <a:cubicBezTo>
                  <a:pt x="4374859" y="1133670"/>
                  <a:pt x="4371290" y="1138754"/>
                  <a:pt x="4372375" y="1150178"/>
                </a:cubicBezTo>
                <a:cubicBezTo>
                  <a:pt x="4378086" y="1145608"/>
                  <a:pt x="4392366" y="1152920"/>
                  <a:pt x="4392252" y="1140468"/>
                </a:cubicBezTo>
                <a:cubicBezTo>
                  <a:pt x="4389453" y="1135156"/>
                  <a:pt x="4383941" y="1131871"/>
                  <a:pt x="4379400" y="1132771"/>
                </a:cubicBezTo>
                <a:close/>
                <a:moveTo>
                  <a:pt x="4417840" y="1129615"/>
                </a:moveTo>
                <a:cubicBezTo>
                  <a:pt x="4421725" y="1146865"/>
                  <a:pt x="4438175" y="1155661"/>
                  <a:pt x="4443658" y="1146522"/>
                </a:cubicBezTo>
                <a:cubicBezTo>
                  <a:pt x="4437946" y="1118077"/>
                  <a:pt x="4427893" y="1144466"/>
                  <a:pt x="4417840" y="1129615"/>
                </a:cubicBezTo>
                <a:close/>
                <a:moveTo>
                  <a:pt x="4357638" y="1125503"/>
                </a:moveTo>
                <a:cubicBezTo>
                  <a:pt x="4350327" y="1127559"/>
                  <a:pt x="4347242" y="1135670"/>
                  <a:pt x="4348385" y="1149607"/>
                </a:cubicBezTo>
                <a:cubicBezTo>
                  <a:pt x="4352269" y="1153376"/>
                  <a:pt x="4356952" y="1155090"/>
                  <a:pt x="4363578" y="1152006"/>
                </a:cubicBezTo>
                <a:cubicBezTo>
                  <a:pt x="4363121" y="1139211"/>
                  <a:pt x="4360836" y="1131329"/>
                  <a:pt x="4357638" y="1125503"/>
                </a:cubicBezTo>
                <a:close/>
                <a:moveTo>
                  <a:pt x="4124595" y="1101513"/>
                </a:moveTo>
                <a:cubicBezTo>
                  <a:pt x="4116027" y="1102084"/>
                  <a:pt x="4109973" y="1105968"/>
                  <a:pt x="4108373" y="1116021"/>
                </a:cubicBezTo>
                <a:cubicBezTo>
                  <a:pt x="4111115" y="1120019"/>
                  <a:pt x="4126880" y="1117963"/>
                  <a:pt x="4124595" y="1101513"/>
                </a:cubicBezTo>
                <a:close/>
                <a:moveTo>
                  <a:pt x="715432" y="1094430"/>
                </a:moveTo>
                <a:lnTo>
                  <a:pt x="703894" y="1097058"/>
                </a:lnTo>
                <a:cubicBezTo>
                  <a:pt x="710519" y="1124246"/>
                  <a:pt x="711776" y="1120476"/>
                  <a:pt x="716688" y="1150064"/>
                </a:cubicBezTo>
                <a:lnTo>
                  <a:pt x="728226" y="1147436"/>
                </a:lnTo>
                <a:cubicBezTo>
                  <a:pt x="721829" y="1122304"/>
                  <a:pt x="708463" y="1121047"/>
                  <a:pt x="715432" y="1094430"/>
                </a:cubicBezTo>
                <a:close/>
                <a:moveTo>
                  <a:pt x="819501" y="1093516"/>
                </a:moveTo>
                <a:cubicBezTo>
                  <a:pt x="813447" y="1087690"/>
                  <a:pt x="799510" y="1100142"/>
                  <a:pt x="794940" y="1110309"/>
                </a:cubicBezTo>
                <a:cubicBezTo>
                  <a:pt x="803165" y="1109738"/>
                  <a:pt x="820187" y="1117049"/>
                  <a:pt x="819501" y="1093516"/>
                </a:cubicBezTo>
                <a:close/>
                <a:moveTo>
                  <a:pt x="4110473" y="1026260"/>
                </a:moveTo>
                <a:cubicBezTo>
                  <a:pt x="4105318" y="1025174"/>
                  <a:pt x="4100549" y="1028744"/>
                  <a:pt x="4102548" y="1039368"/>
                </a:cubicBezTo>
                <a:cubicBezTo>
                  <a:pt x="4114885" y="1031257"/>
                  <a:pt x="4110087" y="1036855"/>
                  <a:pt x="4120711" y="1041082"/>
                </a:cubicBezTo>
                <a:cubicBezTo>
                  <a:pt x="4121168" y="1033085"/>
                  <a:pt x="4115628" y="1027345"/>
                  <a:pt x="4110473" y="1026260"/>
                </a:cubicBezTo>
                <a:close/>
                <a:moveTo>
                  <a:pt x="4180228" y="1011951"/>
                </a:moveTo>
                <a:cubicBezTo>
                  <a:pt x="4166520" y="1030458"/>
                  <a:pt x="4139217" y="1000870"/>
                  <a:pt x="4124595" y="1023489"/>
                </a:cubicBezTo>
                <a:cubicBezTo>
                  <a:pt x="4145044" y="1026231"/>
                  <a:pt x="4170747" y="1032742"/>
                  <a:pt x="4190967" y="1054219"/>
                </a:cubicBezTo>
                <a:cubicBezTo>
                  <a:pt x="4191424" y="1023489"/>
                  <a:pt x="4174631" y="1037883"/>
                  <a:pt x="4180228" y="1011951"/>
                </a:cubicBezTo>
                <a:close/>
                <a:moveTo>
                  <a:pt x="4206503" y="1006468"/>
                </a:moveTo>
                <a:cubicBezTo>
                  <a:pt x="4199649" y="1007953"/>
                  <a:pt x="4192909" y="1009324"/>
                  <a:pt x="4185940" y="1010695"/>
                </a:cubicBezTo>
                <a:cubicBezTo>
                  <a:pt x="4187996" y="1031257"/>
                  <a:pt x="4195079" y="1038683"/>
                  <a:pt x="4204333" y="1040282"/>
                </a:cubicBezTo>
                <a:cubicBezTo>
                  <a:pt x="4205932" y="1030115"/>
                  <a:pt x="4210958" y="1024860"/>
                  <a:pt x="4206503" y="1006468"/>
                </a:cubicBezTo>
                <a:close/>
                <a:moveTo>
                  <a:pt x="4281291" y="1006207"/>
                </a:moveTo>
                <a:cubicBezTo>
                  <a:pt x="4280528" y="1006239"/>
                  <a:pt x="4279814" y="1008267"/>
                  <a:pt x="4279157" y="1013665"/>
                </a:cubicBezTo>
                <a:cubicBezTo>
                  <a:pt x="4290809" y="1026916"/>
                  <a:pt x="4259737" y="1020633"/>
                  <a:pt x="4267619" y="1043938"/>
                </a:cubicBezTo>
                <a:cubicBezTo>
                  <a:pt x="4275844" y="1038226"/>
                  <a:pt x="4288068" y="1038112"/>
                  <a:pt x="4289210" y="1022690"/>
                </a:cubicBezTo>
                <a:cubicBezTo>
                  <a:pt x="4286297" y="1023975"/>
                  <a:pt x="4283577" y="1006111"/>
                  <a:pt x="4281291" y="1006207"/>
                </a:cubicBezTo>
                <a:close/>
                <a:moveTo>
                  <a:pt x="4336961" y="996073"/>
                </a:moveTo>
                <a:lnTo>
                  <a:pt x="4295950" y="1004526"/>
                </a:lnTo>
                <a:cubicBezTo>
                  <a:pt x="4299949" y="1014236"/>
                  <a:pt x="4289324" y="1024517"/>
                  <a:pt x="4298463" y="1026345"/>
                </a:cubicBezTo>
                <a:cubicBezTo>
                  <a:pt x="4298692" y="1021890"/>
                  <a:pt x="4297321" y="1015607"/>
                  <a:pt x="4300177" y="1014807"/>
                </a:cubicBezTo>
                <a:cubicBezTo>
                  <a:pt x="4312514" y="1023147"/>
                  <a:pt x="4317198" y="1012408"/>
                  <a:pt x="4326566" y="1009324"/>
                </a:cubicBezTo>
                <a:cubicBezTo>
                  <a:pt x="4327137" y="1014807"/>
                  <a:pt x="4327822" y="1020291"/>
                  <a:pt x="4328393" y="1025774"/>
                </a:cubicBezTo>
                <a:cubicBezTo>
                  <a:pt x="4337189" y="1014008"/>
                  <a:pt x="4342330" y="1030344"/>
                  <a:pt x="4353068" y="1031714"/>
                </a:cubicBezTo>
                <a:cubicBezTo>
                  <a:pt x="4339474" y="1011266"/>
                  <a:pt x="4364607" y="1017206"/>
                  <a:pt x="4356495" y="1008753"/>
                </a:cubicBezTo>
                <a:cubicBezTo>
                  <a:pt x="4346557" y="1012865"/>
                  <a:pt x="4338903" y="1025546"/>
                  <a:pt x="4336961" y="996073"/>
                </a:cubicBezTo>
                <a:close/>
                <a:moveTo>
                  <a:pt x="4495765" y="980494"/>
                </a:moveTo>
                <a:cubicBezTo>
                  <a:pt x="4491067" y="981650"/>
                  <a:pt x="4486497" y="989104"/>
                  <a:pt x="4487068" y="998472"/>
                </a:cubicBezTo>
                <a:cubicBezTo>
                  <a:pt x="4494151" y="996187"/>
                  <a:pt x="4501119" y="994702"/>
                  <a:pt x="4505232" y="1000299"/>
                </a:cubicBezTo>
                <a:cubicBezTo>
                  <a:pt x="4505289" y="984477"/>
                  <a:pt x="4500463" y="979337"/>
                  <a:pt x="4495765" y="980494"/>
                </a:cubicBezTo>
                <a:close/>
                <a:moveTo>
                  <a:pt x="4541445" y="976081"/>
                </a:moveTo>
                <a:cubicBezTo>
                  <a:pt x="4532191" y="988761"/>
                  <a:pt x="4524538" y="979508"/>
                  <a:pt x="4512200" y="982136"/>
                </a:cubicBezTo>
                <a:cubicBezTo>
                  <a:pt x="4510258" y="1006011"/>
                  <a:pt x="4527508" y="979851"/>
                  <a:pt x="4528650" y="995501"/>
                </a:cubicBezTo>
                <a:cubicBezTo>
                  <a:pt x="4531278" y="1008296"/>
                  <a:pt x="4515056" y="995159"/>
                  <a:pt x="4521682" y="1013551"/>
                </a:cubicBezTo>
                <a:cubicBezTo>
                  <a:pt x="4536761" y="1004526"/>
                  <a:pt x="4532077" y="1012865"/>
                  <a:pt x="4545671" y="1014122"/>
                </a:cubicBezTo>
                <a:cubicBezTo>
                  <a:pt x="4542815" y="997443"/>
                  <a:pt x="4549555" y="986591"/>
                  <a:pt x="4541445" y="976081"/>
                </a:cubicBezTo>
                <a:close/>
                <a:moveTo>
                  <a:pt x="4472674" y="895659"/>
                </a:moveTo>
                <a:cubicBezTo>
                  <a:pt x="4466962" y="900228"/>
                  <a:pt x="4451312" y="891089"/>
                  <a:pt x="4456338" y="910167"/>
                </a:cubicBezTo>
                <a:cubicBezTo>
                  <a:pt x="4454967" y="913822"/>
                  <a:pt x="4477244" y="911537"/>
                  <a:pt x="4472674" y="895659"/>
                </a:cubicBezTo>
                <a:close/>
                <a:moveTo>
                  <a:pt x="4760765" y="868156"/>
                </a:moveTo>
                <a:cubicBezTo>
                  <a:pt x="4757181" y="870384"/>
                  <a:pt x="4754953" y="875953"/>
                  <a:pt x="4756895" y="888119"/>
                </a:cubicBezTo>
                <a:cubicBezTo>
                  <a:pt x="4762950" y="882521"/>
                  <a:pt x="4772545" y="881722"/>
                  <a:pt x="4772774" y="868242"/>
                </a:cubicBezTo>
                <a:cubicBezTo>
                  <a:pt x="4769290" y="867042"/>
                  <a:pt x="4764349" y="865929"/>
                  <a:pt x="4760765" y="868156"/>
                </a:cubicBezTo>
                <a:close/>
                <a:moveTo>
                  <a:pt x="2908389" y="866999"/>
                </a:moveTo>
                <a:cubicBezTo>
                  <a:pt x="2904719" y="868470"/>
                  <a:pt x="2902492" y="873496"/>
                  <a:pt x="2906147" y="884692"/>
                </a:cubicBezTo>
                <a:cubicBezTo>
                  <a:pt x="2913458" y="883892"/>
                  <a:pt x="2917799" y="879208"/>
                  <a:pt x="2919284" y="870641"/>
                </a:cubicBezTo>
                <a:cubicBezTo>
                  <a:pt x="2917171" y="867613"/>
                  <a:pt x="2912059" y="865528"/>
                  <a:pt x="2908389" y="866999"/>
                </a:cubicBezTo>
                <a:close/>
                <a:moveTo>
                  <a:pt x="721600" y="864129"/>
                </a:moveTo>
                <a:cubicBezTo>
                  <a:pt x="710177" y="868356"/>
                  <a:pt x="699667" y="873954"/>
                  <a:pt x="698410" y="891775"/>
                </a:cubicBezTo>
                <a:cubicBezTo>
                  <a:pt x="709605" y="891089"/>
                  <a:pt x="710862" y="902170"/>
                  <a:pt x="724228" y="908225"/>
                </a:cubicBezTo>
                <a:cubicBezTo>
                  <a:pt x="724342" y="894859"/>
                  <a:pt x="725256" y="882521"/>
                  <a:pt x="721600" y="864129"/>
                </a:cubicBezTo>
                <a:close/>
                <a:moveTo>
                  <a:pt x="3055112" y="857504"/>
                </a:moveTo>
                <a:cubicBezTo>
                  <a:pt x="3055569" y="882864"/>
                  <a:pt x="3067335" y="877381"/>
                  <a:pt x="3075903" y="880808"/>
                </a:cubicBezTo>
                <a:cubicBezTo>
                  <a:pt x="3073733" y="860017"/>
                  <a:pt x="3065050" y="856818"/>
                  <a:pt x="3055112" y="857504"/>
                </a:cubicBezTo>
                <a:close/>
                <a:moveTo>
                  <a:pt x="1097567" y="854605"/>
                </a:moveTo>
                <a:cubicBezTo>
                  <a:pt x="1093983" y="855533"/>
                  <a:pt x="1091156" y="860131"/>
                  <a:pt x="1091499" y="870298"/>
                </a:cubicBezTo>
                <a:cubicBezTo>
                  <a:pt x="1096182" y="866071"/>
                  <a:pt x="1109319" y="873040"/>
                  <a:pt x="1108177" y="860931"/>
                </a:cubicBezTo>
                <a:cubicBezTo>
                  <a:pt x="1105492" y="856418"/>
                  <a:pt x="1101151" y="853677"/>
                  <a:pt x="1097567" y="854605"/>
                </a:cubicBezTo>
                <a:close/>
                <a:moveTo>
                  <a:pt x="3155926" y="852720"/>
                </a:moveTo>
                <a:cubicBezTo>
                  <a:pt x="3151071" y="853277"/>
                  <a:pt x="3146330" y="858303"/>
                  <a:pt x="3145701" y="865614"/>
                </a:cubicBezTo>
                <a:cubicBezTo>
                  <a:pt x="3155412" y="878866"/>
                  <a:pt x="3151299" y="857846"/>
                  <a:pt x="3159638" y="856932"/>
                </a:cubicBezTo>
                <a:cubicBezTo>
                  <a:pt x="3160781" y="863558"/>
                  <a:pt x="3162152" y="869727"/>
                  <a:pt x="3166835" y="866642"/>
                </a:cubicBezTo>
                <a:cubicBezTo>
                  <a:pt x="3165750" y="856075"/>
                  <a:pt x="3160781" y="852163"/>
                  <a:pt x="3155926" y="852720"/>
                </a:cubicBezTo>
                <a:close/>
                <a:moveTo>
                  <a:pt x="4632148" y="846423"/>
                </a:moveTo>
                <a:cubicBezTo>
                  <a:pt x="4632948" y="853619"/>
                  <a:pt x="4633748" y="860816"/>
                  <a:pt x="4634547" y="868128"/>
                </a:cubicBezTo>
                <a:cubicBezTo>
                  <a:pt x="4643572" y="865843"/>
                  <a:pt x="4650312" y="877266"/>
                  <a:pt x="4658080" y="863444"/>
                </a:cubicBezTo>
                <a:cubicBezTo>
                  <a:pt x="4652140" y="851106"/>
                  <a:pt x="4644029" y="843909"/>
                  <a:pt x="4632148" y="846423"/>
                </a:cubicBezTo>
                <a:close/>
                <a:moveTo>
                  <a:pt x="3931316" y="841560"/>
                </a:moveTo>
                <a:cubicBezTo>
                  <a:pt x="3929658" y="842167"/>
                  <a:pt x="3928308" y="844166"/>
                  <a:pt x="3927651" y="848022"/>
                </a:cubicBezTo>
                <a:cubicBezTo>
                  <a:pt x="3935305" y="846880"/>
                  <a:pt x="3933477" y="870641"/>
                  <a:pt x="3944215" y="861159"/>
                </a:cubicBezTo>
                <a:cubicBezTo>
                  <a:pt x="3944044" y="850450"/>
                  <a:pt x="3936291" y="839740"/>
                  <a:pt x="3931316" y="841560"/>
                </a:cubicBezTo>
                <a:close/>
                <a:moveTo>
                  <a:pt x="4403747" y="840711"/>
                </a:moveTo>
                <a:cubicBezTo>
                  <a:pt x="4397307" y="838026"/>
                  <a:pt x="4391909" y="840596"/>
                  <a:pt x="4393394" y="856475"/>
                </a:cubicBezTo>
                <a:cubicBezTo>
                  <a:pt x="4400362" y="866414"/>
                  <a:pt x="4418069" y="873839"/>
                  <a:pt x="4420354" y="856475"/>
                </a:cubicBezTo>
                <a:cubicBezTo>
                  <a:pt x="4417670" y="851334"/>
                  <a:pt x="4410187" y="843395"/>
                  <a:pt x="4403747" y="840711"/>
                </a:cubicBezTo>
                <a:close/>
                <a:moveTo>
                  <a:pt x="3083100" y="817749"/>
                </a:moveTo>
                <a:cubicBezTo>
                  <a:pt x="3082186" y="832371"/>
                  <a:pt x="3102748" y="840939"/>
                  <a:pt x="3098293" y="820034"/>
                </a:cubicBezTo>
                <a:cubicBezTo>
                  <a:pt x="3090639" y="826317"/>
                  <a:pt x="3089726" y="814094"/>
                  <a:pt x="3083100" y="817749"/>
                </a:cubicBezTo>
                <a:close/>
                <a:moveTo>
                  <a:pt x="1439349" y="797758"/>
                </a:moveTo>
                <a:cubicBezTo>
                  <a:pt x="1440034" y="803127"/>
                  <a:pt x="1440720" y="808610"/>
                  <a:pt x="1441405" y="813979"/>
                </a:cubicBezTo>
                <a:cubicBezTo>
                  <a:pt x="1448716" y="813294"/>
                  <a:pt x="1453172" y="808496"/>
                  <a:pt x="1454542" y="799928"/>
                </a:cubicBezTo>
                <a:cubicBezTo>
                  <a:pt x="1447003" y="806211"/>
                  <a:pt x="1446089" y="793874"/>
                  <a:pt x="1439349" y="797758"/>
                </a:cubicBezTo>
                <a:close/>
                <a:moveTo>
                  <a:pt x="1435808" y="792960"/>
                </a:moveTo>
                <a:cubicBezTo>
                  <a:pt x="1430667" y="813979"/>
                  <a:pt x="1418330" y="800614"/>
                  <a:pt x="1419015" y="824718"/>
                </a:cubicBezTo>
                <a:lnTo>
                  <a:pt x="1433523" y="821519"/>
                </a:lnTo>
                <a:cubicBezTo>
                  <a:pt x="1435579" y="813637"/>
                  <a:pt x="1433751" y="800842"/>
                  <a:pt x="1435808" y="792960"/>
                </a:cubicBezTo>
                <a:close/>
                <a:moveTo>
                  <a:pt x="1354928" y="788733"/>
                </a:moveTo>
                <a:cubicBezTo>
                  <a:pt x="1357556" y="796387"/>
                  <a:pt x="1355157" y="817635"/>
                  <a:pt x="1361325" y="815350"/>
                </a:cubicBezTo>
                <a:cubicBezTo>
                  <a:pt x="1359955" y="804384"/>
                  <a:pt x="1368294" y="806554"/>
                  <a:pt x="1364296" y="792274"/>
                </a:cubicBezTo>
                <a:cubicBezTo>
                  <a:pt x="1360297" y="793417"/>
                  <a:pt x="1357556" y="791132"/>
                  <a:pt x="1354928" y="788733"/>
                </a:cubicBezTo>
                <a:close/>
                <a:moveTo>
                  <a:pt x="1098567" y="780751"/>
                </a:moveTo>
                <a:cubicBezTo>
                  <a:pt x="1095954" y="779423"/>
                  <a:pt x="1093155" y="778623"/>
                  <a:pt x="1088985" y="781536"/>
                </a:cubicBezTo>
                <a:cubicBezTo>
                  <a:pt x="1095383" y="802099"/>
                  <a:pt x="1084302" y="799243"/>
                  <a:pt x="1076648" y="801071"/>
                </a:cubicBezTo>
                <a:cubicBezTo>
                  <a:pt x="1085215" y="843452"/>
                  <a:pt x="1100980" y="809867"/>
                  <a:pt x="1114117" y="815008"/>
                </a:cubicBezTo>
                <a:cubicBezTo>
                  <a:pt x="1112632" y="802213"/>
                  <a:pt x="1107149" y="800157"/>
                  <a:pt x="1107035" y="783135"/>
                </a:cubicBezTo>
                <a:cubicBezTo>
                  <a:pt x="1103608" y="783935"/>
                  <a:pt x="1101181" y="782079"/>
                  <a:pt x="1098567" y="780751"/>
                </a:cubicBezTo>
                <a:close/>
                <a:moveTo>
                  <a:pt x="683217" y="749893"/>
                </a:moveTo>
                <a:cubicBezTo>
                  <a:pt x="672364" y="754805"/>
                  <a:pt x="663340" y="740411"/>
                  <a:pt x="664368" y="765315"/>
                </a:cubicBezTo>
                <a:cubicBezTo>
                  <a:pt x="675449" y="757204"/>
                  <a:pt x="686644" y="777195"/>
                  <a:pt x="683217" y="749893"/>
                </a:cubicBezTo>
                <a:close/>
                <a:moveTo>
                  <a:pt x="1473277" y="689690"/>
                </a:moveTo>
                <a:cubicBezTo>
                  <a:pt x="1470764" y="697230"/>
                  <a:pt x="1451801" y="705797"/>
                  <a:pt x="1461511" y="714594"/>
                </a:cubicBezTo>
                <a:cubicBezTo>
                  <a:pt x="1464024" y="707054"/>
                  <a:pt x="1482987" y="698600"/>
                  <a:pt x="1473277" y="689690"/>
                </a:cubicBezTo>
                <a:close/>
                <a:moveTo>
                  <a:pt x="2614459" y="671241"/>
                </a:moveTo>
                <a:cubicBezTo>
                  <a:pt x="2612531" y="670441"/>
                  <a:pt x="2610046" y="671183"/>
                  <a:pt x="2607761" y="671412"/>
                </a:cubicBezTo>
                <a:lnTo>
                  <a:pt x="2614733" y="671983"/>
                </a:lnTo>
                <a:lnTo>
                  <a:pt x="2617814" y="680323"/>
                </a:lnTo>
                <a:cubicBezTo>
                  <a:pt x="2613130" y="673697"/>
                  <a:pt x="2599194" y="674611"/>
                  <a:pt x="2601021" y="689576"/>
                </a:cubicBezTo>
                <a:cubicBezTo>
                  <a:pt x="2618500" y="683064"/>
                  <a:pt x="2629123" y="695402"/>
                  <a:pt x="2643746" y="696887"/>
                </a:cubicBezTo>
                <a:cubicBezTo>
                  <a:pt x="2640605" y="684606"/>
                  <a:pt x="2634550" y="676981"/>
                  <a:pt x="2627810" y="673054"/>
                </a:cubicBezTo>
                <a:lnTo>
                  <a:pt x="2614733" y="671983"/>
                </a:lnTo>
                <a:close/>
                <a:moveTo>
                  <a:pt x="1423699" y="628002"/>
                </a:moveTo>
                <a:cubicBezTo>
                  <a:pt x="1423470" y="645937"/>
                  <a:pt x="1430439" y="643767"/>
                  <a:pt x="1432952" y="653934"/>
                </a:cubicBezTo>
                <a:cubicBezTo>
                  <a:pt x="1411361" y="652791"/>
                  <a:pt x="1394797" y="685235"/>
                  <a:pt x="1377890" y="666271"/>
                </a:cubicBezTo>
                <a:cubicBezTo>
                  <a:pt x="1377090" y="659417"/>
                  <a:pt x="1380631" y="657932"/>
                  <a:pt x="1378689" y="649364"/>
                </a:cubicBezTo>
                <a:cubicBezTo>
                  <a:pt x="1372178" y="640454"/>
                  <a:pt x="1370464" y="653591"/>
                  <a:pt x="1364867" y="658046"/>
                </a:cubicBezTo>
                <a:cubicBezTo>
                  <a:pt x="1367151" y="649479"/>
                  <a:pt x="1366352" y="644109"/>
                  <a:pt x="1359955" y="642396"/>
                </a:cubicBezTo>
                <a:cubicBezTo>
                  <a:pt x="1360183" y="649022"/>
                  <a:pt x="1362354" y="657704"/>
                  <a:pt x="1359041" y="659417"/>
                </a:cubicBezTo>
                <a:cubicBezTo>
                  <a:pt x="1355499" y="651992"/>
                  <a:pt x="1354128" y="638855"/>
                  <a:pt x="1345446" y="645709"/>
                </a:cubicBezTo>
                <a:cubicBezTo>
                  <a:pt x="1356070" y="667300"/>
                  <a:pt x="1339963" y="656790"/>
                  <a:pt x="1340192" y="674839"/>
                </a:cubicBezTo>
                <a:cubicBezTo>
                  <a:pt x="1349102" y="679294"/>
                  <a:pt x="1356070" y="677695"/>
                  <a:pt x="1363382" y="669584"/>
                </a:cubicBezTo>
                <a:cubicBezTo>
                  <a:pt x="1359269" y="681236"/>
                  <a:pt x="1366352" y="679066"/>
                  <a:pt x="1366809" y="696773"/>
                </a:cubicBezTo>
                <a:cubicBezTo>
                  <a:pt x="1361897" y="699286"/>
                  <a:pt x="1351615" y="694602"/>
                  <a:pt x="1356642" y="710252"/>
                </a:cubicBezTo>
                <a:cubicBezTo>
                  <a:pt x="1371493" y="703284"/>
                  <a:pt x="1374920" y="728188"/>
                  <a:pt x="1383944" y="737669"/>
                </a:cubicBezTo>
                <a:cubicBezTo>
                  <a:pt x="1371835" y="738469"/>
                  <a:pt x="1364067" y="734813"/>
                  <a:pt x="1357898" y="743495"/>
                </a:cubicBezTo>
                <a:cubicBezTo>
                  <a:pt x="1360640" y="755719"/>
                  <a:pt x="1370350" y="748179"/>
                  <a:pt x="1374463" y="756518"/>
                </a:cubicBezTo>
                <a:cubicBezTo>
                  <a:pt x="1370350" y="768285"/>
                  <a:pt x="1364067" y="760517"/>
                  <a:pt x="1357099" y="760402"/>
                </a:cubicBezTo>
                <a:cubicBezTo>
                  <a:pt x="1359041" y="770455"/>
                  <a:pt x="1355385" y="773083"/>
                  <a:pt x="1356984" y="782679"/>
                </a:cubicBezTo>
                <a:cubicBezTo>
                  <a:pt x="1361668" y="784735"/>
                  <a:pt x="1371150" y="773083"/>
                  <a:pt x="1372178" y="784849"/>
                </a:cubicBezTo>
                <a:cubicBezTo>
                  <a:pt x="1366123" y="805640"/>
                  <a:pt x="1381774" y="790332"/>
                  <a:pt x="1380631" y="827688"/>
                </a:cubicBezTo>
                <a:cubicBezTo>
                  <a:pt x="1387486" y="815807"/>
                  <a:pt x="1403022" y="815464"/>
                  <a:pt x="1403250" y="794673"/>
                </a:cubicBezTo>
                <a:cubicBezTo>
                  <a:pt x="1407591" y="809524"/>
                  <a:pt x="1400965" y="809638"/>
                  <a:pt x="1403821" y="822547"/>
                </a:cubicBezTo>
                <a:cubicBezTo>
                  <a:pt x="1415359" y="817178"/>
                  <a:pt x="1402908" y="837626"/>
                  <a:pt x="1414560" y="836827"/>
                </a:cubicBezTo>
                <a:cubicBezTo>
                  <a:pt x="1414331" y="821405"/>
                  <a:pt x="1418901" y="812494"/>
                  <a:pt x="1418444" y="796844"/>
                </a:cubicBezTo>
                <a:cubicBezTo>
                  <a:pt x="1403364" y="800157"/>
                  <a:pt x="1411133" y="782679"/>
                  <a:pt x="1401194" y="778452"/>
                </a:cubicBezTo>
                <a:cubicBezTo>
                  <a:pt x="1398224" y="787819"/>
                  <a:pt x="1392969" y="794445"/>
                  <a:pt x="1385886" y="798557"/>
                </a:cubicBezTo>
                <a:cubicBezTo>
                  <a:pt x="1371949" y="771940"/>
                  <a:pt x="1395254" y="771598"/>
                  <a:pt x="1379603" y="749778"/>
                </a:cubicBezTo>
                <a:cubicBezTo>
                  <a:pt x="1405992" y="729787"/>
                  <a:pt x="1425184" y="745666"/>
                  <a:pt x="1457170" y="726703"/>
                </a:cubicBezTo>
                <a:cubicBezTo>
                  <a:pt x="1457398" y="711395"/>
                  <a:pt x="1450087" y="717107"/>
                  <a:pt x="1448602" y="706254"/>
                </a:cubicBezTo>
                <a:cubicBezTo>
                  <a:pt x="1462082" y="703284"/>
                  <a:pt x="1465966" y="687519"/>
                  <a:pt x="1464024" y="663644"/>
                </a:cubicBezTo>
                <a:cubicBezTo>
                  <a:pt x="1455456" y="658275"/>
                  <a:pt x="1441177" y="667528"/>
                  <a:pt x="1443119" y="640454"/>
                </a:cubicBezTo>
                <a:cubicBezTo>
                  <a:pt x="1432723" y="647308"/>
                  <a:pt x="1432266" y="626517"/>
                  <a:pt x="1423699" y="628002"/>
                </a:cubicBezTo>
                <a:close/>
                <a:moveTo>
                  <a:pt x="1381774" y="604127"/>
                </a:moveTo>
                <a:cubicBezTo>
                  <a:pt x="1383487" y="616807"/>
                  <a:pt x="1378918" y="621148"/>
                  <a:pt x="1383030" y="637255"/>
                </a:cubicBezTo>
                <a:cubicBezTo>
                  <a:pt x="1392169" y="635770"/>
                  <a:pt x="1398795" y="631201"/>
                  <a:pt x="1401994" y="621833"/>
                </a:cubicBezTo>
                <a:cubicBezTo>
                  <a:pt x="1390227" y="629944"/>
                  <a:pt x="1390913" y="603327"/>
                  <a:pt x="1381774" y="604127"/>
                </a:cubicBezTo>
                <a:close/>
                <a:moveTo>
                  <a:pt x="1371036" y="589733"/>
                </a:moveTo>
                <a:cubicBezTo>
                  <a:pt x="1363496" y="587905"/>
                  <a:pt x="1355842" y="594417"/>
                  <a:pt x="1348645" y="600357"/>
                </a:cubicBezTo>
                <a:cubicBezTo>
                  <a:pt x="1355614" y="603213"/>
                  <a:pt x="1361325" y="609267"/>
                  <a:pt x="1370236" y="606640"/>
                </a:cubicBezTo>
                <a:cubicBezTo>
                  <a:pt x="1369093" y="599214"/>
                  <a:pt x="1370007" y="594417"/>
                  <a:pt x="1371036" y="589733"/>
                </a:cubicBezTo>
                <a:close/>
                <a:moveTo>
                  <a:pt x="2405834" y="539697"/>
                </a:moveTo>
                <a:cubicBezTo>
                  <a:pt x="2403678" y="543239"/>
                  <a:pt x="2402992" y="550322"/>
                  <a:pt x="2405448" y="559803"/>
                </a:cubicBezTo>
                <a:cubicBezTo>
                  <a:pt x="2410703" y="556262"/>
                  <a:pt x="2417672" y="555005"/>
                  <a:pt x="2415044" y="540840"/>
                </a:cubicBezTo>
                <a:cubicBezTo>
                  <a:pt x="2411617" y="536156"/>
                  <a:pt x="2407990" y="536156"/>
                  <a:pt x="2405834" y="539697"/>
                </a:cubicBezTo>
                <a:close/>
                <a:moveTo>
                  <a:pt x="1953985" y="414494"/>
                </a:moveTo>
                <a:cubicBezTo>
                  <a:pt x="1943932" y="418606"/>
                  <a:pt x="1948730" y="430944"/>
                  <a:pt x="1937306" y="423861"/>
                </a:cubicBezTo>
                <a:cubicBezTo>
                  <a:pt x="1937878" y="444538"/>
                  <a:pt x="1960953" y="432201"/>
                  <a:pt x="1953985" y="414494"/>
                </a:cubicBezTo>
                <a:close/>
                <a:moveTo>
                  <a:pt x="1326723" y="331541"/>
                </a:moveTo>
                <a:lnTo>
                  <a:pt x="1326513" y="332960"/>
                </a:lnTo>
                <a:lnTo>
                  <a:pt x="1326141" y="331672"/>
                </a:lnTo>
                <a:close/>
                <a:moveTo>
                  <a:pt x="1377547" y="314537"/>
                </a:moveTo>
                <a:cubicBezTo>
                  <a:pt x="1370921" y="319221"/>
                  <a:pt x="1363267" y="322533"/>
                  <a:pt x="1365895" y="339555"/>
                </a:cubicBezTo>
                <a:cubicBezTo>
                  <a:pt x="1372292" y="334642"/>
                  <a:pt x="1378347" y="329273"/>
                  <a:pt x="1377547" y="314537"/>
                </a:cubicBezTo>
                <a:close/>
                <a:moveTo>
                  <a:pt x="1597681" y="309967"/>
                </a:moveTo>
                <a:cubicBezTo>
                  <a:pt x="1590598" y="319563"/>
                  <a:pt x="1577918" y="304027"/>
                  <a:pt x="1583059" y="335556"/>
                </a:cubicBezTo>
                <a:cubicBezTo>
                  <a:pt x="1589227" y="328816"/>
                  <a:pt x="1601222" y="329730"/>
                  <a:pt x="1597681" y="309967"/>
                </a:cubicBezTo>
                <a:close/>
                <a:moveTo>
                  <a:pt x="1876761" y="135871"/>
                </a:moveTo>
                <a:cubicBezTo>
                  <a:pt x="1866937" y="137698"/>
                  <a:pt x="1866480" y="158490"/>
                  <a:pt x="1869221" y="171056"/>
                </a:cubicBezTo>
                <a:cubicBezTo>
                  <a:pt x="1880188" y="170484"/>
                  <a:pt x="1875504" y="149236"/>
                  <a:pt x="1876761" y="135871"/>
                </a:cubicBezTo>
                <a:close/>
                <a:moveTo>
                  <a:pt x="2156070" y="957"/>
                </a:moveTo>
                <a:cubicBezTo>
                  <a:pt x="2165551" y="22776"/>
                  <a:pt x="2172177" y="9297"/>
                  <a:pt x="2190112" y="10210"/>
                </a:cubicBezTo>
                <a:cubicBezTo>
                  <a:pt x="2191026" y="20035"/>
                  <a:pt x="2195138" y="20834"/>
                  <a:pt x="2195824" y="31230"/>
                </a:cubicBezTo>
                <a:cubicBezTo>
                  <a:pt x="2224612" y="8497"/>
                  <a:pt x="2251343" y="48023"/>
                  <a:pt x="2283558" y="39683"/>
                </a:cubicBezTo>
                <a:cubicBezTo>
                  <a:pt x="2284243" y="45053"/>
                  <a:pt x="2284928" y="50422"/>
                  <a:pt x="2285614" y="55905"/>
                </a:cubicBezTo>
                <a:cubicBezTo>
                  <a:pt x="2301721" y="33286"/>
                  <a:pt x="2304349" y="65958"/>
                  <a:pt x="2319885" y="42768"/>
                </a:cubicBezTo>
                <a:cubicBezTo>
                  <a:pt x="2325368" y="58418"/>
                  <a:pt x="2336678" y="58304"/>
                  <a:pt x="2344560" y="48480"/>
                </a:cubicBezTo>
                <a:cubicBezTo>
                  <a:pt x="2343989" y="64359"/>
                  <a:pt x="2350386" y="61731"/>
                  <a:pt x="2350843" y="75097"/>
                </a:cubicBezTo>
                <a:cubicBezTo>
                  <a:pt x="2360325" y="77153"/>
                  <a:pt x="2354499" y="58989"/>
                  <a:pt x="2363980" y="61046"/>
                </a:cubicBezTo>
                <a:cubicBezTo>
                  <a:pt x="2388884" y="90519"/>
                  <a:pt x="2426925" y="114508"/>
                  <a:pt x="2458797" y="101371"/>
                </a:cubicBezTo>
                <a:cubicBezTo>
                  <a:pt x="2470563" y="130159"/>
                  <a:pt x="2488156" y="142725"/>
                  <a:pt x="2507119" y="151978"/>
                </a:cubicBezTo>
                <a:cubicBezTo>
                  <a:pt x="2505177" y="162945"/>
                  <a:pt x="2506662" y="178481"/>
                  <a:pt x="2506091" y="191275"/>
                </a:cubicBezTo>
                <a:cubicBezTo>
                  <a:pt x="2532251" y="226346"/>
                  <a:pt x="2575204" y="170827"/>
                  <a:pt x="2598394" y="210125"/>
                </a:cubicBezTo>
                <a:cubicBezTo>
                  <a:pt x="2552128" y="203385"/>
                  <a:pt x="2498551" y="222691"/>
                  <a:pt x="2460053" y="229431"/>
                </a:cubicBezTo>
                <a:cubicBezTo>
                  <a:pt x="2403849" y="295916"/>
                  <a:pt x="2330509" y="270670"/>
                  <a:pt x="2265051" y="295002"/>
                </a:cubicBezTo>
                <a:cubicBezTo>
                  <a:pt x="2202450" y="264501"/>
                  <a:pt x="2147273" y="292032"/>
                  <a:pt x="2085586" y="340469"/>
                </a:cubicBezTo>
                <a:cubicBezTo>
                  <a:pt x="2088899" y="365601"/>
                  <a:pt x="2104663" y="356576"/>
                  <a:pt x="2106262" y="386163"/>
                </a:cubicBezTo>
                <a:cubicBezTo>
                  <a:pt x="2068107" y="388676"/>
                  <a:pt x="2048344" y="386049"/>
                  <a:pt x="2011103" y="412895"/>
                </a:cubicBezTo>
                <a:cubicBezTo>
                  <a:pt x="2013616" y="420320"/>
                  <a:pt x="2017272" y="425004"/>
                  <a:pt x="2021842" y="427174"/>
                </a:cubicBezTo>
                <a:cubicBezTo>
                  <a:pt x="2025040" y="390047"/>
                  <a:pt x="2058169" y="438369"/>
                  <a:pt x="2055998" y="413923"/>
                </a:cubicBezTo>
                <a:cubicBezTo>
                  <a:pt x="2089241" y="443053"/>
                  <a:pt x="2119400" y="399529"/>
                  <a:pt x="2155156" y="442139"/>
                </a:cubicBezTo>
                <a:cubicBezTo>
                  <a:pt x="2158697" y="438712"/>
                  <a:pt x="2148758" y="419406"/>
                  <a:pt x="2157555" y="413694"/>
                </a:cubicBezTo>
                <a:cubicBezTo>
                  <a:pt x="2159497" y="445452"/>
                  <a:pt x="2184286" y="429687"/>
                  <a:pt x="2193082" y="411409"/>
                </a:cubicBezTo>
                <a:cubicBezTo>
                  <a:pt x="2182230" y="450821"/>
                  <a:pt x="2224612" y="430601"/>
                  <a:pt x="2238548" y="440426"/>
                </a:cubicBezTo>
                <a:cubicBezTo>
                  <a:pt x="2238548" y="446480"/>
                  <a:pt x="2233179" y="445338"/>
                  <a:pt x="2234093" y="452535"/>
                </a:cubicBezTo>
                <a:cubicBezTo>
                  <a:pt x="2243803" y="460074"/>
                  <a:pt x="2252143" y="453677"/>
                  <a:pt x="2255912" y="436542"/>
                </a:cubicBezTo>
                <a:cubicBezTo>
                  <a:pt x="2262196" y="434257"/>
                  <a:pt x="2259682" y="455505"/>
                  <a:pt x="2262310" y="463044"/>
                </a:cubicBezTo>
                <a:cubicBezTo>
                  <a:pt x="2288813" y="451735"/>
                  <a:pt x="2312802" y="490118"/>
                  <a:pt x="2340562" y="467957"/>
                </a:cubicBezTo>
                <a:cubicBezTo>
                  <a:pt x="2340447" y="484978"/>
                  <a:pt x="2347530" y="482807"/>
                  <a:pt x="2347530" y="499829"/>
                </a:cubicBezTo>
                <a:cubicBezTo>
                  <a:pt x="2355298" y="498115"/>
                  <a:pt x="2364323" y="492974"/>
                  <a:pt x="2366379" y="506797"/>
                </a:cubicBezTo>
                <a:cubicBezTo>
                  <a:pt x="2370035" y="507597"/>
                  <a:pt x="2374376" y="488862"/>
                  <a:pt x="2367179" y="489776"/>
                </a:cubicBezTo>
                <a:cubicBezTo>
                  <a:pt x="2367979" y="474582"/>
                  <a:pt x="2374376" y="503141"/>
                  <a:pt x="2382372" y="492061"/>
                </a:cubicBezTo>
                <a:cubicBezTo>
                  <a:pt x="2388770" y="501999"/>
                  <a:pt x="2381573" y="503141"/>
                  <a:pt x="2387970" y="513080"/>
                </a:cubicBezTo>
                <a:cubicBezTo>
                  <a:pt x="2396995" y="492860"/>
                  <a:pt x="2418928" y="513765"/>
                  <a:pt x="2420756" y="489090"/>
                </a:cubicBezTo>
                <a:cubicBezTo>
                  <a:pt x="2428295" y="525532"/>
                  <a:pt x="2438920" y="513537"/>
                  <a:pt x="2454570" y="520620"/>
                </a:cubicBezTo>
                <a:cubicBezTo>
                  <a:pt x="2453885" y="533300"/>
                  <a:pt x="2438463" y="526332"/>
                  <a:pt x="2431951" y="531129"/>
                </a:cubicBezTo>
                <a:cubicBezTo>
                  <a:pt x="2430923" y="550892"/>
                  <a:pt x="2442118" y="557061"/>
                  <a:pt x="2449886" y="555119"/>
                </a:cubicBezTo>
                <a:cubicBezTo>
                  <a:pt x="2446459" y="583907"/>
                  <a:pt x="2428753" y="541982"/>
                  <a:pt x="2418585" y="567685"/>
                </a:cubicBezTo>
                <a:cubicBezTo>
                  <a:pt x="2425782" y="577167"/>
                  <a:pt x="2441204" y="564258"/>
                  <a:pt x="2442347" y="590304"/>
                </a:cubicBezTo>
                <a:cubicBezTo>
                  <a:pt x="2451371" y="588819"/>
                  <a:pt x="2448515" y="571341"/>
                  <a:pt x="2461310" y="574882"/>
                </a:cubicBezTo>
                <a:cubicBezTo>
                  <a:pt x="2469306" y="568256"/>
                  <a:pt x="2453542" y="568256"/>
                  <a:pt x="2455712" y="553863"/>
                </a:cubicBezTo>
                <a:cubicBezTo>
                  <a:pt x="2468278" y="568485"/>
                  <a:pt x="2472162" y="570313"/>
                  <a:pt x="2484386" y="592132"/>
                </a:cubicBezTo>
                <a:cubicBezTo>
                  <a:pt x="2477531" y="592132"/>
                  <a:pt x="2473647" y="595787"/>
                  <a:pt x="2474104" y="605498"/>
                </a:cubicBezTo>
                <a:cubicBezTo>
                  <a:pt x="2474333" y="614522"/>
                  <a:pt x="2477988" y="614294"/>
                  <a:pt x="2479017" y="621148"/>
                </a:cubicBezTo>
                <a:cubicBezTo>
                  <a:pt x="2489298" y="601499"/>
                  <a:pt x="2491925" y="623318"/>
                  <a:pt x="2504491" y="609953"/>
                </a:cubicBezTo>
                <a:cubicBezTo>
                  <a:pt x="2497866" y="622861"/>
                  <a:pt x="2501521" y="644566"/>
                  <a:pt x="2516600" y="635085"/>
                </a:cubicBezTo>
                <a:cubicBezTo>
                  <a:pt x="2526082" y="642282"/>
                  <a:pt x="2502321" y="642739"/>
                  <a:pt x="2496952" y="645023"/>
                </a:cubicBezTo>
                <a:cubicBezTo>
                  <a:pt x="2515230" y="661702"/>
                  <a:pt x="2527453" y="653134"/>
                  <a:pt x="2545502" y="650964"/>
                </a:cubicBezTo>
                <a:cubicBezTo>
                  <a:pt x="2547216" y="668785"/>
                  <a:pt x="2555669" y="675639"/>
                  <a:pt x="2543103" y="679409"/>
                </a:cubicBezTo>
                <a:cubicBezTo>
                  <a:pt x="2560353" y="684435"/>
                  <a:pt x="2573376" y="672212"/>
                  <a:pt x="2573947" y="639083"/>
                </a:cubicBezTo>
                <a:cubicBezTo>
                  <a:pt x="2582515" y="639426"/>
                  <a:pt x="2599993" y="661359"/>
                  <a:pt x="2600793" y="638740"/>
                </a:cubicBezTo>
                <a:cubicBezTo>
                  <a:pt x="2602849" y="618406"/>
                  <a:pt x="2590397" y="637598"/>
                  <a:pt x="2589940" y="624347"/>
                </a:cubicBezTo>
                <a:cubicBezTo>
                  <a:pt x="2597252" y="601613"/>
                  <a:pt x="2605476" y="653591"/>
                  <a:pt x="2618043" y="657247"/>
                </a:cubicBezTo>
                <a:cubicBezTo>
                  <a:pt x="2621812" y="658161"/>
                  <a:pt x="2626153" y="639312"/>
                  <a:pt x="2618956" y="640340"/>
                </a:cubicBezTo>
                <a:cubicBezTo>
                  <a:pt x="2622498" y="628802"/>
                  <a:pt x="2632551" y="651992"/>
                  <a:pt x="2624554" y="661473"/>
                </a:cubicBezTo>
                <a:cubicBezTo>
                  <a:pt x="2632322" y="677581"/>
                  <a:pt x="2644774" y="638969"/>
                  <a:pt x="2644774" y="679294"/>
                </a:cubicBezTo>
                <a:cubicBezTo>
                  <a:pt x="2651628" y="670041"/>
                  <a:pt x="2648429" y="650621"/>
                  <a:pt x="2649458" y="644795"/>
                </a:cubicBezTo>
                <a:cubicBezTo>
                  <a:pt x="2656198" y="644109"/>
                  <a:pt x="2676989" y="647651"/>
                  <a:pt x="2685785" y="647994"/>
                </a:cubicBezTo>
                <a:cubicBezTo>
                  <a:pt x="2682472" y="665586"/>
                  <a:pt x="2671162" y="644681"/>
                  <a:pt x="2662481" y="653020"/>
                </a:cubicBezTo>
                <a:cubicBezTo>
                  <a:pt x="2662938" y="664101"/>
                  <a:pt x="2665222" y="669927"/>
                  <a:pt x="2670363" y="667985"/>
                </a:cubicBezTo>
                <a:cubicBezTo>
                  <a:pt x="2665451" y="689004"/>
                  <a:pt x="2659510" y="672212"/>
                  <a:pt x="2658025" y="665129"/>
                </a:cubicBezTo>
                <a:cubicBezTo>
                  <a:pt x="2650029" y="665129"/>
                  <a:pt x="2651857" y="678152"/>
                  <a:pt x="2651971" y="688776"/>
                </a:cubicBezTo>
                <a:cubicBezTo>
                  <a:pt x="2702349" y="681008"/>
                  <a:pt x="2785056" y="722476"/>
                  <a:pt x="2837834" y="692546"/>
                </a:cubicBezTo>
                <a:cubicBezTo>
                  <a:pt x="2834293" y="732529"/>
                  <a:pt x="2888783" y="725903"/>
                  <a:pt x="2892896" y="702827"/>
                </a:cubicBezTo>
                <a:cubicBezTo>
                  <a:pt x="2897465" y="707282"/>
                  <a:pt x="2898950" y="720305"/>
                  <a:pt x="2904319" y="722704"/>
                </a:cubicBezTo>
                <a:cubicBezTo>
                  <a:pt x="2908318" y="698143"/>
                  <a:pt x="2915400" y="727616"/>
                  <a:pt x="2923968" y="712766"/>
                </a:cubicBezTo>
                <a:cubicBezTo>
                  <a:pt x="2935735" y="719163"/>
                  <a:pt x="2912088" y="714137"/>
                  <a:pt x="2920198" y="730358"/>
                </a:cubicBezTo>
                <a:cubicBezTo>
                  <a:pt x="2931622" y="756633"/>
                  <a:pt x="2931165" y="709110"/>
                  <a:pt x="2943503" y="725332"/>
                </a:cubicBezTo>
                <a:cubicBezTo>
                  <a:pt x="2943617" y="731272"/>
                  <a:pt x="2938248" y="730244"/>
                  <a:pt x="2939047" y="737441"/>
                </a:cubicBezTo>
                <a:cubicBezTo>
                  <a:pt x="2949214" y="749093"/>
                  <a:pt x="2973661" y="749550"/>
                  <a:pt x="2969663" y="719506"/>
                </a:cubicBezTo>
                <a:cubicBezTo>
                  <a:pt x="2981315" y="750121"/>
                  <a:pt x="2979716" y="771712"/>
                  <a:pt x="2998108" y="780280"/>
                </a:cubicBezTo>
                <a:cubicBezTo>
                  <a:pt x="3007589" y="782336"/>
                  <a:pt x="3001878" y="764172"/>
                  <a:pt x="3011359" y="766228"/>
                </a:cubicBezTo>
                <a:cubicBezTo>
                  <a:pt x="3017071" y="783821"/>
                  <a:pt x="3032379" y="783478"/>
                  <a:pt x="3039576" y="776738"/>
                </a:cubicBezTo>
                <a:cubicBezTo>
                  <a:pt x="3050314" y="832943"/>
                  <a:pt x="3082986" y="788733"/>
                  <a:pt x="3097265" y="808724"/>
                </a:cubicBezTo>
                <a:cubicBezTo>
                  <a:pt x="3112230" y="786334"/>
                  <a:pt x="3165579" y="793074"/>
                  <a:pt x="3175060" y="808724"/>
                </a:cubicBezTo>
                <a:cubicBezTo>
                  <a:pt x="3171519" y="827345"/>
                  <a:pt x="3165236" y="816607"/>
                  <a:pt x="3159753" y="806440"/>
                </a:cubicBezTo>
                <a:cubicBezTo>
                  <a:pt x="3153356" y="813522"/>
                  <a:pt x="3168434" y="829173"/>
                  <a:pt x="3153698" y="830087"/>
                </a:cubicBezTo>
                <a:cubicBezTo>
                  <a:pt x="3156554" y="822090"/>
                  <a:pt x="3154955" y="809296"/>
                  <a:pt x="3150385" y="802898"/>
                </a:cubicBezTo>
                <a:cubicBezTo>
                  <a:pt x="3149471" y="820948"/>
                  <a:pt x="3134049" y="808153"/>
                  <a:pt x="3124111" y="808610"/>
                </a:cubicBezTo>
                <a:cubicBezTo>
                  <a:pt x="3121826" y="811580"/>
                  <a:pt x="3119541" y="814551"/>
                  <a:pt x="3119656" y="820719"/>
                </a:cubicBezTo>
                <a:cubicBezTo>
                  <a:pt x="3126738" y="850421"/>
                  <a:pt x="3158610" y="840254"/>
                  <a:pt x="3162380" y="828259"/>
                </a:cubicBezTo>
                <a:cubicBezTo>
                  <a:pt x="3167635" y="831686"/>
                  <a:pt x="3182714" y="845052"/>
                  <a:pt x="3186370" y="828716"/>
                </a:cubicBezTo>
                <a:cubicBezTo>
                  <a:pt x="3198936" y="840025"/>
                  <a:pt x="3176774" y="842424"/>
                  <a:pt x="3170262" y="843224"/>
                </a:cubicBezTo>
                <a:lnTo>
                  <a:pt x="3172890" y="865043"/>
                </a:lnTo>
                <a:cubicBezTo>
                  <a:pt x="3180658" y="863330"/>
                  <a:pt x="3177117" y="846423"/>
                  <a:pt x="3185456" y="845623"/>
                </a:cubicBezTo>
                <a:cubicBezTo>
                  <a:pt x="3175974" y="874411"/>
                  <a:pt x="3194823" y="864129"/>
                  <a:pt x="3207846" y="857504"/>
                </a:cubicBezTo>
                <a:cubicBezTo>
                  <a:pt x="3210245" y="880465"/>
                  <a:pt x="3186141" y="867671"/>
                  <a:pt x="3177117" y="875324"/>
                </a:cubicBezTo>
                <a:cubicBezTo>
                  <a:pt x="3183856" y="892460"/>
                  <a:pt x="3181572" y="889147"/>
                  <a:pt x="3189111" y="900571"/>
                </a:cubicBezTo>
                <a:cubicBezTo>
                  <a:pt x="3183971" y="871212"/>
                  <a:pt x="3239261" y="870412"/>
                  <a:pt x="3250342" y="887319"/>
                </a:cubicBezTo>
                <a:cubicBezTo>
                  <a:pt x="3270334" y="862416"/>
                  <a:pt x="3311002" y="882179"/>
                  <a:pt x="3324824" y="860017"/>
                </a:cubicBezTo>
                <a:cubicBezTo>
                  <a:pt x="3319113" y="847336"/>
                  <a:pt x="3313629" y="852591"/>
                  <a:pt x="3306661" y="858303"/>
                </a:cubicBezTo>
                <a:cubicBezTo>
                  <a:pt x="3301749" y="842653"/>
                  <a:pt x="3312030" y="847336"/>
                  <a:pt x="3317056" y="844937"/>
                </a:cubicBezTo>
                <a:cubicBezTo>
                  <a:pt x="3317513" y="826888"/>
                  <a:pt x="3310545" y="828830"/>
                  <a:pt x="3305633" y="825060"/>
                </a:cubicBezTo>
                <a:cubicBezTo>
                  <a:pt x="3305518" y="845394"/>
                  <a:pt x="3292838" y="823918"/>
                  <a:pt x="3296037" y="843909"/>
                </a:cubicBezTo>
                <a:cubicBezTo>
                  <a:pt x="3291696" y="841168"/>
                  <a:pt x="3289183" y="833400"/>
                  <a:pt x="3287584" y="823347"/>
                </a:cubicBezTo>
                <a:lnTo>
                  <a:pt x="3302206" y="820262"/>
                </a:lnTo>
                <a:cubicBezTo>
                  <a:pt x="3299693" y="805297"/>
                  <a:pt x="3285527" y="821862"/>
                  <a:pt x="3284956" y="801642"/>
                </a:cubicBezTo>
                <a:cubicBezTo>
                  <a:pt x="3318542" y="806440"/>
                  <a:pt x="3313287" y="814893"/>
                  <a:pt x="3350414" y="798557"/>
                </a:cubicBezTo>
                <a:cubicBezTo>
                  <a:pt x="3348586" y="814094"/>
                  <a:pt x="3340817" y="814665"/>
                  <a:pt x="3348586" y="832486"/>
                </a:cubicBezTo>
                <a:cubicBezTo>
                  <a:pt x="3338876" y="842424"/>
                  <a:pt x="3335106" y="832257"/>
                  <a:pt x="3329508" y="847679"/>
                </a:cubicBezTo>
                <a:cubicBezTo>
                  <a:pt x="3335334" y="866071"/>
                  <a:pt x="3336020" y="864700"/>
                  <a:pt x="3339333" y="879094"/>
                </a:cubicBezTo>
                <a:cubicBezTo>
                  <a:pt x="3342531" y="877381"/>
                  <a:pt x="3340246" y="873268"/>
                  <a:pt x="3338647" y="873611"/>
                </a:cubicBezTo>
                <a:cubicBezTo>
                  <a:pt x="3342645" y="852134"/>
                  <a:pt x="3365264" y="882750"/>
                  <a:pt x="3363551" y="857047"/>
                </a:cubicBezTo>
                <a:cubicBezTo>
                  <a:pt x="3369491" y="868470"/>
                  <a:pt x="3370862" y="865957"/>
                  <a:pt x="3378744" y="859331"/>
                </a:cubicBezTo>
                <a:cubicBezTo>
                  <a:pt x="3375431" y="878752"/>
                  <a:pt x="3395423" y="876124"/>
                  <a:pt x="3381372" y="881036"/>
                </a:cubicBezTo>
                <a:cubicBezTo>
                  <a:pt x="3394623" y="880008"/>
                  <a:pt x="3418727" y="867328"/>
                  <a:pt x="3439632" y="868356"/>
                </a:cubicBezTo>
                <a:cubicBezTo>
                  <a:pt x="3405704" y="906854"/>
                  <a:pt x="3504404" y="888233"/>
                  <a:pt x="3520283" y="867671"/>
                </a:cubicBezTo>
                <a:cubicBezTo>
                  <a:pt x="3539589" y="886291"/>
                  <a:pt x="3582657" y="863101"/>
                  <a:pt x="3603219" y="860931"/>
                </a:cubicBezTo>
                <a:cubicBezTo>
                  <a:pt x="3607674" y="875324"/>
                  <a:pt x="3618070" y="874182"/>
                  <a:pt x="3626295" y="878295"/>
                </a:cubicBezTo>
                <a:cubicBezTo>
                  <a:pt x="3634063" y="869156"/>
                  <a:pt x="3610416" y="868699"/>
                  <a:pt x="3620126" y="851792"/>
                </a:cubicBezTo>
                <a:cubicBezTo>
                  <a:pt x="3624467" y="861616"/>
                  <a:pt x="3628351" y="872811"/>
                  <a:pt x="3639547" y="864472"/>
                </a:cubicBezTo>
                <a:cubicBezTo>
                  <a:pt x="3638518" y="869041"/>
                  <a:pt x="3637490" y="873839"/>
                  <a:pt x="3638518" y="881379"/>
                </a:cubicBezTo>
                <a:cubicBezTo>
                  <a:pt x="3646743" y="866871"/>
                  <a:pt x="3663765" y="864929"/>
                  <a:pt x="3671990" y="885377"/>
                </a:cubicBezTo>
                <a:cubicBezTo>
                  <a:pt x="3700549" y="862873"/>
                  <a:pt x="3732192" y="882293"/>
                  <a:pt x="3757324" y="872811"/>
                </a:cubicBezTo>
                <a:cubicBezTo>
                  <a:pt x="3755040" y="889604"/>
                  <a:pt x="3775945" y="896001"/>
                  <a:pt x="3771261" y="864243"/>
                </a:cubicBezTo>
                <a:cubicBezTo>
                  <a:pt x="3777773" y="874639"/>
                  <a:pt x="3782456" y="871555"/>
                  <a:pt x="3780286" y="890175"/>
                </a:cubicBezTo>
                <a:cubicBezTo>
                  <a:pt x="3798449" y="882521"/>
                  <a:pt x="3809530" y="893374"/>
                  <a:pt x="3827694" y="885720"/>
                </a:cubicBezTo>
                <a:cubicBezTo>
                  <a:pt x="3824610" y="872012"/>
                  <a:pt x="3804847" y="865729"/>
                  <a:pt x="3800049" y="880465"/>
                </a:cubicBezTo>
                <a:cubicBezTo>
                  <a:pt x="3788968" y="865157"/>
                  <a:pt x="3820726" y="869041"/>
                  <a:pt x="3820840" y="853734"/>
                </a:cubicBezTo>
                <a:cubicBezTo>
                  <a:pt x="3821525" y="859217"/>
                  <a:pt x="3822096" y="864586"/>
                  <a:pt x="3822782" y="870070"/>
                </a:cubicBezTo>
                <a:cubicBezTo>
                  <a:pt x="3833749" y="859903"/>
                  <a:pt x="3842317" y="870070"/>
                  <a:pt x="3859452" y="851106"/>
                </a:cubicBezTo>
                <a:cubicBezTo>
                  <a:pt x="3886526" y="872583"/>
                  <a:pt x="3905261" y="892117"/>
                  <a:pt x="3929136" y="858532"/>
                </a:cubicBezTo>
                <a:cubicBezTo>
                  <a:pt x="3927994" y="844937"/>
                  <a:pt x="3922511" y="842653"/>
                  <a:pt x="3920112" y="832600"/>
                </a:cubicBezTo>
                <a:cubicBezTo>
                  <a:pt x="3911544" y="840825"/>
                  <a:pt x="3923196" y="854191"/>
                  <a:pt x="3908003" y="857504"/>
                </a:cubicBezTo>
                <a:cubicBezTo>
                  <a:pt x="3918855" y="831800"/>
                  <a:pt x="3881842" y="813408"/>
                  <a:pt x="3888582" y="844937"/>
                </a:cubicBezTo>
                <a:cubicBezTo>
                  <a:pt x="3874988" y="815693"/>
                  <a:pt x="3849856" y="827688"/>
                  <a:pt x="3834663" y="845166"/>
                </a:cubicBezTo>
                <a:cubicBezTo>
                  <a:pt x="3832035" y="833971"/>
                  <a:pt x="3834891" y="830315"/>
                  <a:pt x="3835005" y="822776"/>
                </a:cubicBezTo>
                <a:cubicBezTo>
                  <a:pt x="3831236" y="811238"/>
                  <a:pt x="3813072" y="844937"/>
                  <a:pt x="3812615" y="810781"/>
                </a:cubicBezTo>
                <a:cubicBezTo>
                  <a:pt x="3807360" y="814322"/>
                  <a:pt x="3806560" y="824146"/>
                  <a:pt x="3799249" y="824832"/>
                </a:cubicBezTo>
                <a:cubicBezTo>
                  <a:pt x="3800849" y="819234"/>
                  <a:pt x="3803590" y="815464"/>
                  <a:pt x="3806789" y="812037"/>
                </a:cubicBezTo>
                <a:cubicBezTo>
                  <a:pt x="3799135" y="795587"/>
                  <a:pt x="3794109" y="809181"/>
                  <a:pt x="3779144" y="806782"/>
                </a:cubicBezTo>
                <a:cubicBezTo>
                  <a:pt x="3783028" y="798329"/>
                  <a:pt x="3789311" y="793188"/>
                  <a:pt x="3791253" y="781993"/>
                </a:cubicBezTo>
                <a:cubicBezTo>
                  <a:pt x="3806103" y="793188"/>
                  <a:pt x="3822782" y="783478"/>
                  <a:pt x="3826323" y="774568"/>
                </a:cubicBezTo>
                <a:cubicBezTo>
                  <a:pt x="3832492" y="774910"/>
                  <a:pt x="3833749" y="787933"/>
                  <a:pt x="3839917" y="788276"/>
                </a:cubicBezTo>
                <a:cubicBezTo>
                  <a:pt x="3849627" y="787705"/>
                  <a:pt x="3846429" y="769541"/>
                  <a:pt x="3852026" y="763487"/>
                </a:cubicBezTo>
                <a:cubicBezTo>
                  <a:pt x="3861508" y="772740"/>
                  <a:pt x="3865164" y="770684"/>
                  <a:pt x="3876016" y="763944"/>
                </a:cubicBezTo>
                <a:cubicBezTo>
                  <a:pt x="3880586" y="780851"/>
                  <a:pt x="3867220" y="773425"/>
                  <a:pt x="3869733" y="787476"/>
                </a:cubicBezTo>
                <a:cubicBezTo>
                  <a:pt x="3870876" y="801299"/>
                  <a:pt x="3876130" y="803584"/>
                  <a:pt x="3881043" y="807468"/>
                </a:cubicBezTo>
                <a:cubicBezTo>
                  <a:pt x="3882985" y="804155"/>
                  <a:pt x="3885155" y="800728"/>
                  <a:pt x="3889153" y="800157"/>
                </a:cubicBezTo>
                <a:cubicBezTo>
                  <a:pt x="3889725" y="791932"/>
                  <a:pt x="3876130" y="789190"/>
                  <a:pt x="3884241" y="784392"/>
                </a:cubicBezTo>
                <a:cubicBezTo>
                  <a:pt x="3897493" y="798443"/>
                  <a:pt x="3900920" y="810210"/>
                  <a:pt x="3916684" y="805412"/>
                </a:cubicBezTo>
                <a:cubicBezTo>
                  <a:pt x="3918969" y="803927"/>
                  <a:pt x="3918969" y="799357"/>
                  <a:pt x="3921939" y="798786"/>
                </a:cubicBezTo>
                <a:cubicBezTo>
                  <a:pt x="3923539" y="780394"/>
                  <a:pt x="3912001" y="796615"/>
                  <a:pt x="3913600" y="778223"/>
                </a:cubicBezTo>
                <a:cubicBezTo>
                  <a:pt x="3924909" y="783250"/>
                  <a:pt x="3935305" y="809524"/>
                  <a:pt x="3944101" y="782907"/>
                </a:cubicBezTo>
                <a:cubicBezTo>
                  <a:pt x="3939760" y="768742"/>
                  <a:pt x="3935990" y="792503"/>
                  <a:pt x="3926623" y="786677"/>
                </a:cubicBezTo>
                <a:cubicBezTo>
                  <a:pt x="3917598" y="760631"/>
                  <a:pt x="3939075" y="775939"/>
                  <a:pt x="3938732" y="761773"/>
                </a:cubicBezTo>
                <a:cubicBezTo>
                  <a:pt x="3946272" y="785534"/>
                  <a:pt x="3957010" y="767942"/>
                  <a:pt x="3968548" y="760974"/>
                </a:cubicBezTo>
                <a:cubicBezTo>
                  <a:pt x="3966263" y="780165"/>
                  <a:pt x="3954497" y="768970"/>
                  <a:pt x="3956439" y="785877"/>
                </a:cubicBezTo>
                <a:cubicBezTo>
                  <a:pt x="3963978" y="788733"/>
                  <a:pt x="3980086" y="778338"/>
                  <a:pt x="3986483" y="812951"/>
                </a:cubicBezTo>
                <a:cubicBezTo>
                  <a:pt x="3982028" y="811580"/>
                  <a:pt x="3964092" y="790675"/>
                  <a:pt x="3966035" y="817292"/>
                </a:cubicBezTo>
                <a:cubicBezTo>
                  <a:pt x="3960323" y="813408"/>
                  <a:pt x="3958381" y="799357"/>
                  <a:pt x="3954040" y="791932"/>
                </a:cubicBezTo>
                <a:cubicBezTo>
                  <a:pt x="3944901" y="791589"/>
                  <a:pt x="3926166" y="826203"/>
                  <a:pt x="3927765" y="797643"/>
                </a:cubicBezTo>
                <a:cubicBezTo>
                  <a:pt x="3922739" y="799928"/>
                  <a:pt x="3922168" y="808268"/>
                  <a:pt x="3924453" y="820491"/>
                </a:cubicBezTo>
                <a:cubicBezTo>
                  <a:pt x="3925823" y="829401"/>
                  <a:pt x="3945586" y="825175"/>
                  <a:pt x="3944901" y="816150"/>
                </a:cubicBezTo>
                <a:cubicBezTo>
                  <a:pt x="3952212" y="823804"/>
                  <a:pt x="3938275" y="837741"/>
                  <a:pt x="3949356" y="854305"/>
                </a:cubicBezTo>
                <a:cubicBezTo>
                  <a:pt x="3952897" y="835913"/>
                  <a:pt x="3955068" y="848822"/>
                  <a:pt x="3961694" y="857275"/>
                </a:cubicBezTo>
                <a:cubicBezTo>
                  <a:pt x="3979058" y="855447"/>
                  <a:pt x="3956210" y="827574"/>
                  <a:pt x="3973117" y="827002"/>
                </a:cubicBezTo>
                <a:cubicBezTo>
                  <a:pt x="3970947" y="834770"/>
                  <a:pt x="3972660" y="847679"/>
                  <a:pt x="3970490" y="855447"/>
                </a:cubicBezTo>
                <a:cubicBezTo>
                  <a:pt x="3975402" y="854419"/>
                  <a:pt x="3980200" y="853391"/>
                  <a:pt x="3985112" y="852363"/>
                </a:cubicBezTo>
                <a:cubicBezTo>
                  <a:pt x="3986826" y="822547"/>
                  <a:pt x="4008759" y="842538"/>
                  <a:pt x="4023153" y="844252"/>
                </a:cubicBezTo>
                <a:cubicBezTo>
                  <a:pt x="4023838" y="819006"/>
                  <a:pt x="4008873" y="834999"/>
                  <a:pt x="4010016" y="808153"/>
                </a:cubicBezTo>
                <a:cubicBezTo>
                  <a:pt x="4000534" y="805869"/>
                  <a:pt x="4008531" y="827574"/>
                  <a:pt x="3996650" y="822090"/>
                </a:cubicBezTo>
                <a:cubicBezTo>
                  <a:pt x="3996879" y="805069"/>
                  <a:pt x="3989682" y="807125"/>
                  <a:pt x="3989910" y="790104"/>
                </a:cubicBezTo>
                <a:cubicBezTo>
                  <a:pt x="3991966" y="783821"/>
                  <a:pt x="4000420" y="786106"/>
                  <a:pt x="3996764" y="771940"/>
                </a:cubicBezTo>
                <a:cubicBezTo>
                  <a:pt x="4020069" y="772055"/>
                  <a:pt x="4037433" y="787591"/>
                  <a:pt x="4056739" y="798215"/>
                </a:cubicBezTo>
                <a:cubicBezTo>
                  <a:pt x="4068391" y="786220"/>
                  <a:pt x="4111458" y="778338"/>
                  <a:pt x="4127223" y="811352"/>
                </a:cubicBezTo>
                <a:cubicBezTo>
                  <a:pt x="4120482" y="795245"/>
                  <a:pt x="4080614" y="788619"/>
                  <a:pt x="4077415" y="821747"/>
                </a:cubicBezTo>
                <a:cubicBezTo>
                  <a:pt x="4059937" y="817863"/>
                  <a:pt x="4046229" y="797301"/>
                  <a:pt x="4034577" y="814094"/>
                </a:cubicBezTo>
                <a:cubicBezTo>
                  <a:pt x="4036633" y="836598"/>
                  <a:pt x="4048856" y="821519"/>
                  <a:pt x="4044172" y="845509"/>
                </a:cubicBezTo>
                <a:cubicBezTo>
                  <a:pt x="4052169" y="847222"/>
                  <a:pt x="4054454" y="841168"/>
                  <a:pt x="4051027" y="827345"/>
                </a:cubicBezTo>
                <a:lnTo>
                  <a:pt x="4065649" y="824261"/>
                </a:lnTo>
                <a:cubicBezTo>
                  <a:pt x="4063936" y="829630"/>
                  <a:pt x="4063936" y="837169"/>
                  <a:pt x="4065192" y="846651"/>
                </a:cubicBezTo>
                <a:cubicBezTo>
                  <a:pt x="4084155" y="813865"/>
                  <a:pt x="4126309" y="827574"/>
                  <a:pt x="4159552" y="832600"/>
                </a:cubicBezTo>
                <a:cubicBezTo>
                  <a:pt x="4168919" y="827459"/>
                  <a:pt x="4161379" y="811238"/>
                  <a:pt x="4158752" y="799357"/>
                </a:cubicBezTo>
                <a:cubicBezTo>
                  <a:pt x="4164121" y="799014"/>
                  <a:pt x="4164121" y="791475"/>
                  <a:pt x="4169833" y="791589"/>
                </a:cubicBezTo>
                <a:cubicBezTo>
                  <a:pt x="4162750" y="809867"/>
                  <a:pt x="4173945" y="812837"/>
                  <a:pt x="4171318" y="830201"/>
                </a:cubicBezTo>
                <a:cubicBezTo>
                  <a:pt x="4178858" y="806097"/>
                  <a:pt x="4184569" y="818435"/>
                  <a:pt x="4202961" y="818092"/>
                </a:cubicBezTo>
                <a:cubicBezTo>
                  <a:pt x="4196221" y="837741"/>
                  <a:pt x="4215299" y="832828"/>
                  <a:pt x="4216099" y="854305"/>
                </a:cubicBezTo>
                <a:cubicBezTo>
                  <a:pt x="4234834" y="846994"/>
                  <a:pt x="4234262" y="840711"/>
                  <a:pt x="4253568" y="840939"/>
                </a:cubicBezTo>
                <a:cubicBezTo>
                  <a:pt x="4264192" y="834313"/>
                  <a:pt x="4251626" y="821976"/>
                  <a:pt x="4256424" y="812609"/>
                </a:cubicBezTo>
                <a:cubicBezTo>
                  <a:pt x="4260765" y="820034"/>
                  <a:pt x="4269333" y="816493"/>
                  <a:pt x="4270590" y="831914"/>
                </a:cubicBezTo>
                <a:cubicBezTo>
                  <a:pt x="4278700" y="818092"/>
                  <a:pt x="4270818" y="819463"/>
                  <a:pt x="4267505" y="804726"/>
                </a:cubicBezTo>
                <a:cubicBezTo>
                  <a:pt x="4284298" y="793759"/>
                  <a:pt x="4287154" y="819234"/>
                  <a:pt x="4303947" y="808268"/>
                </a:cubicBezTo>
                <a:cubicBezTo>
                  <a:pt x="4303261" y="816721"/>
                  <a:pt x="4301091" y="822890"/>
                  <a:pt x="4300520" y="831229"/>
                </a:cubicBezTo>
                <a:cubicBezTo>
                  <a:pt x="4312514" y="826203"/>
                  <a:pt x="4318798" y="832828"/>
                  <a:pt x="4339246" y="828716"/>
                </a:cubicBezTo>
                <a:cubicBezTo>
                  <a:pt x="4339360" y="819234"/>
                  <a:pt x="4335819" y="819006"/>
                  <a:pt x="4332163" y="819120"/>
                </a:cubicBezTo>
                <a:cubicBezTo>
                  <a:pt x="4334905" y="810552"/>
                  <a:pt x="4341073" y="806668"/>
                  <a:pt x="4348499" y="804612"/>
                </a:cubicBezTo>
                <a:cubicBezTo>
                  <a:pt x="4349641" y="810781"/>
                  <a:pt x="4348956" y="814322"/>
                  <a:pt x="4346785" y="816036"/>
                </a:cubicBezTo>
                <a:cubicBezTo>
                  <a:pt x="4371118" y="835113"/>
                  <a:pt x="4426751" y="845966"/>
                  <a:pt x="4454739" y="815921"/>
                </a:cubicBezTo>
                <a:cubicBezTo>
                  <a:pt x="4466391" y="850649"/>
                  <a:pt x="4502376" y="803127"/>
                  <a:pt x="4504660" y="833400"/>
                </a:cubicBezTo>
                <a:cubicBezTo>
                  <a:pt x="4529336" y="812723"/>
                  <a:pt x="4558237" y="835799"/>
                  <a:pt x="4578571" y="823689"/>
                </a:cubicBezTo>
                <a:cubicBezTo>
                  <a:pt x="4570232" y="853277"/>
                  <a:pt x="4534819" y="833285"/>
                  <a:pt x="4514599" y="842424"/>
                </a:cubicBezTo>
                <a:cubicBezTo>
                  <a:pt x="4512200" y="845394"/>
                  <a:pt x="4509801" y="848250"/>
                  <a:pt x="4509915" y="854533"/>
                </a:cubicBezTo>
                <a:cubicBezTo>
                  <a:pt x="4522025" y="858760"/>
                  <a:pt x="4537332" y="841168"/>
                  <a:pt x="4553896" y="845394"/>
                </a:cubicBezTo>
                <a:cubicBezTo>
                  <a:pt x="4551726" y="853163"/>
                  <a:pt x="4553211" y="866185"/>
                  <a:pt x="4551040" y="873839"/>
                </a:cubicBezTo>
                <a:cubicBezTo>
                  <a:pt x="4562578" y="871212"/>
                  <a:pt x="4565777" y="857047"/>
                  <a:pt x="4572174" y="847336"/>
                </a:cubicBezTo>
                <a:cubicBezTo>
                  <a:pt x="4577543" y="849050"/>
                  <a:pt x="4573317" y="876238"/>
                  <a:pt x="4562807" y="871440"/>
                </a:cubicBezTo>
                <a:cubicBezTo>
                  <a:pt x="4580628" y="881950"/>
                  <a:pt x="4605760" y="862758"/>
                  <a:pt x="4620953" y="854191"/>
                </a:cubicBezTo>
                <a:cubicBezTo>
                  <a:pt x="4621867" y="833285"/>
                  <a:pt x="4609073" y="847793"/>
                  <a:pt x="4609187" y="828716"/>
                </a:cubicBezTo>
                <a:cubicBezTo>
                  <a:pt x="4616041" y="811238"/>
                  <a:pt x="4617869" y="842082"/>
                  <a:pt x="4625751" y="842196"/>
                </a:cubicBezTo>
                <a:cubicBezTo>
                  <a:pt x="4629064" y="840482"/>
                  <a:pt x="4627122" y="831686"/>
                  <a:pt x="4626894" y="825175"/>
                </a:cubicBezTo>
                <a:cubicBezTo>
                  <a:pt x="4643686" y="853734"/>
                  <a:pt x="4687553" y="843110"/>
                  <a:pt x="4690409" y="884692"/>
                </a:cubicBezTo>
                <a:cubicBezTo>
                  <a:pt x="4707430" y="877952"/>
                  <a:pt x="4720111" y="882636"/>
                  <a:pt x="4732677" y="887433"/>
                </a:cubicBezTo>
                <a:cubicBezTo>
                  <a:pt x="4736104" y="881379"/>
                  <a:pt x="4737018" y="871783"/>
                  <a:pt x="4739188" y="863901"/>
                </a:cubicBezTo>
                <a:cubicBezTo>
                  <a:pt x="4752782" y="873497"/>
                  <a:pt x="4760550" y="854990"/>
                  <a:pt x="4777457" y="856133"/>
                </a:cubicBezTo>
                <a:cubicBezTo>
                  <a:pt x="4772774" y="868470"/>
                  <a:pt x="4779971" y="866528"/>
                  <a:pt x="4782712" y="877266"/>
                </a:cubicBezTo>
                <a:cubicBezTo>
                  <a:pt x="4794250" y="873611"/>
                  <a:pt x="4783855" y="848250"/>
                  <a:pt x="4793908" y="869384"/>
                </a:cubicBezTo>
                <a:cubicBezTo>
                  <a:pt x="4802590" y="861273"/>
                  <a:pt x="4790937" y="847908"/>
                  <a:pt x="4806245" y="844709"/>
                </a:cubicBezTo>
                <a:cubicBezTo>
                  <a:pt x="4797449" y="874867"/>
                  <a:pt x="4820982" y="849164"/>
                  <a:pt x="4815612" y="876238"/>
                </a:cubicBezTo>
                <a:cubicBezTo>
                  <a:pt x="4824523" y="862987"/>
                  <a:pt x="4830235" y="869613"/>
                  <a:pt x="4834461" y="855676"/>
                </a:cubicBezTo>
                <a:cubicBezTo>
                  <a:pt x="4842915" y="853048"/>
                  <a:pt x="4852625" y="870869"/>
                  <a:pt x="4842686" y="876353"/>
                </a:cubicBezTo>
                <a:cubicBezTo>
                  <a:pt x="4853425" y="897601"/>
                  <a:pt x="4868961" y="883549"/>
                  <a:pt x="4881413" y="874068"/>
                </a:cubicBezTo>
                <a:cubicBezTo>
                  <a:pt x="4879014" y="868927"/>
                  <a:pt x="4874102" y="869841"/>
                  <a:pt x="4873873" y="858989"/>
                </a:cubicBezTo>
                <a:cubicBezTo>
                  <a:pt x="4889866" y="852820"/>
                  <a:pt x="4887010" y="894402"/>
                  <a:pt x="4901404" y="892346"/>
                </a:cubicBezTo>
                <a:cubicBezTo>
                  <a:pt x="4914427" y="890289"/>
                  <a:pt x="4941844" y="846080"/>
                  <a:pt x="4946071" y="888919"/>
                </a:cubicBezTo>
                <a:cubicBezTo>
                  <a:pt x="4941044" y="883549"/>
                  <a:pt x="4937960" y="884121"/>
                  <a:pt x="4934304" y="891318"/>
                </a:cubicBezTo>
                <a:cubicBezTo>
                  <a:pt x="4935104" y="899314"/>
                  <a:pt x="4948470" y="906168"/>
                  <a:pt x="4936018" y="907653"/>
                </a:cubicBezTo>
                <a:cubicBezTo>
                  <a:pt x="4939445" y="915307"/>
                  <a:pt x="4946299" y="913594"/>
                  <a:pt x="4951897" y="915536"/>
                </a:cubicBezTo>
                <a:cubicBezTo>
                  <a:pt x="4949840" y="907311"/>
                  <a:pt x="4957494" y="886977"/>
                  <a:pt x="4965377" y="913822"/>
                </a:cubicBezTo>
                <a:cubicBezTo>
                  <a:pt x="4948355" y="940211"/>
                  <a:pt x="4924023" y="887662"/>
                  <a:pt x="4912485" y="924446"/>
                </a:cubicBezTo>
                <a:cubicBezTo>
                  <a:pt x="4906773" y="918392"/>
                  <a:pt x="4904260" y="903884"/>
                  <a:pt x="4897863" y="899543"/>
                </a:cubicBezTo>
                <a:cubicBezTo>
                  <a:pt x="4892951" y="901370"/>
                  <a:pt x="4898320" y="914622"/>
                  <a:pt x="4897178" y="921933"/>
                </a:cubicBezTo>
                <a:cubicBezTo>
                  <a:pt x="4897178" y="921933"/>
                  <a:pt x="4894322" y="921476"/>
                  <a:pt x="4889752" y="920562"/>
                </a:cubicBezTo>
                <a:cubicBezTo>
                  <a:pt x="4885183" y="919534"/>
                  <a:pt x="4879014" y="918163"/>
                  <a:pt x="4872274" y="916678"/>
                </a:cubicBezTo>
                <a:cubicBezTo>
                  <a:pt x="4858794" y="913479"/>
                  <a:pt x="4843486" y="909595"/>
                  <a:pt x="4835604" y="906511"/>
                </a:cubicBezTo>
                <a:cubicBezTo>
                  <a:pt x="4831834" y="908910"/>
                  <a:pt x="4834690" y="920676"/>
                  <a:pt x="4835033" y="928901"/>
                </a:cubicBezTo>
                <a:cubicBezTo>
                  <a:pt x="4816755" y="894516"/>
                  <a:pt x="4766834" y="912109"/>
                  <a:pt x="4752211" y="912223"/>
                </a:cubicBezTo>
                <a:cubicBezTo>
                  <a:pt x="4732448" y="900913"/>
                  <a:pt x="4674416" y="898172"/>
                  <a:pt x="4653511" y="915307"/>
                </a:cubicBezTo>
                <a:cubicBezTo>
                  <a:pt x="4642201" y="914051"/>
                  <a:pt x="4638432" y="889033"/>
                  <a:pt x="4628264" y="903655"/>
                </a:cubicBezTo>
                <a:cubicBezTo>
                  <a:pt x="4625066" y="897829"/>
                  <a:pt x="4622781" y="889832"/>
                  <a:pt x="4622324" y="877038"/>
                </a:cubicBezTo>
                <a:lnTo>
                  <a:pt x="4613528" y="878752"/>
                </a:lnTo>
                <a:cubicBezTo>
                  <a:pt x="4609987" y="880922"/>
                  <a:pt x="4611700" y="890175"/>
                  <a:pt x="4614670" y="889718"/>
                </a:cubicBezTo>
                <a:cubicBezTo>
                  <a:pt x="4585883" y="897943"/>
                  <a:pt x="4545443" y="887433"/>
                  <a:pt x="4506145" y="911880"/>
                </a:cubicBezTo>
                <a:cubicBezTo>
                  <a:pt x="4525452" y="936555"/>
                  <a:pt x="4560408" y="896572"/>
                  <a:pt x="4570689" y="954148"/>
                </a:cubicBezTo>
                <a:cubicBezTo>
                  <a:pt x="4580742" y="957118"/>
                  <a:pt x="4572860" y="935527"/>
                  <a:pt x="4577086" y="930615"/>
                </a:cubicBezTo>
                <a:cubicBezTo>
                  <a:pt x="4581999" y="936327"/>
                  <a:pt x="4583826" y="950492"/>
                  <a:pt x="4588853" y="955975"/>
                </a:cubicBezTo>
                <a:cubicBezTo>
                  <a:pt x="4596050" y="942496"/>
                  <a:pt x="4595593" y="947294"/>
                  <a:pt x="4608159" y="941010"/>
                </a:cubicBezTo>
                <a:cubicBezTo>
                  <a:pt x="4618440" y="946608"/>
                  <a:pt x="4597078" y="946608"/>
                  <a:pt x="4597649" y="954262"/>
                </a:cubicBezTo>
                <a:cubicBezTo>
                  <a:pt x="4604617" y="970369"/>
                  <a:pt x="4617641" y="943981"/>
                  <a:pt x="4621753" y="954947"/>
                </a:cubicBezTo>
                <a:cubicBezTo>
                  <a:pt x="4624609" y="977795"/>
                  <a:pt x="4613185" y="975396"/>
                  <a:pt x="4627693" y="981679"/>
                </a:cubicBezTo>
                <a:cubicBezTo>
                  <a:pt x="4632148" y="995730"/>
                  <a:pt x="4609987" y="970255"/>
                  <a:pt x="4602447" y="970027"/>
                </a:cubicBezTo>
                <a:cubicBezTo>
                  <a:pt x="4603589" y="1004069"/>
                  <a:pt x="4571603" y="937583"/>
                  <a:pt x="4551383" y="969227"/>
                </a:cubicBezTo>
                <a:cubicBezTo>
                  <a:pt x="4559951" y="972883"/>
                  <a:pt x="4567034" y="986705"/>
                  <a:pt x="4550241" y="986248"/>
                </a:cubicBezTo>
                <a:cubicBezTo>
                  <a:pt x="4561436" y="1015379"/>
                  <a:pt x="4600848" y="971740"/>
                  <a:pt x="4602447" y="1025660"/>
                </a:cubicBezTo>
                <a:cubicBezTo>
                  <a:pt x="4598906" y="1025546"/>
                  <a:pt x="4597420" y="1027945"/>
                  <a:pt x="4597192" y="1032286"/>
                </a:cubicBezTo>
                <a:cubicBezTo>
                  <a:pt x="4594451" y="1009096"/>
                  <a:pt x="4570461" y="1040739"/>
                  <a:pt x="4568405" y="1015836"/>
                </a:cubicBezTo>
                <a:cubicBezTo>
                  <a:pt x="4559722" y="1029430"/>
                  <a:pt x="4549784" y="1012751"/>
                  <a:pt x="4546243" y="1031600"/>
                </a:cubicBezTo>
                <a:cubicBezTo>
                  <a:pt x="4536075" y="1018349"/>
                  <a:pt x="4519397" y="1022004"/>
                  <a:pt x="4508088" y="1011609"/>
                </a:cubicBezTo>
                <a:cubicBezTo>
                  <a:pt x="4504089" y="1014922"/>
                  <a:pt x="4510029" y="1018349"/>
                  <a:pt x="4509915" y="1027945"/>
                </a:cubicBezTo>
                <a:cubicBezTo>
                  <a:pt x="4494607" y="1028173"/>
                  <a:pt x="4486154" y="1010695"/>
                  <a:pt x="4481128" y="983849"/>
                </a:cubicBezTo>
                <a:cubicBezTo>
                  <a:pt x="4476101" y="986248"/>
                  <a:pt x="4475530" y="994588"/>
                  <a:pt x="4477701" y="1006811"/>
                </a:cubicBezTo>
                <a:cubicBezTo>
                  <a:pt x="4473017" y="1004869"/>
                  <a:pt x="4469476" y="1000299"/>
                  <a:pt x="4464792" y="998357"/>
                </a:cubicBezTo>
                <a:cubicBezTo>
                  <a:pt x="4464906" y="992188"/>
                  <a:pt x="4470275" y="993331"/>
                  <a:pt x="4469476" y="986134"/>
                </a:cubicBezTo>
                <a:cubicBezTo>
                  <a:pt x="4463878" y="977338"/>
                  <a:pt x="4454967" y="1002812"/>
                  <a:pt x="4447885" y="1007382"/>
                </a:cubicBezTo>
                <a:cubicBezTo>
                  <a:pt x="4436804" y="1008067"/>
                  <a:pt x="4439888" y="972197"/>
                  <a:pt x="4424352" y="984420"/>
                </a:cubicBezTo>
                <a:cubicBezTo>
                  <a:pt x="4434748" y="1011494"/>
                  <a:pt x="4444343" y="1002812"/>
                  <a:pt x="4438632" y="1031486"/>
                </a:cubicBezTo>
                <a:cubicBezTo>
                  <a:pt x="4441145" y="1038911"/>
                  <a:pt x="4444686" y="1043709"/>
                  <a:pt x="4449256" y="1045994"/>
                </a:cubicBezTo>
                <a:cubicBezTo>
                  <a:pt x="4456681" y="1039368"/>
                  <a:pt x="4441945" y="1028059"/>
                  <a:pt x="4449142" y="1018234"/>
                </a:cubicBezTo>
                <a:cubicBezTo>
                  <a:pt x="4475073" y="1037540"/>
                  <a:pt x="4509572" y="1070441"/>
                  <a:pt x="4534705" y="1033885"/>
                </a:cubicBezTo>
                <a:cubicBezTo>
                  <a:pt x="4536875" y="1064615"/>
                  <a:pt x="4509230" y="1054448"/>
                  <a:pt x="4510258" y="1083464"/>
                </a:cubicBezTo>
                <a:cubicBezTo>
                  <a:pt x="4497578" y="1081636"/>
                  <a:pt x="4498492" y="1081293"/>
                  <a:pt x="4488553" y="1076838"/>
                </a:cubicBezTo>
                <a:cubicBezTo>
                  <a:pt x="4485811" y="1079694"/>
                  <a:pt x="4480671" y="1100142"/>
                  <a:pt x="4490381" y="1093174"/>
                </a:cubicBezTo>
                <a:cubicBezTo>
                  <a:pt x="4479643" y="1107339"/>
                  <a:pt x="4475073" y="1083578"/>
                  <a:pt x="4461708" y="1076838"/>
                </a:cubicBezTo>
                <a:cubicBezTo>
                  <a:pt x="4456681" y="1100713"/>
                  <a:pt x="4448113" y="1070555"/>
                  <a:pt x="4436004" y="1087805"/>
                </a:cubicBezTo>
                <a:cubicBezTo>
                  <a:pt x="4442858" y="1047593"/>
                  <a:pt x="4472103" y="1084606"/>
                  <a:pt x="4493922" y="1070212"/>
                </a:cubicBezTo>
                <a:cubicBezTo>
                  <a:pt x="4453254" y="1043823"/>
                  <a:pt x="4422867" y="1068156"/>
                  <a:pt x="4384369" y="1053991"/>
                </a:cubicBezTo>
                <a:cubicBezTo>
                  <a:pt x="4376944" y="1067128"/>
                  <a:pt x="4388825" y="1088833"/>
                  <a:pt x="4394536" y="1090775"/>
                </a:cubicBezTo>
                <a:cubicBezTo>
                  <a:pt x="4398420" y="1083806"/>
                  <a:pt x="4398649" y="1071811"/>
                  <a:pt x="4407331" y="1071469"/>
                </a:cubicBezTo>
                <a:cubicBezTo>
                  <a:pt x="4409501" y="1080608"/>
                  <a:pt x="4406188" y="1082321"/>
                  <a:pt x="4402761" y="1083578"/>
                </a:cubicBezTo>
                <a:cubicBezTo>
                  <a:pt x="4413614" y="1097401"/>
                  <a:pt x="4426294" y="1055019"/>
                  <a:pt x="4434862" y="1076952"/>
                </a:cubicBezTo>
                <a:cubicBezTo>
                  <a:pt x="4432920" y="1091117"/>
                  <a:pt x="4427208" y="1100371"/>
                  <a:pt x="4420354" y="1107796"/>
                </a:cubicBezTo>
                <a:cubicBezTo>
                  <a:pt x="4431321" y="1124817"/>
                  <a:pt x="4454625" y="1118649"/>
                  <a:pt x="4468333" y="1108938"/>
                </a:cubicBezTo>
                <a:cubicBezTo>
                  <a:pt x="4484898" y="1146408"/>
                  <a:pt x="4502490" y="1116935"/>
                  <a:pt x="4514485" y="1093859"/>
                </a:cubicBezTo>
                <a:cubicBezTo>
                  <a:pt x="4515056" y="1126417"/>
                  <a:pt x="4494836" y="1133271"/>
                  <a:pt x="4502947" y="1151891"/>
                </a:cubicBezTo>
                <a:cubicBezTo>
                  <a:pt x="4493579" y="1143438"/>
                  <a:pt x="4484441" y="1134642"/>
                  <a:pt x="4473588" y="1130186"/>
                </a:cubicBezTo>
                <a:cubicBezTo>
                  <a:pt x="4474730" y="1148578"/>
                  <a:pt x="4461822" y="1147893"/>
                  <a:pt x="4455539" y="1156232"/>
                </a:cubicBezTo>
                <a:cubicBezTo>
                  <a:pt x="4459537" y="1169141"/>
                  <a:pt x="4475645" y="1150292"/>
                  <a:pt x="4480100" y="1162173"/>
                </a:cubicBezTo>
                <a:cubicBezTo>
                  <a:pt x="4480328" y="1170055"/>
                  <a:pt x="4471646" y="1165828"/>
                  <a:pt x="4472560" y="1174853"/>
                </a:cubicBezTo>
                <a:cubicBezTo>
                  <a:pt x="4474959" y="1191760"/>
                  <a:pt x="4491638" y="1171654"/>
                  <a:pt x="4492437" y="1193017"/>
                </a:cubicBezTo>
                <a:cubicBezTo>
                  <a:pt x="4479871" y="1190960"/>
                  <a:pt x="4462393" y="1171883"/>
                  <a:pt x="4450398" y="1190618"/>
                </a:cubicBezTo>
                <a:cubicBezTo>
                  <a:pt x="4452797" y="1200670"/>
                  <a:pt x="4459880" y="1198728"/>
                  <a:pt x="4459308" y="1216549"/>
                </a:cubicBezTo>
                <a:cubicBezTo>
                  <a:pt x="4462393" y="1227173"/>
                  <a:pt x="4473360" y="1217235"/>
                  <a:pt x="4475759" y="1229801"/>
                </a:cubicBezTo>
                <a:cubicBezTo>
                  <a:pt x="4477929" y="1223403"/>
                  <a:pt x="4486382" y="1225917"/>
                  <a:pt x="4482727" y="1211637"/>
                </a:cubicBezTo>
                <a:cubicBezTo>
                  <a:pt x="4491523" y="1205126"/>
                  <a:pt x="4492666" y="1218377"/>
                  <a:pt x="4498492" y="1219519"/>
                </a:cubicBezTo>
                <a:cubicBezTo>
                  <a:pt x="4485469" y="1237797"/>
                  <a:pt x="4471532" y="1243281"/>
                  <a:pt x="4452454" y="1234713"/>
                </a:cubicBezTo>
                <a:cubicBezTo>
                  <a:pt x="4455767" y="1265785"/>
                  <a:pt x="4476216" y="1252077"/>
                  <a:pt x="4490495" y="1254590"/>
                </a:cubicBezTo>
                <a:cubicBezTo>
                  <a:pt x="4482841" y="1285434"/>
                  <a:pt x="4523395" y="1297886"/>
                  <a:pt x="4517912" y="1260073"/>
                </a:cubicBezTo>
                <a:lnTo>
                  <a:pt x="4532534" y="1256989"/>
                </a:lnTo>
                <a:cubicBezTo>
                  <a:pt x="4532763" y="1285548"/>
                  <a:pt x="4556981" y="1258588"/>
                  <a:pt x="4565891" y="1261216"/>
                </a:cubicBezTo>
                <a:cubicBezTo>
                  <a:pt x="4568519" y="1281778"/>
                  <a:pt x="4549670" y="1272868"/>
                  <a:pt x="4551383" y="1292060"/>
                </a:cubicBezTo>
                <a:cubicBezTo>
                  <a:pt x="4553325" y="1303141"/>
                  <a:pt x="4564406" y="1290917"/>
                  <a:pt x="4567148" y="1299942"/>
                </a:cubicBezTo>
                <a:cubicBezTo>
                  <a:pt x="4570689" y="1295601"/>
                  <a:pt x="4571261" y="1287148"/>
                  <a:pt x="4570575" y="1276980"/>
                </a:cubicBezTo>
                <a:cubicBezTo>
                  <a:pt x="4597420" y="1280179"/>
                  <a:pt x="4609415" y="1258017"/>
                  <a:pt x="4634776" y="1263843"/>
                </a:cubicBezTo>
                <a:cubicBezTo>
                  <a:pt x="4623809" y="1274353"/>
                  <a:pt x="4628379" y="1282235"/>
                  <a:pt x="4640031" y="1284977"/>
                </a:cubicBezTo>
                <a:cubicBezTo>
                  <a:pt x="4635119" y="1294916"/>
                  <a:pt x="4620839" y="1307025"/>
                  <a:pt x="4614899" y="1301199"/>
                </a:cubicBezTo>
                <a:cubicBezTo>
                  <a:pt x="4610558" y="1312051"/>
                  <a:pt x="4614670" y="1334784"/>
                  <a:pt x="4610901" y="1346436"/>
                </a:cubicBezTo>
                <a:cubicBezTo>
                  <a:pt x="4617641" y="1367799"/>
                  <a:pt x="4626208" y="1340839"/>
                  <a:pt x="4633177" y="1358660"/>
                </a:cubicBezTo>
                <a:cubicBezTo>
                  <a:pt x="4622553" y="1371568"/>
                  <a:pt x="4585426" y="1382992"/>
                  <a:pt x="4571375" y="1365742"/>
                </a:cubicBezTo>
                <a:cubicBezTo>
                  <a:pt x="4561550" y="1370654"/>
                  <a:pt x="4569204" y="1399556"/>
                  <a:pt x="4554011" y="1397157"/>
                </a:cubicBezTo>
                <a:cubicBezTo>
                  <a:pt x="4553097" y="1418063"/>
                  <a:pt x="4565891" y="1403555"/>
                  <a:pt x="4565777" y="1422518"/>
                </a:cubicBezTo>
                <a:cubicBezTo>
                  <a:pt x="4560294" y="1440110"/>
                  <a:pt x="4531392" y="1397157"/>
                  <a:pt x="4534362" y="1434627"/>
                </a:cubicBezTo>
                <a:cubicBezTo>
                  <a:pt x="4524081" y="1431771"/>
                  <a:pt x="4530478" y="1423089"/>
                  <a:pt x="4531963" y="1412922"/>
                </a:cubicBezTo>
                <a:cubicBezTo>
                  <a:pt x="4515856" y="1394187"/>
                  <a:pt x="4481813" y="1412579"/>
                  <a:pt x="4462621" y="1405040"/>
                </a:cubicBezTo>
                <a:cubicBezTo>
                  <a:pt x="4455881" y="1408010"/>
                  <a:pt x="4463535" y="1429486"/>
                  <a:pt x="4467876" y="1426174"/>
                </a:cubicBezTo>
                <a:cubicBezTo>
                  <a:pt x="4461822" y="1440910"/>
                  <a:pt x="4447314" y="1443994"/>
                  <a:pt x="4448799" y="1469126"/>
                </a:cubicBezTo>
                <a:cubicBezTo>
                  <a:pt x="4442630" y="1468784"/>
                  <a:pt x="4445372" y="1445137"/>
                  <a:pt x="4437604" y="1449135"/>
                </a:cubicBezTo>
                <a:cubicBezTo>
                  <a:pt x="4435890" y="1466385"/>
                  <a:pt x="4430978" y="1515621"/>
                  <a:pt x="4408131" y="1505339"/>
                </a:cubicBezTo>
                <a:cubicBezTo>
                  <a:pt x="4404589" y="1531500"/>
                  <a:pt x="4407217" y="1482721"/>
                  <a:pt x="4421496" y="1491517"/>
                </a:cubicBezTo>
                <a:cubicBezTo>
                  <a:pt x="4420925" y="1486034"/>
                  <a:pt x="4420240" y="1480664"/>
                  <a:pt x="4419668" y="1475181"/>
                </a:cubicBezTo>
                <a:cubicBezTo>
                  <a:pt x="4410644" y="1461016"/>
                  <a:pt x="4387454" y="1467184"/>
                  <a:pt x="4381856" y="1483063"/>
                </a:cubicBezTo>
                <a:cubicBezTo>
                  <a:pt x="4372146" y="1478608"/>
                  <a:pt x="4381742" y="1467070"/>
                  <a:pt x="4371346" y="1468555"/>
                </a:cubicBezTo>
                <a:cubicBezTo>
                  <a:pt x="4370775" y="1455875"/>
                  <a:pt x="4377744" y="1454504"/>
                  <a:pt x="4382313" y="1460673"/>
                </a:cubicBezTo>
                <a:cubicBezTo>
                  <a:pt x="4379114" y="1433370"/>
                  <a:pt x="4373174" y="1457246"/>
                  <a:pt x="4360722" y="1454161"/>
                </a:cubicBezTo>
                <a:cubicBezTo>
                  <a:pt x="4356952" y="1456560"/>
                  <a:pt x="4359808" y="1468213"/>
                  <a:pt x="4360265" y="1476438"/>
                </a:cubicBezTo>
                <a:cubicBezTo>
                  <a:pt x="4361979" y="1483635"/>
                  <a:pt x="4368033" y="1479522"/>
                  <a:pt x="4372489" y="1479522"/>
                </a:cubicBezTo>
                <a:cubicBezTo>
                  <a:pt x="4369861" y="1510594"/>
                  <a:pt x="4349070" y="1467984"/>
                  <a:pt x="4354896" y="1455304"/>
                </a:cubicBezTo>
                <a:cubicBezTo>
                  <a:pt x="4338675" y="1484091"/>
                  <a:pt x="4328622" y="1464443"/>
                  <a:pt x="4309544" y="1475866"/>
                </a:cubicBezTo>
                <a:cubicBezTo>
                  <a:pt x="4303033" y="1456560"/>
                  <a:pt x="4311258" y="1455304"/>
                  <a:pt x="4313999" y="1435884"/>
                </a:cubicBezTo>
                <a:cubicBezTo>
                  <a:pt x="4335019" y="1437826"/>
                  <a:pt x="4340160" y="1444794"/>
                  <a:pt x="4353068" y="1438968"/>
                </a:cubicBezTo>
                <a:cubicBezTo>
                  <a:pt x="4350213" y="1434627"/>
                  <a:pt x="4348499" y="1427316"/>
                  <a:pt x="4347699" y="1417834"/>
                </a:cubicBezTo>
                <a:cubicBezTo>
                  <a:pt x="4357638" y="1416235"/>
                  <a:pt x="4349641" y="1430172"/>
                  <a:pt x="4358895" y="1437826"/>
                </a:cubicBezTo>
                <a:cubicBezTo>
                  <a:pt x="4366091" y="1435655"/>
                  <a:pt x="4366777" y="1425717"/>
                  <a:pt x="4373403" y="1434741"/>
                </a:cubicBezTo>
                <a:cubicBezTo>
                  <a:pt x="4379457" y="1418634"/>
                  <a:pt x="4385512" y="1402298"/>
                  <a:pt x="4388253" y="1381507"/>
                </a:cubicBezTo>
                <a:cubicBezTo>
                  <a:pt x="4382199" y="1374082"/>
                  <a:pt x="4371917" y="1377509"/>
                  <a:pt x="4372946" y="1351348"/>
                </a:cubicBezTo>
                <a:cubicBezTo>
                  <a:pt x="4329079" y="1406296"/>
                  <a:pt x="4293209" y="1263729"/>
                  <a:pt x="4249227" y="1338097"/>
                </a:cubicBezTo>
                <a:cubicBezTo>
                  <a:pt x="4245572" y="1314679"/>
                  <a:pt x="4265792" y="1323932"/>
                  <a:pt x="4270133" y="1311480"/>
                </a:cubicBezTo>
                <a:cubicBezTo>
                  <a:pt x="4267505" y="1294687"/>
                  <a:pt x="4254482" y="1305311"/>
                  <a:pt x="4245572" y="1305425"/>
                </a:cubicBezTo>
                <a:cubicBezTo>
                  <a:pt x="4251969" y="1277209"/>
                  <a:pt x="4236433" y="1288290"/>
                  <a:pt x="4227865" y="1281321"/>
                </a:cubicBezTo>
                <a:cubicBezTo>
                  <a:pt x="4230378" y="1275495"/>
                  <a:pt x="4226494" y="1261102"/>
                  <a:pt x="4234719" y="1263158"/>
                </a:cubicBezTo>
                <a:cubicBezTo>
                  <a:pt x="4225238" y="1252877"/>
                  <a:pt x="4215185" y="1243966"/>
                  <a:pt x="4213928" y="1211751"/>
                </a:cubicBezTo>
                <a:cubicBezTo>
                  <a:pt x="4222496" y="1205811"/>
                  <a:pt x="4219640" y="1229801"/>
                  <a:pt x="4229807" y="1219634"/>
                </a:cubicBezTo>
                <a:cubicBezTo>
                  <a:pt x="4217470" y="1214265"/>
                  <a:pt x="4217127" y="1177595"/>
                  <a:pt x="4199192" y="1186962"/>
                </a:cubicBezTo>
                <a:cubicBezTo>
                  <a:pt x="4204333" y="1180565"/>
                  <a:pt x="4223981" y="1157603"/>
                  <a:pt x="4238832" y="1167656"/>
                </a:cubicBezTo>
                <a:cubicBezTo>
                  <a:pt x="4244315" y="1162972"/>
                  <a:pt x="4236433" y="1140011"/>
                  <a:pt x="4247971" y="1143438"/>
                </a:cubicBezTo>
                <a:cubicBezTo>
                  <a:pt x="4236661" y="1118192"/>
                  <a:pt x="4223867" y="1155661"/>
                  <a:pt x="4210615" y="1156804"/>
                </a:cubicBezTo>
                <a:cubicBezTo>
                  <a:pt x="4210044" y="1151549"/>
                  <a:pt x="4213700" y="1151891"/>
                  <a:pt x="4215756" y="1150178"/>
                </a:cubicBezTo>
                <a:cubicBezTo>
                  <a:pt x="4215185" y="1144809"/>
                  <a:pt x="4211758" y="1146751"/>
                  <a:pt x="4209359" y="1145951"/>
                </a:cubicBezTo>
                <a:cubicBezTo>
                  <a:pt x="4208445" y="1135670"/>
                  <a:pt x="4218612" y="1140239"/>
                  <a:pt x="4216213" y="1127787"/>
                </a:cubicBezTo>
                <a:cubicBezTo>
                  <a:pt x="4212101" y="1115221"/>
                  <a:pt x="4199420" y="1128930"/>
                  <a:pt x="4199306" y="1136926"/>
                </a:cubicBezTo>
                <a:cubicBezTo>
                  <a:pt x="4193594" y="1133157"/>
                  <a:pt x="4193023" y="1115678"/>
                  <a:pt x="4182856" y="1123675"/>
                </a:cubicBezTo>
                <a:cubicBezTo>
                  <a:pt x="4183427" y="1110652"/>
                  <a:pt x="4190852" y="1107111"/>
                  <a:pt x="4191424" y="1094088"/>
                </a:cubicBezTo>
                <a:cubicBezTo>
                  <a:pt x="4195765" y="1096944"/>
                  <a:pt x="4198164" y="1104597"/>
                  <a:pt x="4199763" y="1114650"/>
                </a:cubicBezTo>
                <a:cubicBezTo>
                  <a:pt x="4217584" y="1084834"/>
                  <a:pt x="4274131" y="1095458"/>
                  <a:pt x="4287268" y="1068613"/>
                </a:cubicBezTo>
                <a:cubicBezTo>
                  <a:pt x="4286012" y="1074553"/>
                  <a:pt x="4281214" y="1075696"/>
                  <a:pt x="4283270" y="1086205"/>
                </a:cubicBezTo>
                <a:cubicBezTo>
                  <a:pt x="4293209" y="1089061"/>
                  <a:pt x="4287725" y="1070783"/>
                  <a:pt x="4293094" y="1067356"/>
                </a:cubicBezTo>
                <a:cubicBezTo>
                  <a:pt x="4305546" y="1085748"/>
                  <a:pt x="4322110" y="1079580"/>
                  <a:pt x="4334676" y="1064386"/>
                </a:cubicBezTo>
                <a:cubicBezTo>
                  <a:pt x="4326108" y="1105625"/>
                  <a:pt x="4363464" y="1081065"/>
                  <a:pt x="4367120" y="1113279"/>
                </a:cubicBezTo>
                <a:cubicBezTo>
                  <a:pt x="4377401" y="1113508"/>
                  <a:pt x="4383684" y="1108253"/>
                  <a:pt x="4379343" y="1088490"/>
                </a:cubicBezTo>
                <a:cubicBezTo>
                  <a:pt x="4362664" y="1076609"/>
                  <a:pt x="4348499" y="1085977"/>
                  <a:pt x="4335933" y="1075239"/>
                </a:cubicBezTo>
                <a:cubicBezTo>
                  <a:pt x="4336618" y="1047822"/>
                  <a:pt x="4359123" y="1075353"/>
                  <a:pt x="4363921" y="1058217"/>
                </a:cubicBezTo>
                <a:cubicBezTo>
                  <a:pt x="4329993" y="1030800"/>
                  <a:pt x="4279500" y="1069298"/>
                  <a:pt x="4245001" y="1038454"/>
                </a:cubicBezTo>
                <a:cubicBezTo>
                  <a:pt x="4241116" y="1024060"/>
                  <a:pt x="4259166" y="1039483"/>
                  <a:pt x="4255396" y="1025089"/>
                </a:cubicBezTo>
                <a:cubicBezTo>
                  <a:pt x="4248542" y="1014693"/>
                  <a:pt x="4231978" y="1029772"/>
                  <a:pt x="4227180" y="1014236"/>
                </a:cubicBezTo>
                <a:cubicBezTo>
                  <a:pt x="4222496" y="1029315"/>
                  <a:pt x="4216556" y="1042681"/>
                  <a:pt x="4207531" y="1051706"/>
                </a:cubicBezTo>
                <a:cubicBezTo>
                  <a:pt x="4214157" y="1046222"/>
                  <a:pt x="4217470" y="1072611"/>
                  <a:pt x="4228208" y="1075239"/>
                </a:cubicBezTo>
                <a:cubicBezTo>
                  <a:pt x="4224552" y="1088833"/>
                  <a:pt x="4206160" y="1081978"/>
                  <a:pt x="4196679" y="1087462"/>
                </a:cubicBezTo>
                <a:cubicBezTo>
                  <a:pt x="4180914" y="1058217"/>
                  <a:pt x="4155668" y="1093059"/>
                  <a:pt x="4130079" y="1106882"/>
                </a:cubicBezTo>
                <a:cubicBezTo>
                  <a:pt x="4132820" y="1111223"/>
                  <a:pt x="4134648" y="1118534"/>
                  <a:pt x="4135447" y="1128016"/>
                </a:cubicBezTo>
                <a:cubicBezTo>
                  <a:pt x="4120368" y="1132128"/>
                  <a:pt x="4108716" y="1167656"/>
                  <a:pt x="4094436" y="1186734"/>
                </a:cubicBezTo>
                <a:cubicBezTo>
                  <a:pt x="4088611" y="1185705"/>
                  <a:pt x="4099006" y="1169141"/>
                  <a:pt x="4104147" y="1167999"/>
                </a:cubicBezTo>
                <a:cubicBezTo>
                  <a:pt x="4094436" y="1141839"/>
                  <a:pt x="4086554" y="1174853"/>
                  <a:pt x="4078558" y="1178965"/>
                </a:cubicBezTo>
                <a:cubicBezTo>
                  <a:pt x="4079015" y="1167542"/>
                  <a:pt x="4086097" y="1166399"/>
                  <a:pt x="4079015" y="1156575"/>
                </a:cubicBezTo>
                <a:cubicBezTo>
                  <a:pt x="4067705" y="1164229"/>
                  <a:pt x="4060280" y="1177023"/>
                  <a:pt x="4060052" y="1199642"/>
                </a:cubicBezTo>
                <a:cubicBezTo>
                  <a:pt x="4051598" y="1195415"/>
                  <a:pt x="4045087" y="1201699"/>
                  <a:pt x="4037433" y="1210038"/>
                </a:cubicBezTo>
                <a:cubicBezTo>
                  <a:pt x="4055710" y="1241910"/>
                  <a:pt x="4083813" y="1200099"/>
                  <a:pt x="4094665" y="1214607"/>
                </a:cubicBezTo>
                <a:cubicBezTo>
                  <a:pt x="4098435" y="1205011"/>
                  <a:pt x="4109973" y="1173139"/>
                  <a:pt x="4114428" y="1204783"/>
                </a:cubicBezTo>
                <a:cubicBezTo>
                  <a:pt x="4118198" y="1200899"/>
                  <a:pt x="4120597" y="1194844"/>
                  <a:pt x="4121282" y="1186734"/>
                </a:cubicBezTo>
                <a:cubicBezTo>
                  <a:pt x="4126766" y="1183992"/>
                  <a:pt x="4117627" y="1225117"/>
                  <a:pt x="4133163" y="1212094"/>
                </a:cubicBezTo>
                <a:cubicBezTo>
                  <a:pt x="4135333" y="1227287"/>
                  <a:pt x="4127794" y="1229229"/>
                  <a:pt x="4120482" y="1231400"/>
                </a:cubicBezTo>
                <a:cubicBezTo>
                  <a:pt x="4119797" y="1211866"/>
                  <a:pt x="4114771" y="1203983"/>
                  <a:pt x="4107917" y="1200670"/>
                </a:cubicBezTo>
                <a:cubicBezTo>
                  <a:pt x="4101519" y="1206382"/>
                  <a:pt x="4104147" y="1239282"/>
                  <a:pt x="4112257" y="1238711"/>
                </a:cubicBezTo>
                <a:cubicBezTo>
                  <a:pt x="4115913" y="1250478"/>
                  <a:pt x="4089639" y="1243738"/>
                  <a:pt x="4101862" y="1252077"/>
                </a:cubicBezTo>
                <a:cubicBezTo>
                  <a:pt x="4092837" y="1263729"/>
                  <a:pt x="4069761" y="1249221"/>
                  <a:pt x="4069419" y="1281207"/>
                </a:cubicBezTo>
                <a:cubicBezTo>
                  <a:pt x="4097178" y="1311594"/>
                  <a:pt x="4124481" y="1298343"/>
                  <a:pt x="4148242" y="1292402"/>
                </a:cubicBezTo>
                <a:cubicBezTo>
                  <a:pt x="4157153" y="1295373"/>
                  <a:pt x="4152355" y="1299828"/>
                  <a:pt x="4153611" y="1313536"/>
                </a:cubicBezTo>
                <a:cubicBezTo>
                  <a:pt x="4164121" y="1309538"/>
                  <a:pt x="4170518" y="1316164"/>
                  <a:pt x="4178172" y="1319476"/>
                </a:cubicBezTo>
                <a:cubicBezTo>
                  <a:pt x="4172346" y="1325303"/>
                  <a:pt x="4174059" y="1341410"/>
                  <a:pt x="4166063" y="1344266"/>
                </a:cubicBezTo>
                <a:cubicBezTo>
                  <a:pt x="4170518" y="1356032"/>
                  <a:pt x="4184569" y="1342552"/>
                  <a:pt x="4192909" y="1344266"/>
                </a:cubicBezTo>
                <a:cubicBezTo>
                  <a:pt x="4191309" y="1367570"/>
                  <a:pt x="4218726" y="1369055"/>
                  <a:pt x="4223067" y="1399214"/>
                </a:cubicBezTo>
                <a:cubicBezTo>
                  <a:pt x="4241573" y="1391560"/>
                  <a:pt x="4274816" y="1395330"/>
                  <a:pt x="4291723" y="1373967"/>
                </a:cubicBezTo>
                <a:cubicBezTo>
                  <a:pt x="4303604" y="1391903"/>
                  <a:pt x="4319026" y="1395672"/>
                  <a:pt x="4327251" y="1372140"/>
                </a:cubicBezTo>
                <a:cubicBezTo>
                  <a:pt x="4332734" y="1374310"/>
                  <a:pt x="4329993" y="1397957"/>
                  <a:pt x="4336161" y="1398071"/>
                </a:cubicBezTo>
                <a:cubicBezTo>
                  <a:pt x="4307259" y="1382764"/>
                  <a:pt x="4266249" y="1414179"/>
                  <a:pt x="4233006" y="1408353"/>
                </a:cubicBezTo>
                <a:cubicBezTo>
                  <a:pt x="4229236" y="1410866"/>
                  <a:pt x="4232092" y="1422518"/>
                  <a:pt x="4232549" y="1430743"/>
                </a:cubicBezTo>
                <a:cubicBezTo>
                  <a:pt x="4225352" y="1414521"/>
                  <a:pt x="4214614" y="1427887"/>
                  <a:pt x="4208673" y="1430172"/>
                </a:cubicBezTo>
                <a:cubicBezTo>
                  <a:pt x="4218498" y="1453933"/>
                  <a:pt x="4245229" y="1445936"/>
                  <a:pt x="4257795" y="1442167"/>
                </a:cubicBezTo>
                <a:cubicBezTo>
                  <a:pt x="4261679" y="1460330"/>
                  <a:pt x="4268990" y="1469126"/>
                  <a:pt x="4272075" y="1489346"/>
                </a:cubicBezTo>
                <a:cubicBezTo>
                  <a:pt x="4265906" y="1484434"/>
                  <a:pt x="4257795" y="1484434"/>
                  <a:pt x="4255053" y="1470612"/>
                </a:cubicBezTo>
                <a:cubicBezTo>
                  <a:pt x="4226266" y="1514022"/>
                  <a:pt x="4199877" y="1444794"/>
                  <a:pt x="4177144" y="1492316"/>
                </a:cubicBezTo>
                <a:cubicBezTo>
                  <a:pt x="4173031" y="1491517"/>
                  <a:pt x="4173146" y="1479179"/>
                  <a:pt x="4171775" y="1471183"/>
                </a:cubicBezTo>
                <a:cubicBezTo>
                  <a:pt x="4164350" y="1471754"/>
                  <a:pt x="4163550" y="1481464"/>
                  <a:pt x="4161950" y="1489918"/>
                </a:cubicBezTo>
                <a:cubicBezTo>
                  <a:pt x="4158866" y="1492088"/>
                  <a:pt x="4159209" y="1464214"/>
                  <a:pt x="4154868" y="1480207"/>
                </a:cubicBezTo>
                <a:cubicBezTo>
                  <a:pt x="4148813" y="1473239"/>
                  <a:pt x="4154753" y="1457017"/>
                  <a:pt x="4142987" y="1454961"/>
                </a:cubicBezTo>
                <a:cubicBezTo>
                  <a:pt x="4139446" y="1457589"/>
                  <a:pt x="4139560" y="1465357"/>
                  <a:pt x="4135562" y="1467527"/>
                </a:cubicBezTo>
                <a:cubicBezTo>
                  <a:pt x="4138075" y="1474953"/>
                  <a:pt x="4141616" y="1479751"/>
                  <a:pt x="4146186" y="1482035"/>
                </a:cubicBezTo>
                <a:cubicBezTo>
                  <a:pt x="4139446" y="1489803"/>
                  <a:pt x="4115570" y="1482835"/>
                  <a:pt x="4113286" y="1455532"/>
                </a:cubicBezTo>
                <a:lnTo>
                  <a:pt x="4124938" y="1453019"/>
                </a:lnTo>
                <a:cubicBezTo>
                  <a:pt x="4123110" y="1441138"/>
                  <a:pt x="4116256" y="1442852"/>
                  <a:pt x="4109173" y="1445251"/>
                </a:cubicBezTo>
                <a:cubicBezTo>
                  <a:pt x="4110201" y="1432000"/>
                  <a:pt x="4109973" y="1430058"/>
                  <a:pt x="4105975" y="1417948"/>
                </a:cubicBezTo>
                <a:cubicBezTo>
                  <a:pt x="4099463" y="1418291"/>
                  <a:pt x="4097178" y="1424346"/>
                  <a:pt x="4099120" y="1436112"/>
                </a:cubicBezTo>
                <a:cubicBezTo>
                  <a:pt x="4094779" y="1433370"/>
                  <a:pt x="4092266" y="1425717"/>
                  <a:pt x="4090781" y="1415664"/>
                </a:cubicBezTo>
                <a:cubicBezTo>
                  <a:pt x="4109744" y="1409952"/>
                  <a:pt x="4137504" y="1415093"/>
                  <a:pt x="4151212" y="1397272"/>
                </a:cubicBezTo>
                <a:cubicBezTo>
                  <a:pt x="4147214" y="1381050"/>
                  <a:pt x="4152012" y="1376823"/>
                  <a:pt x="4150413" y="1364029"/>
                </a:cubicBezTo>
                <a:cubicBezTo>
                  <a:pt x="4141274" y="1343123"/>
                  <a:pt x="4119340" y="1356146"/>
                  <a:pt x="4106546" y="1345408"/>
                </a:cubicBezTo>
                <a:cubicBezTo>
                  <a:pt x="4113743" y="1364714"/>
                  <a:pt x="4108145" y="1362087"/>
                  <a:pt x="4101405" y="1352034"/>
                </a:cubicBezTo>
                <a:cubicBezTo>
                  <a:pt x="4098206" y="1354433"/>
                  <a:pt x="4094094" y="1377851"/>
                  <a:pt x="4101633" y="1379793"/>
                </a:cubicBezTo>
                <a:cubicBezTo>
                  <a:pt x="4095008" y="1386076"/>
                  <a:pt x="4094208" y="1400242"/>
                  <a:pt x="4090210" y="1410066"/>
                </a:cubicBezTo>
                <a:cubicBezTo>
                  <a:pt x="4065192" y="1415778"/>
                  <a:pt x="4074331" y="1374653"/>
                  <a:pt x="4050912" y="1379451"/>
                </a:cubicBezTo>
                <a:cubicBezTo>
                  <a:pt x="4049085" y="1370883"/>
                  <a:pt x="4052626" y="1369512"/>
                  <a:pt x="4051940" y="1362544"/>
                </a:cubicBezTo>
                <a:cubicBezTo>
                  <a:pt x="4039260" y="1378651"/>
                  <a:pt x="4038575" y="1373053"/>
                  <a:pt x="4025095" y="1362658"/>
                </a:cubicBezTo>
                <a:cubicBezTo>
                  <a:pt x="4019726" y="1368370"/>
                  <a:pt x="4030236" y="1390874"/>
                  <a:pt x="4032406" y="1400013"/>
                </a:cubicBezTo>
                <a:cubicBezTo>
                  <a:pt x="4046115" y="1377737"/>
                  <a:pt x="4072161" y="1420119"/>
                  <a:pt x="4092038" y="1426402"/>
                </a:cubicBezTo>
                <a:cubicBezTo>
                  <a:pt x="4077986" y="1436341"/>
                  <a:pt x="4066677" y="1449820"/>
                  <a:pt x="4061537" y="1471868"/>
                </a:cubicBezTo>
                <a:lnTo>
                  <a:pt x="4058452" y="1444680"/>
                </a:lnTo>
                <a:cubicBezTo>
                  <a:pt x="4049770" y="1445137"/>
                  <a:pt x="4050912" y="1458959"/>
                  <a:pt x="4042231" y="1459302"/>
                </a:cubicBezTo>
                <a:cubicBezTo>
                  <a:pt x="4043259" y="1454618"/>
                  <a:pt x="4044287" y="1449820"/>
                  <a:pt x="4043259" y="1442395"/>
                </a:cubicBezTo>
                <a:cubicBezTo>
                  <a:pt x="4031150" y="1451306"/>
                  <a:pt x="4033663" y="1444337"/>
                  <a:pt x="4022239" y="1441253"/>
                </a:cubicBezTo>
                <a:cubicBezTo>
                  <a:pt x="4014928" y="1441938"/>
                  <a:pt x="4014128" y="1451648"/>
                  <a:pt x="4012529" y="1460102"/>
                </a:cubicBezTo>
                <a:cubicBezTo>
                  <a:pt x="4024752" y="1463186"/>
                  <a:pt x="4035719" y="1469469"/>
                  <a:pt x="4047028" y="1475067"/>
                </a:cubicBezTo>
                <a:cubicBezTo>
                  <a:pt x="4042002" y="1484777"/>
                  <a:pt x="4021325" y="1488090"/>
                  <a:pt x="4032749" y="1505911"/>
                </a:cubicBezTo>
                <a:cubicBezTo>
                  <a:pt x="4036062" y="1504311"/>
                  <a:pt x="4034006" y="1495515"/>
                  <a:pt x="4033777" y="1489004"/>
                </a:cubicBezTo>
                <a:cubicBezTo>
                  <a:pt x="4051484" y="1504654"/>
                  <a:pt x="4072389" y="1508195"/>
                  <a:pt x="4079586" y="1473696"/>
                </a:cubicBezTo>
                <a:cubicBezTo>
                  <a:pt x="4094436" y="1469469"/>
                  <a:pt x="4066334" y="1509109"/>
                  <a:pt x="4089182" y="1505111"/>
                </a:cubicBezTo>
                <a:cubicBezTo>
                  <a:pt x="4077530" y="1532985"/>
                  <a:pt x="4058224" y="1525331"/>
                  <a:pt x="4035833" y="1533213"/>
                </a:cubicBezTo>
                <a:cubicBezTo>
                  <a:pt x="4046343" y="1542352"/>
                  <a:pt x="4028979" y="1545893"/>
                  <a:pt x="4037775" y="1549549"/>
                </a:cubicBezTo>
                <a:cubicBezTo>
                  <a:pt x="4035833" y="1554004"/>
                  <a:pt x="4018241" y="1538125"/>
                  <a:pt x="4022239" y="1569655"/>
                </a:cubicBezTo>
                <a:cubicBezTo>
                  <a:pt x="4010244" y="1568055"/>
                  <a:pt x="4010130" y="1568170"/>
                  <a:pt x="3999049" y="1574567"/>
                </a:cubicBezTo>
                <a:cubicBezTo>
                  <a:pt x="4051940" y="1574338"/>
                  <a:pt x="4107917" y="1548978"/>
                  <a:pt x="4158980" y="1568284"/>
                </a:cubicBezTo>
                <a:cubicBezTo>
                  <a:pt x="4163207" y="1551263"/>
                  <a:pt x="4173260" y="1555489"/>
                  <a:pt x="4181599" y="1558117"/>
                </a:cubicBezTo>
                <a:cubicBezTo>
                  <a:pt x="4187882" y="1556060"/>
                  <a:pt x="4180114" y="1534812"/>
                  <a:pt x="4180685" y="1524874"/>
                </a:cubicBezTo>
                <a:cubicBezTo>
                  <a:pt x="4188682" y="1526587"/>
                  <a:pt x="4190967" y="1520533"/>
                  <a:pt x="4187540" y="1506710"/>
                </a:cubicBezTo>
                <a:cubicBezTo>
                  <a:pt x="4194508" y="1507281"/>
                  <a:pt x="4201591" y="1507510"/>
                  <a:pt x="4201705" y="1526131"/>
                </a:cubicBezTo>
                <a:cubicBezTo>
                  <a:pt x="4165492" y="1531271"/>
                  <a:pt x="4211072" y="1582792"/>
                  <a:pt x="4228208" y="1576280"/>
                </a:cubicBezTo>
                <a:cubicBezTo>
                  <a:pt x="4223067" y="1585077"/>
                  <a:pt x="4237804" y="1600841"/>
                  <a:pt x="4221925" y="1599813"/>
                </a:cubicBezTo>
                <a:cubicBezTo>
                  <a:pt x="4244772" y="1621061"/>
                  <a:pt x="4247742" y="1561658"/>
                  <a:pt x="4261336" y="1580507"/>
                </a:cubicBezTo>
                <a:cubicBezTo>
                  <a:pt x="4260765" y="1599356"/>
                  <a:pt x="4256196" y="1584277"/>
                  <a:pt x="4247400" y="1588961"/>
                </a:cubicBezTo>
                <a:lnTo>
                  <a:pt x="4249825" y="1610015"/>
                </a:lnTo>
                <a:lnTo>
                  <a:pt x="4248400" y="1609209"/>
                </a:lnTo>
                <a:cubicBezTo>
                  <a:pt x="4232549" y="1607153"/>
                  <a:pt x="4213300" y="1614778"/>
                  <a:pt x="4210501" y="1630086"/>
                </a:cubicBezTo>
                <a:cubicBezTo>
                  <a:pt x="4215299" y="1637854"/>
                  <a:pt x="4233577" y="1625174"/>
                  <a:pt x="4238946" y="1618548"/>
                </a:cubicBezTo>
                <a:cubicBezTo>
                  <a:pt x="4238832" y="1633741"/>
                  <a:pt x="4253682" y="1643223"/>
                  <a:pt x="4265906" y="1646308"/>
                </a:cubicBezTo>
                <a:cubicBezTo>
                  <a:pt x="4263735" y="1654076"/>
                  <a:pt x="4265335" y="1666984"/>
                  <a:pt x="4263164" y="1674752"/>
                </a:cubicBezTo>
                <a:cubicBezTo>
                  <a:pt x="4258595" y="1665499"/>
                  <a:pt x="4256082" y="1650991"/>
                  <a:pt x="4248428" y="1649963"/>
                </a:cubicBezTo>
                <a:cubicBezTo>
                  <a:pt x="4248428" y="1680693"/>
                  <a:pt x="4239746" y="1644251"/>
                  <a:pt x="4232206" y="1664471"/>
                </a:cubicBezTo>
                <a:cubicBezTo>
                  <a:pt x="4225809" y="1662643"/>
                  <a:pt x="4225123" y="1657274"/>
                  <a:pt x="4227408" y="1648821"/>
                </a:cubicBezTo>
                <a:cubicBezTo>
                  <a:pt x="4213814" y="1648821"/>
                  <a:pt x="4211986" y="1661729"/>
                  <a:pt x="4201248" y="1654190"/>
                </a:cubicBezTo>
                <a:cubicBezTo>
                  <a:pt x="4193937" y="1657160"/>
                  <a:pt x="4206274" y="1662757"/>
                  <a:pt x="4203761" y="1676009"/>
                </a:cubicBezTo>
                <a:cubicBezTo>
                  <a:pt x="4165378" y="1678179"/>
                  <a:pt x="4150070" y="1665499"/>
                  <a:pt x="4122882" y="1670754"/>
                </a:cubicBezTo>
                <a:cubicBezTo>
                  <a:pt x="4116484" y="1644480"/>
                  <a:pt x="4111686" y="1634198"/>
                  <a:pt x="4087240" y="1645051"/>
                </a:cubicBezTo>
                <a:cubicBezTo>
                  <a:pt x="4088039" y="1659559"/>
                  <a:pt x="4099006" y="1646993"/>
                  <a:pt x="4098435" y="1664928"/>
                </a:cubicBezTo>
                <a:cubicBezTo>
                  <a:pt x="4106432" y="1670526"/>
                  <a:pt x="4111115" y="1649849"/>
                  <a:pt x="4112943" y="1661844"/>
                </a:cubicBezTo>
                <a:cubicBezTo>
                  <a:pt x="4114657" y="1685034"/>
                  <a:pt x="4088268" y="1674981"/>
                  <a:pt x="4081642" y="1674181"/>
                </a:cubicBezTo>
                <a:cubicBezTo>
                  <a:pt x="4082670" y="1669498"/>
                  <a:pt x="4083698" y="1664700"/>
                  <a:pt x="4082670" y="1657274"/>
                </a:cubicBezTo>
                <a:cubicBezTo>
                  <a:pt x="4067362" y="1665385"/>
                  <a:pt x="4056624" y="1680693"/>
                  <a:pt x="4046571" y="1653847"/>
                </a:cubicBezTo>
                <a:cubicBezTo>
                  <a:pt x="4018355" y="1643908"/>
                  <a:pt x="4033320" y="1683891"/>
                  <a:pt x="4024524" y="1719762"/>
                </a:cubicBezTo>
                <a:cubicBezTo>
                  <a:pt x="4026123" y="1747750"/>
                  <a:pt x="4034805" y="1717705"/>
                  <a:pt x="4035719" y="1739753"/>
                </a:cubicBezTo>
                <a:cubicBezTo>
                  <a:pt x="4032977" y="1740438"/>
                  <a:pt x="4034234" y="1746836"/>
                  <a:pt x="4034120" y="1751291"/>
                </a:cubicBezTo>
                <a:cubicBezTo>
                  <a:pt x="4028294" y="1750149"/>
                  <a:pt x="4027037" y="1736897"/>
                  <a:pt x="4018355" y="1743523"/>
                </a:cubicBezTo>
                <a:cubicBezTo>
                  <a:pt x="4015385" y="1745579"/>
                  <a:pt x="4017555" y="1754718"/>
                  <a:pt x="4013785" y="1755632"/>
                </a:cubicBezTo>
                <a:cubicBezTo>
                  <a:pt x="4017213" y="1763057"/>
                  <a:pt x="4022353" y="1765685"/>
                  <a:pt x="4029550" y="1763400"/>
                </a:cubicBezTo>
                <a:cubicBezTo>
                  <a:pt x="4034577" y="1782592"/>
                  <a:pt x="4016984" y="1770825"/>
                  <a:pt x="4020411" y="1787618"/>
                </a:cubicBezTo>
                <a:cubicBezTo>
                  <a:pt x="4014700" y="1784762"/>
                  <a:pt x="4018812" y="1777908"/>
                  <a:pt x="4018469" y="1771282"/>
                </a:cubicBezTo>
                <a:cubicBezTo>
                  <a:pt x="4001905" y="1764999"/>
                  <a:pt x="4005446" y="1801555"/>
                  <a:pt x="3993680" y="1787732"/>
                </a:cubicBezTo>
                <a:cubicBezTo>
                  <a:pt x="4002133" y="1768883"/>
                  <a:pt x="4018698" y="1761001"/>
                  <a:pt x="4012757" y="1722389"/>
                </a:cubicBezTo>
                <a:cubicBezTo>
                  <a:pt x="4017327" y="1719762"/>
                  <a:pt x="4018355" y="1726387"/>
                  <a:pt x="4022125" y="1725930"/>
                </a:cubicBezTo>
                <a:cubicBezTo>
                  <a:pt x="4019954" y="1689603"/>
                  <a:pt x="4026809" y="1690403"/>
                  <a:pt x="4016870" y="1654647"/>
                </a:cubicBezTo>
                <a:cubicBezTo>
                  <a:pt x="4009102" y="1656246"/>
                  <a:pt x="4001334" y="1657960"/>
                  <a:pt x="3993680" y="1659559"/>
                </a:cubicBezTo>
                <a:cubicBezTo>
                  <a:pt x="3994365" y="1669383"/>
                  <a:pt x="3998478" y="1670297"/>
                  <a:pt x="3999049" y="1680693"/>
                </a:cubicBezTo>
                <a:cubicBezTo>
                  <a:pt x="3990481" y="1684577"/>
                  <a:pt x="3990938" y="1664243"/>
                  <a:pt x="3987168" y="1655332"/>
                </a:cubicBezTo>
                <a:cubicBezTo>
                  <a:pt x="3998363" y="1656931"/>
                  <a:pt x="3998478" y="1643452"/>
                  <a:pt x="4009673" y="1644937"/>
                </a:cubicBezTo>
                <a:cubicBezTo>
                  <a:pt x="4009444" y="1636026"/>
                  <a:pt x="4005903" y="1636255"/>
                  <a:pt x="4004875" y="1629286"/>
                </a:cubicBezTo>
                <a:cubicBezTo>
                  <a:pt x="3991395" y="1640139"/>
                  <a:pt x="3971975" y="1674867"/>
                  <a:pt x="3953926" y="1651220"/>
                </a:cubicBezTo>
                <a:cubicBezTo>
                  <a:pt x="3958152" y="1643452"/>
                  <a:pt x="3972889" y="1644594"/>
                  <a:pt x="3966492" y="1631799"/>
                </a:cubicBezTo>
                <a:cubicBezTo>
                  <a:pt x="3986140" y="1621061"/>
                  <a:pt x="4001562" y="1624374"/>
                  <a:pt x="4030350" y="1618205"/>
                </a:cubicBezTo>
                <a:cubicBezTo>
                  <a:pt x="4023953" y="1582792"/>
                  <a:pt x="3986254" y="1631342"/>
                  <a:pt x="3980086" y="1595472"/>
                </a:cubicBezTo>
                <a:cubicBezTo>
                  <a:pt x="3967177" y="1623232"/>
                  <a:pt x="3950727" y="1601070"/>
                  <a:pt x="3926166" y="1618091"/>
                </a:cubicBezTo>
                <a:cubicBezTo>
                  <a:pt x="3928337" y="1624488"/>
                  <a:pt x="3931193" y="1628486"/>
                  <a:pt x="3936219" y="1627116"/>
                </a:cubicBezTo>
                <a:cubicBezTo>
                  <a:pt x="3939646" y="1641281"/>
                  <a:pt x="3920683" y="1617977"/>
                  <a:pt x="3913029" y="1632142"/>
                </a:cubicBezTo>
                <a:cubicBezTo>
                  <a:pt x="3913372" y="1638539"/>
                  <a:pt x="3914857" y="1641624"/>
                  <a:pt x="3917256" y="1642423"/>
                </a:cubicBezTo>
                <a:cubicBezTo>
                  <a:pt x="3914400" y="1649734"/>
                  <a:pt x="3898292" y="1631799"/>
                  <a:pt x="3889268" y="1631685"/>
                </a:cubicBezTo>
                <a:cubicBezTo>
                  <a:pt x="3880472" y="1646764"/>
                  <a:pt x="3894294" y="1658873"/>
                  <a:pt x="3873732" y="1651677"/>
                </a:cubicBezTo>
                <a:cubicBezTo>
                  <a:pt x="3894066" y="1680007"/>
                  <a:pt x="3918398" y="1661729"/>
                  <a:pt x="3941702" y="1648250"/>
                </a:cubicBezTo>
                <a:cubicBezTo>
                  <a:pt x="3941131" y="1666413"/>
                  <a:pt x="3951983" y="1653961"/>
                  <a:pt x="3955182" y="1662186"/>
                </a:cubicBezTo>
                <a:cubicBezTo>
                  <a:pt x="3944215" y="1681378"/>
                  <a:pt x="3936790" y="1653390"/>
                  <a:pt x="3923310" y="1669041"/>
                </a:cubicBezTo>
                <a:cubicBezTo>
                  <a:pt x="3932449" y="1682749"/>
                  <a:pt x="3948785" y="1677151"/>
                  <a:pt x="3949356" y="1713707"/>
                </a:cubicBezTo>
                <a:cubicBezTo>
                  <a:pt x="3943187" y="1696000"/>
                  <a:pt x="3924338" y="1670868"/>
                  <a:pt x="3911772" y="1671668"/>
                </a:cubicBezTo>
                <a:cubicBezTo>
                  <a:pt x="3908802" y="1673610"/>
                  <a:pt x="3911087" y="1682863"/>
                  <a:pt x="3907203" y="1683663"/>
                </a:cubicBezTo>
                <a:cubicBezTo>
                  <a:pt x="3886869" y="1688118"/>
                  <a:pt x="3872360" y="1672810"/>
                  <a:pt x="3859566" y="1682749"/>
                </a:cubicBezTo>
                <a:cubicBezTo>
                  <a:pt x="3863336" y="1691659"/>
                  <a:pt x="3870876" y="1690517"/>
                  <a:pt x="3876016" y="1695886"/>
                </a:cubicBezTo>
                <a:cubicBezTo>
                  <a:pt x="3862765" y="1706624"/>
                  <a:pt x="3835005" y="1675552"/>
                  <a:pt x="3816727" y="1697371"/>
                </a:cubicBezTo>
                <a:cubicBezTo>
                  <a:pt x="3818212" y="1714621"/>
                  <a:pt x="3829636" y="1705368"/>
                  <a:pt x="3833749" y="1715992"/>
                </a:cubicBezTo>
                <a:cubicBezTo>
                  <a:pt x="3819127" y="1704911"/>
                  <a:pt x="3796165" y="1739182"/>
                  <a:pt x="3785084" y="1731985"/>
                </a:cubicBezTo>
                <a:cubicBezTo>
                  <a:pt x="3777544" y="1739068"/>
                  <a:pt x="3791024" y="1745579"/>
                  <a:pt x="3784741" y="1754375"/>
                </a:cubicBezTo>
                <a:cubicBezTo>
                  <a:pt x="3779486" y="1746950"/>
                  <a:pt x="3769319" y="1752776"/>
                  <a:pt x="3760866" y="1753918"/>
                </a:cubicBezTo>
                <a:cubicBezTo>
                  <a:pt x="3752641" y="1734155"/>
                  <a:pt x="3760523" y="1702626"/>
                  <a:pt x="3773775" y="1712108"/>
                </a:cubicBezTo>
                <a:cubicBezTo>
                  <a:pt x="3768519" y="1677151"/>
                  <a:pt x="3760751" y="1699884"/>
                  <a:pt x="3748642" y="1700798"/>
                </a:cubicBezTo>
                <a:cubicBezTo>
                  <a:pt x="3749556" y="1707995"/>
                  <a:pt x="3750356" y="1715306"/>
                  <a:pt x="3751270" y="1722503"/>
                </a:cubicBezTo>
                <a:cubicBezTo>
                  <a:pt x="3740532" y="1710623"/>
                  <a:pt x="3735848" y="1742609"/>
                  <a:pt x="3722254" y="1728672"/>
                </a:cubicBezTo>
                <a:cubicBezTo>
                  <a:pt x="3720426" y="1716906"/>
                  <a:pt x="3732192" y="1723988"/>
                  <a:pt x="3736076" y="1720104"/>
                </a:cubicBezTo>
                <a:cubicBezTo>
                  <a:pt x="3731050" y="1700113"/>
                  <a:pt x="3717684" y="1712336"/>
                  <a:pt x="3705804" y="1715421"/>
                </a:cubicBezTo>
                <a:cubicBezTo>
                  <a:pt x="3701691" y="1714507"/>
                  <a:pt x="3701805" y="1702283"/>
                  <a:pt x="3700320" y="1694287"/>
                </a:cubicBezTo>
                <a:cubicBezTo>
                  <a:pt x="3692780" y="1688232"/>
                  <a:pt x="3691067" y="1710623"/>
                  <a:pt x="3688668" y="1696800"/>
                </a:cubicBezTo>
                <a:cubicBezTo>
                  <a:pt x="3681357" y="1699770"/>
                  <a:pt x="3693809" y="1705368"/>
                  <a:pt x="3691296" y="1718505"/>
                </a:cubicBezTo>
                <a:cubicBezTo>
                  <a:pt x="3678730" y="1716563"/>
                  <a:pt x="3668106" y="1709023"/>
                  <a:pt x="3652341" y="1715763"/>
                </a:cubicBezTo>
                <a:cubicBezTo>
                  <a:pt x="3650399" y="1702283"/>
                  <a:pt x="3644801" y="1699999"/>
                  <a:pt x="3652684" y="1693373"/>
                </a:cubicBezTo>
                <a:cubicBezTo>
                  <a:pt x="3649256" y="1685833"/>
                  <a:pt x="3642402" y="1687547"/>
                  <a:pt x="3636919" y="1685719"/>
                </a:cubicBezTo>
                <a:cubicBezTo>
                  <a:pt x="3655425" y="1717134"/>
                  <a:pt x="3627780" y="1694287"/>
                  <a:pt x="3619212" y="1711879"/>
                </a:cubicBezTo>
                <a:cubicBezTo>
                  <a:pt x="3616585" y="1705825"/>
                  <a:pt x="3616014" y="1697942"/>
                  <a:pt x="3607903" y="1691888"/>
                </a:cubicBezTo>
                <a:cubicBezTo>
                  <a:pt x="3599221" y="1701484"/>
                  <a:pt x="3611444" y="1714050"/>
                  <a:pt x="3601848" y="1715535"/>
                </a:cubicBezTo>
                <a:cubicBezTo>
                  <a:pt x="3597164" y="1714164"/>
                  <a:pt x="3602077" y="1708338"/>
                  <a:pt x="3599906" y="1699199"/>
                </a:cubicBezTo>
                <a:cubicBezTo>
                  <a:pt x="3584027" y="1692916"/>
                  <a:pt x="3595908" y="1724331"/>
                  <a:pt x="3585055" y="1724788"/>
                </a:cubicBezTo>
                <a:cubicBezTo>
                  <a:pt x="3584484" y="1690746"/>
                  <a:pt x="3581857" y="1726045"/>
                  <a:pt x="3583456" y="1736326"/>
                </a:cubicBezTo>
                <a:cubicBezTo>
                  <a:pt x="3585512" y="1747407"/>
                  <a:pt x="3596365" y="1734955"/>
                  <a:pt x="3599221" y="1743980"/>
                </a:cubicBezTo>
                <a:cubicBezTo>
                  <a:pt x="3597850" y="1753804"/>
                  <a:pt x="3581057" y="1745351"/>
                  <a:pt x="3575345" y="1743523"/>
                </a:cubicBezTo>
                <a:cubicBezTo>
                  <a:pt x="3577287" y="1738611"/>
                  <a:pt x="3575345" y="1728215"/>
                  <a:pt x="3579230" y="1725930"/>
                </a:cubicBezTo>
                <a:cubicBezTo>
                  <a:pt x="3577059" y="1714964"/>
                  <a:pt x="3570205" y="1716792"/>
                  <a:pt x="3565635" y="1712222"/>
                </a:cubicBezTo>
                <a:cubicBezTo>
                  <a:pt x="3555697" y="1719419"/>
                  <a:pt x="3575345" y="1741581"/>
                  <a:pt x="3566664" y="1745465"/>
                </a:cubicBezTo>
                <a:cubicBezTo>
                  <a:pt x="3554097" y="1752319"/>
                  <a:pt x="3569291" y="1729472"/>
                  <a:pt x="3556725" y="1736440"/>
                </a:cubicBezTo>
                <a:cubicBezTo>
                  <a:pt x="3556154" y="1722046"/>
                  <a:pt x="3563351" y="1718162"/>
                  <a:pt x="3561408" y="1701941"/>
                </a:cubicBezTo>
                <a:cubicBezTo>
                  <a:pt x="3570319" y="1697371"/>
                  <a:pt x="3573746" y="1707196"/>
                  <a:pt x="3580143" y="1709023"/>
                </a:cubicBezTo>
                <a:cubicBezTo>
                  <a:pt x="3578658" y="1683777"/>
                  <a:pt x="3567806" y="1689260"/>
                  <a:pt x="3560837" y="1696457"/>
                </a:cubicBezTo>
                <a:cubicBezTo>
                  <a:pt x="3567235" y="1658645"/>
                  <a:pt x="3546101" y="1689603"/>
                  <a:pt x="3542103" y="1689375"/>
                </a:cubicBezTo>
                <a:cubicBezTo>
                  <a:pt x="3526224" y="1688804"/>
                  <a:pt x="3495151" y="1666413"/>
                  <a:pt x="3490582" y="1706167"/>
                </a:cubicBezTo>
                <a:cubicBezTo>
                  <a:pt x="3490582" y="1715649"/>
                  <a:pt x="3494009" y="1715992"/>
                  <a:pt x="3497664" y="1715878"/>
                </a:cubicBezTo>
                <a:cubicBezTo>
                  <a:pt x="3499150" y="1725588"/>
                  <a:pt x="3495380" y="1728101"/>
                  <a:pt x="3497322" y="1738268"/>
                </a:cubicBezTo>
                <a:cubicBezTo>
                  <a:pt x="3488526" y="1745122"/>
                  <a:pt x="3491039" y="1721361"/>
                  <a:pt x="3486012" y="1718391"/>
                </a:cubicBezTo>
                <a:cubicBezTo>
                  <a:pt x="3481100" y="1725816"/>
                  <a:pt x="3470933" y="1716906"/>
                  <a:pt x="3470590" y="1738496"/>
                </a:cubicBezTo>
                <a:cubicBezTo>
                  <a:pt x="3454711" y="1716563"/>
                  <a:pt x="3442031" y="1739068"/>
                  <a:pt x="3428780" y="1736440"/>
                </a:cubicBezTo>
                <a:cubicBezTo>
                  <a:pt x="3429123" y="1749920"/>
                  <a:pt x="3435405" y="1747178"/>
                  <a:pt x="3434949" y="1763057"/>
                </a:cubicBezTo>
                <a:cubicBezTo>
                  <a:pt x="3422954" y="1757460"/>
                  <a:pt x="3437348" y="1787504"/>
                  <a:pt x="3425353" y="1781906"/>
                </a:cubicBezTo>
                <a:cubicBezTo>
                  <a:pt x="3423753" y="1764542"/>
                  <a:pt x="3429008" y="1756660"/>
                  <a:pt x="3425924" y="1737240"/>
                </a:cubicBezTo>
                <a:lnTo>
                  <a:pt x="3420098" y="1738382"/>
                </a:lnTo>
                <a:cubicBezTo>
                  <a:pt x="3413701" y="1738839"/>
                  <a:pt x="3421126" y="1758031"/>
                  <a:pt x="3420555" y="1766256"/>
                </a:cubicBezTo>
                <a:cubicBezTo>
                  <a:pt x="3412330" y="1745808"/>
                  <a:pt x="3400678" y="1777565"/>
                  <a:pt x="3397593" y="1748892"/>
                </a:cubicBezTo>
                <a:cubicBezTo>
                  <a:pt x="3388226" y="1763971"/>
                  <a:pt x="3385370" y="1755746"/>
                  <a:pt x="3373718" y="1748435"/>
                </a:cubicBezTo>
                <a:cubicBezTo>
                  <a:pt x="3376688" y="1762029"/>
                  <a:pt x="3380915" y="1772539"/>
                  <a:pt x="3386398" y="1779050"/>
                </a:cubicBezTo>
                <a:cubicBezTo>
                  <a:pt x="3384342" y="1795729"/>
                  <a:pt x="3375088" y="1772196"/>
                  <a:pt x="3375088" y="1759288"/>
                </a:cubicBezTo>
                <a:cubicBezTo>
                  <a:pt x="3355668" y="1763514"/>
                  <a:pt x="3328480" y="1745922"/>
                  <a:pt x="3318427" y="1782592"/>
                </a:cubicBezTo>
                <a:cubicBezTo>
                  <a:pt x="3309517" y="1778022"/>
                  <a:pt x="3301863" y="1769911"/>
                  <a:pt x="3294894" y="1759859"/>
                </a:cubicBezTo>
                <a:cubicBezTo>
                  <a:pt x="3286898" y="1768426"/>
                  <a:pt x="3301749" y="1779622"/>
                  <a:pt x="3295352" y="1787618"/>
                </a:cubicBezTo>
                <a:cubicBezTo>
                  <a:pt x="3284271" y="1793216"/>
                  <a:pt x="3287012" y="1792530"/>
                  <a:pt x="3275131" y="1792073"/>
                </a:cubicBezTo>
                <a:cubicBezTo>
                  <a:pt x="3271247" y="1775166"/>
                  <a:pt x="3278559" y="1774138"/>
                  <a:pt x="3271819" y="1764999"/>
                </a:cubicBezTo>
                <a:cubicBezTo>
                  <a:pt x="3264736" y="1768998"/>
                  <a:pt x="3259481" y="1775509"/>
                  <a:pt x="3256511" y="1785105"/>
                </a:cubicBezTo>
                <a:cubicBezTo>
                  <a:pt x="3271933" y="1784534"/>
                  <a:pt x="3263137" y="1804411"/>
                  <a:pt x="3267135" y="1799499"/>
                </a:cubicBezTo>
                <a:cubicBezTo>
                  <a:pt x="3274446" y="1805325"/>
                  <a:pt x="3265764" y="1827372"/>
                  <a:pt x="3255369" y="1824402"/>
                </a:cubicBezTo>
                <a:cubicBezTo>
                  <a:pt x="3266792" y="1812293"/>
                  <a:pt x="3255711" y="1801098"/>
                  <a:pt x="3250000" y="1780878"/>
                </a:cubicBezTo>
                <a:cubicBezTo>
                  <a:pt x="3254912" y="1806353"/>
                  <a:pt x="3241089" y="1796643"/>
                  <a:pt x="3240175" y="1822003"/>
                </a:cubicBezTo>
                <a:cubicBezTo>
                  <a:pt x="3212987" y="1837768"/>
                  <a:pt x="3196537" y="1804068"/>
                  <a:pt x="3170719" y="1837197"/>
                </a:cubicBezTo>
                <a:cubicBezTo>
                  <a:pt x="3176888" y="1852162"/>
                  <a:pt x="3184999" y="1820747"/>
                  <a:pt x="3187169" y="1850334"/>
                </a:cubicBezTo>
                <a:cubicBezTo>
                  <a:pt x="3175746" y="1852390"/>
                  <a:pt x="3166607" y="1848278"/>
                  <a:pt x="3161352" y="1833656"/>
                </a:cubicBezTo>
                <a:cubicBezTo>
                  <a:pt x="3156668" y="1845650"/>
                  <a:pt x="3159981" y="1844965"/>
                  <a:pt x="3152670" y="1835483"/>
                </a:cubicBezTo>
                <a:cubicBezTo>
                  <a:pt x="3145130" y="1847250"/>
                  <a:pt x="3162951" y="1850334"/>
                  <a:pt x="3160209" y="1872839"/>
                </a:cubicBezTo>
                <a:cubicBezTo>
                  <a:pt x="3157925" y="1875923"/>
                  <a:pt x="3155640" y="1878893"/>
                  <a:pt x="3155754" y="1885062"/>
                </a:cubicBezTo>
                <a:cubicBezTo>
                  <a:pt x="3135078" y="1884148"/>
                  <a:pt x="3111088" y="1886433"/>
                  <a:pt x="3102863" y="1913507"/>
                </a:cubicBezTo>
                <a:cubicBezTo>
                  <a:pt x="3110973" y="1927444"/>
                  <a:pt x="3121826" y="1895686"/>
                  <a:pt x="3124453" y="1919790"/>
                </a:cubicBezTo>
                <a:cubicBezTo>
                  <a:pt x="3131879" y="1919104"/>
                  <a:pt x="3132564" y="1909509"/>
                  <a:pt x="3134049" y="1900941"/>
                </a:cubicBezTo>
                <a:cubicBezTo>
                  <a:pt x="3143074" y="1903683"/>
                  <a:pt x="3131993" y="1915563"/>
                  <a:pt x="3137362" y="1928129"/>
                </a:cubicBezTo>
                <a:lnTo>
                  <a:pt x="3143188" y="1926873"/>
                </a:lnTo>
                <a:cubicBezTo>
                  <a:pt x="3140789" y="1867698"/>
                  <a:pt x="3181800" y="1928358"/>
                  <a:pt x="3204419" y="1941266"/>
                </a:cubicBezTo>
                <a:cubicBezTo>
                  <a:pt x="3201106" y="1921161"/>
                  <a:pt x="3187283" y="1929843"/>
                  <a:pt x="3185227" y="1906310"/>
                </a:cubicBezTo>
                <a:lnTo>
                  <a:pt x="3202591" y="1902540"/>
                </a:lnTo>
                <a:cubicBezTo>
                  <a:pt x="3204305" y="1887461"/>
                  <a:pt x="3186941" y="1891459"/>
                  <a:pt x="3200649" y="1886204"/>
                </a:cubicBezTo>
                <a:cubicBezTo>
                  <a:pt x="3200764" y="1871125"/>
                  <a:pt x="3193338" y="1876951"/>
                  <a:pt x="3189911" y="1871811"/>
                </a:cubicBezTo>
                <a:cubicBezTo>
                  <a:pt x="3195166" y="1844165"/>
                  <a:pt x="3207732" y="1894544"/>
                  <a:pt x="3210817" y="1872839"/>
                </a:cubicBezTo>
                <a:cubicBezTo>
                  <a:pt x="3220983" y="1938525"/>
                  <a:pt x="3264850" y="1903226"/>
                  <a:pt x="3303577" y="1902769"/>
                </a:cubicBezTo>
                <a:cubicBezTo>
                  <a:pt x="3302091" y="1887461"/>
                  <a:pt x="3294552" y="1888603"/>
                  <a:pt x="3287126" y="1889631"/>
                </a:cubicBezTo>
                <a:cubicBezTo>
                  <a:pt x="3297750" y="1873181"/>
                  <a:pt x="3316828" y="1895458"/>
                  <a:pt x="3322997" y="1915335"/>
                </a:cubicBezTo>
                <a:cubicBezTo>
                  <a:pt x="3315800" y="1916134"/>
                  <a:pt x="3308946" y="1917505"/>
                  <a:pt x="3306318" y="1924474"/>
                </a:cubicBezTo>
                <a:cubicBezTo>
                  <a:pt x="3312715" y="1939896"/>
                  <a:pt x="3318427" y="1917162"/>
                  <a:pt x="3326538" y="1920018"/>
                </a:cubicBezTo>
                <a:cubicBezTo>
                  <a:pt x="3329280" y="1913507"/>
                  <a:pt x="3326538" y="1903111"/>
                  <a:pt x="3322540" y="1887461"/>
                </a:cubicBezTo>
                <a:cubicBezTo>
                  <a:pt x="3330879" y="1889060"/>
                  <a:pt x="3330422" y="1914307"/>
                  <a:pt x="3340361" y="1911565"/>
                </a:cubicBezTo>
                <a:cubicBezTo>
                  <a:pt x="3339333" y="1916249"/>
                  <a:pt x="3338419" y="1921046"/>
                  <a:pt x="3339447" y="1928472"/>
                </a:cubicBezTo>
                <a:cubicBezTo>
                  <a:pt x="3328823" y="1936240"/>
                  <a:pt x="3320712" y="1933613"/>
                  <a:pt x="3302549" y="1942180"/>
                </a:cubicBezTo>
                <a:cubicBezTo>
                  <a:pt x="3288497" y="1907110"/>
                  <a:pt x="3243831" y="1924245"/>
                  <a:pt x="3213101" y="1939324"/>
                </a:cubicBezTo>
                <a:cubicBezTo>
                  <a:pt x="3219384" y="1950177"/>
                  <a:pt x="3228637" y="1934869"/>
                  <a:pt x="3224525" y="1959087"/>
                </a:cubicBezTo>
                <a:cubicBezTo>
                  <a:pt x="3237433" y="1962971"/>
                  <a:pt x="3236063" y="1947549"/>
                  <a:pt x="3243374" y="1943780"/>
                </a:cubicBezTo>
                <a:cubicBezTo>
                  <a:pt x="3235606" y="1972453"/>
                  <a:pt x="3281757" y="1966398"/>
                  <a:pt x="3265422" y="1978051"/>
                </a:cubicBezTo>
                <a:cubicBezTo>
                  <a:pt x="3274103" y="1995415"/>
                  <a:pt x="3278901" y="1969597"/>
                  <a:pt x="3277873" y="1958630"/>
                </a:cubicBezTo>
                <a:cubicBezTo>
                  <a:pt x="3282443" y="1960572"/>
                  <a:pt x="3286098" y="1965142"/>
                  <a:pt x="3290782" y="1966970"/>
                </a:cubicBezTo>
                <a:cubicBezTo>
                  <a:pt x="3291353" y="1978279"/>
                  <a:pt x="3280615" y="1974281"/>
                  <a:pt x="3281186" y="1985704"/>
                </a:cubicBezTo>
                <a:cubicBezTo>
                  <a:pt x="3287584" y="1997357"/>
                  <a:pt x="3298664" y="1996214"/>
                  <a:pt x="3307004" y="2002383"/>
                </a:cubicBezTo>
                <a:cubicBezTo>
                  <a:pt x="3312830" y="1999413"/>
                  <a:pt x="3301634" y="1984105"/>
                  <a:pt x="3296265" y="1987989"/>
                </a:cubicBezTo>
                <a:cubicBezTo>
                  <a:pt x="3296151" y="1981021"/>
                  <a:pt x="3301406" y="1981249"/>
                  <a:pt x="3302091" y="1986733"/>
                </a:cubicBezTo>
                <a:cubicBezTo>
                  <a:pt x="3306433" y="1983762"/>
                  <a:pt x="3298436" y="1977708"/>
                  <a:pt x="3303691" y="1975195"/>
                </a:cubicBezTo>
                <a:cubicBezTo>
                  <a:pt x="3322654" y="2011979"/>
                  <a:pt x="3343559" y="2013236"/>
                  <a:pt x="3359438" y="2018719"/>
                </a:cubicBezTo>
                <a:cubicBezTo>
                  <a:pt x="3345501" y="1987875"/>
                  <a:pt x="3326652" y="2010494"/>
                  <a:pt x="3318199" y="1971996"/>
                </a:cubicBezTo>
                <a:cubicBezTo>
                  <a:pt x="3320483" y="1987646"/>
                  <a:pt x="3334420" y="1971425"/>
                  <a:pt x="3335334" y="1990617"/>
                </a:cubicBezTo>
                <a:cubicBezTo>
                  <a:pt x="3347786" y="1984905"/>
                  <a:pt x="3349500" y="1978051"/>
                  <a:pt x="3357154" y="1974623"/>
                </a:cubicBezTo>
                <a:cubicBezTo>
                  <a:pt x="3354983" y="1963771"/>
                  <a:pt x="3348129" y="1965485"/>
                  <a:pt x="3343559" y="1960915"/>
                </a:cubicBezTo>
                <a:cubicBezTo>
                  <a:pt x="3332021" y="1957488"/>
                  <a:pt x="3337048" y="1976223"/>
                  <a:pt x="3327566" y="1975537"/>
                </a:cubicBezTo>
                <a:cubicBezTo>
                  <a:pt x="3326424" y="1966513"/>
                  <a:pt x="3325396" y="1957488"/>
                  <a:pt x="3324253" y="1948463"/>
                </a:cubicBezTo>
                <a:cubicBezTo>
                  <a:pt x="3335563" y="1965713"/>
                  <a:pt x="3331793" y="1946407"/>
                  <a:pt x="3340932" y="1939210"/>
                </a:cubicBezTo>
                <a:cubicBezTo>
                  <a:pt x="3349614" y="1971082"/>
                  <a:pt x="3373375" y="1961943"/>
                  <a:pt x="3378401" y="2003525"/>
                </a:cubicBezTo>
                <a:cubicBezTo>
                  <a:pt x="3392338" y="2008323"/>
                  <a:pt x="3402620" y="1979993"/>
                  <a:pt x="3405704" y="2008780"/>
                </a:cubicBezTo>
                <a:cubicBezTo>
                  <a:pt x="3391196" y="2012322"/>
                  <a:pt x="3388340" y="2005467"/>
                  <a:pt x="3376802" y="2015063"/>
                </a:cubicBezTo>
                <a:cubicBezTo>
                  <a:pt x="3377145" y="2003411"/>
                  <a:pt x="3361837" y="1999299"/>
                  <a:pt x="3368349" y="1994615"/>
                </a:cubicBezTo>
                <a:cubicBezTo>
                  <a:pt x="3364922" y="1987075"/>
                  <a:pt x="3358067" y="1988789"/>
                  <a:pt x="3352584" y="1986847"/>
                </a:cubicBezTo>
                <a:cubicBezTo>
                  <a:pt x="3351442" y="2011865"/>
                  <a:pt x="3364122" y="1998956"/>
                  <a:pt x="3365264" y="2017577"/>
                </a:cubicBezTo>
                <a:cubicBezTo>
                  <a:pt x="3359667" y="2021917"/>
                  <a:pt x="3358638" y="2032884"/>
                  <a:pt x="3349271" y="2032199"/>
                </a:cubicBezTo>
                <a:cubicBezTo>
                  <a:pt x="3352013" y="2036768"/>
                  <a:pt x="3355440" y="2039281"/>
                  <a:pt x="3359210" y="2041223"/>
                </a:cubicBezTo>
                <a:cubicBezTo>
                  <a:pt x="3369719" y="2054932"/>
                  <a:pt x="3346644" y="2032313"/>
                  <a:pt x="3348357" y="2049106"/>
                </a:cubicBezTo>
                <a:cubicBezTo>
                  <a:pt x="3344016" y="2041109"/>
                  <a:pt x="3334992" y="2034369"/>
                  <a:pt x="3339333" y="2023174"/>
                </a:cubicBezTo>
                <a:cubicBezTo>
                  <a:pt x="3334763" y="2016434"/>
                  <a:pt x="3324939" y="2023974"/>
                  <a:pt x="3322883" y="2010037"/>
                </a:cubicBezTo>
                <a:cubicBezTo>
                  <a:pt x="3319570" y="2019062"/>
                  <a:pt x="3321511" y="2035397"/>
                  <a:pt x="3311116" y="2034940"/>
                </a:cubicBezTo>
                <a:cubicBezTo>
                  <a:pt x="3306090" y="2010380"/>
                  <a:pt x="3288383" y="2026830"/>
                  <a:pt x="3279815" y="1997242"/>
                </a:cubicBezTo>
                <a:cubicBezTo>
                  <a:pt x="3282900" y="2016548"/>
                  <a:pt x="3268506" y="2001698"/>
                  <a:pt x="3258910" y="1996214"/>
                </a:cubicBezTo>
                <a:cubicBezTo>
                  <a:pt x="3253655" y="1995643"/>
                  <a:pt x="3257539" y="2027744"/>
                  <a:pt x="3264508" y="2017348"/>
                </a:cubicBezTo>
                <a:cubicBezTo>
                  <a:pt x="3258453" y="2028772"/>
                  <a:pt x="3246458" y="2035626"/>
                  <a:pt x="3236063" y="2051505"/>
                </a:cubicBezTo>
                <a:cubicBezTo>
                  <a:pt x="3230922" y="2048192"/>
                  <a:pt x="3229551" y="2035055"/>
                  <a:pt x="3222469" y="2037568"/>
                </a:cubicBezTo>
                <a:cubicBezTo>
                  <a:pt x="3220412" y="2062243"/>
                  <a:pt x="3233207" y="2063842"/>
                  <a:pt x="3246687" y="2065784"/>
                </a:cubicBezTo>
                <a:cubicBezTo>
                  <a:pt x="3249543" y="2046707"/>
                  <a:pt x="3257768" y="2045565"/>
                  <a:pt x="3269420" y="2032884"/>
                </a:cubicBezTo>
                <a:cubicBezTo>
                  <a:pt x="3267592" y="2037225"/>
                  <a:pt x="3266678" y="2064528"/>
                  <a:pt x="3273418" y="2065556"/>
                </a:cubicBezTo>
                <a:cubicBezTo>
                  <a:pt x="3275588" y="2074923"/>
                  <a:pt x="3258453" y="2078807"/>
                  <a:pt x="3261195" y="2062586"/>
                </a:cubicBezTo>
                <a:cubicBezTo>
                  <a:pt x="3259024" y="2064071"/>
                  <a:pt x="3259024" y="2068640"/>
                  <a:pt x="3256054" y="2069326"/>
                </a:cubicBezTo>
                <a:cubicBezTo>
                  <a:pt x="3257311" y="2084748"/>
                  <a:pt x="3270448" y="2082234"/>
                  <a:pt x="3255140" y="2086233"/>
                </a:cubicBezTo>
                <a:cubicBezTo>
                  <a:pt x="3261766" y="2095486"/>
                  <a:pt x="3260966" y="2089317"/>
                  <a:pt x="3260738" y="2107367"/>
                </a:cubicBezTo>
                <a:cubicBezTo>
                  <a:pt x="3268620" y="2081206"/>
                  <a:pt x="3277188" y="2107709"/>
                  <a:pt x="3276959" y="2070240"/>
                </a:cubicBezTo>
                <a:cubicBezTo>
                  <a:pt x="3287926" y="2071496"/>
                  <a:pt x="3272504" y="2099370"/>
                  <a:pt x="3285413" y="2090802"/>
                </a:cubicBezTo>
                <a:cubicBezTo>
                  <a:pt x="3285984" y="2096057"/>
                  <a:pt x="3282443" y="2095714"/>
                  <a:pt x="3280272" y="2097428"/>
                </a:cubicBezTo>
                <a:cubicBezTo>
                  <a:pt x="3282557" y="2105653"/>
                  <a:pt x="3289982" y="2100056"/>
                  <a:pt x="3288726" y="2117876"/>
                </a:cubicBezTo>
                <a:cubicBezTo>
                  <a:pt x="3294552" y="2100056"/>
                  <a:pt x="3300949" y="2082920"/>
                  <a:pt x="3302320" y="2059159"/>
                </a:cubicBezTo>
                <a:cubicBezTo>
                  <a:pt x="3312601" y="2062015"/>
                  <a:pt x="3304947" y="2068869"/>
                  <a:pt x="3308489" y="2085662"/>
                </a:cubicBezTo>
                <a:cubicBezTo>
                  <a:pt x="3315229" y="2077094"/>
                  <a:pt x="3316257" y="2072524"/>
                  <a:pt x="3311002" y="2057331"/>
                </a:cubicBezTo>
                <a:cubicBezTo>
                  <a:pt x="3317056" y="2057788"/>
                  <a:pt x="3319912" y="2054132"/>
                  <a:pt x="3318313" y="2044536"/>
                </a:cubicBezTo>
                <a:cubicBezTo>
                  <a:pt x="3327338" y="2039281"/>
                  <a:pt x="3332136" y="2045336"/>
                  <a:pt x="3339218" y="2045565"/>
                </a:cubicBezTo>
                <a:cubicBezTo>
                  <a:pt x="3340361" y="2059159"/>
                  <a:pt x="3329508" y="2049334"/>
                  <a:pt x="3327566" y="2048078"/>
                </a:cubicBezTo>
                <a:cubicBezTo>
                  <a:pt x="3323911" y="2050591"/>
                  <a:pt x="3326881" y="2062129"/>
                  <a:pt x="3327338" y="2070354"/>
                </a:cubicBezTo>
                <a:cubicBezTo>
                  <a:pt x="3337391" y="2048535"/>
                  <a:pt x="3358182" y="2078579"/>
                  <a:pt x="3357839" y="2052533"/>
                </a:cubicBezTo>
                <a:cubicBezTo>
                  <a:pt x="3363779" y="2046935"/>
                  <a:pt x="3370062" y="2075609"/>
                  <a:pt x="3372918" y="2054818"/>
                </a:cubicBezTo>
                <a:cubicBezTo>
                  <a:pt x="3384570" y="2061101"/>
                  <a:pt x="3367206" y="2064413"/>
                  <a:pt x="3372690" y="2077208"/>
                </a:cubicBezTo>
                <a:cubicBezTo>
                  <a:pt x="3369377" y="2072067"/>
                  <a:pt x="3361837" y="2077894"/>
                  <a:pt x="3362066" y="2062814"/>
                </a:cubicBezTo>
                <a:cubicBezTo>
                  <a:pt x="3351898" y="2077894"/>
                  <a:pt x="3329165" y="2075952"/>
                  <a:pt x="3328480" y="2103711"/>
                </a:cubicBezTo>
                <a:cubicBezTo>
                  <a:pt x="3319227" y="2114335"/>
                  <a:pt x="3324482" y="2085662"/>
                  <a:pt x="3317856" y="2089203"/>
                </a:cubicBezTo>
                <a:cubicBezTo>
                  <a:pt x="3314658" y="2090916"/>
                  <a:pt x="3316942" y="2095029"/>
                  <a:pt x="3318542" y="2094686"/>
                </a:cubicBezTo>
                <a:cubicBezTo>
                  <a:pt x="3318656" y="2111365"/>
                  <a:pt x="3311802" y="2090802"/>
                  <a:pt x="3307004" y="2097200"/>
                </a:cubicBezTo>
                <a:cubicBezTo>
                  <a:pt x="3324482" y="2128843"/>
                  <a:pt x="3341275" y="2102569"/>
                  <a:pt x="3353955" y="2092516"/>
                </a:cubicBezTo>
                <a:cubicBezTo>
                  <a:pt x="3350071" y="2106681"/>
                  <a:pt x="3366749" y="2111251"/>
                  <a:pt x="3370176" y="2128043"/>
                </a:cubicBezTo>
                <a:cubicBezTo>
                  <a:pt x="3373832" y="2122332"/>
                  <a:pt x="3378401" y="2117876"/>
                  <a:pt x="3376231" y="2104396"/>
                </a:cubicBezTo>
                <a:cubicBezTo>
                  <a:pt x="3385027" y="2107938"/>
                  <a:pt x="3373832" y="2119818"/>
                  <a:pt x="3381829" y="2125530"/>
                </a:cubicBezTo>
                <a:cubicBezTo>
                  <a:pt x="3389597" y="2125416"/>
                  <a:pt x="3390396" y="2115934"/>
                  <a:pt x="3387883" y="2101883"/>
                </a:cubicBezTo>
                <a:cubicBezTo>
                  <a:pt x="3393595" y="2105653"/>
                  <a:pt x="3395080" y="2120846"/>
                  <a:pt x="3402048" y="2121075"/>
                </a:cubicBezTo>
                <a:cubicBezTo>
                  <a:pt x="3403648" y="2111136"/>
                  <a:pt x="3411644" y="2109880"/>
                  <a:pt x="3407418" y="2092059"/>
                </a:cubicBezTo>
                <a:cubicBezTo>
                  <a:pt x="3414158" y="2105082"/>
                  <a:pt x="3424667" y="2107824"/>
                  <a:pt x="3429351" y="2126330"/>
                </a:cubicBezTo>
                <a:cubicBezTo>
                  <a:pt x="3418613" y="2119933"/>
                  <a:pt x="3421126" y="2122903"/>
                  <a:pt x="3412901" y="2113193"/>
                </a:cubicBezTo>
                <a:cubicBezTo>
                  <a:pt x="3406504" y="2113535"/>
                  <a:pt x="3404333" y="2119590"/>
                  <a:pt x="3406275" y="2131356"/>
                </a:cubicBezTo>
                <a:cubicBezTo>
                  <a:pt x="3398393" y="2130671"/>
                  <a:pt x="3394052" y="2112964"/>
                  <a:pt x="3395423" y="2139239"/>
                </a:cubicBezTo>
                <a:cubicBezTo>
                  <a:pt x="3388340" y="2141752"/>
                  <a:pt x="3385370" y="2132956"/>
                  <a:pt x="3381943" y="2125530"/>
                </a:cubicBezTo>
                <a:cubicBezTo>
                  <a:pt x="3375088" y="2136040"/>
                  <a:pt x="3378973" y="2163685"/>
                  <a:pt x="3364350" y="2151576"/>
                </a:cubicBezTo>
                <a:cubicBezTo>
                  <a:pt x="3377031" y="2174423"/>
                  <a:pt x="3394509" y="2140952"/>
                  <a:pt x="3409702" y="2158545"/>
                </a:cubicBezTo>
                <a:cubicBezTo>
                  <a:pt x="3407418" y="2172139"/>
                  <a:pt x="3395309" y="2172481"/>
                  <a:pt x="3388569" y="2179907"/>
                </a:cubicBezTo>
                <a:cubicBezTo>
                  <a:pt x="3397136" y="2178536"/>
                  <a:pt x="3405019" y="2189503"/>
                  <a:pt x="3421583" y="2183791"/>
                </a:cubicBezTo>
                <a:cubicBezTo>
                  <a:pt x="3420783" y="2162086"/>
                  <a:pt x="3413929" y="2156488"/>
                  <a:pt x="3408331" y="2147692"/>
                </a:cubicBezTo>
                <a:cubicBezTo>
                  <a:pt x="3411073" y="2133984"/>
                  <a:pt x="3425010" y="2156831"/>
                  <a:pt x="3414957" y="2129528"/>
                </a:cubicBezTo>
                <a:cubicBezTo>
                  <a:pt x="3428665" y="2130785"/>
                  <a:pt x="3422840" y="2143237"/>
                  <a:pt x="3424667" y="2160829"/>
                </a:cubicBezTo>
                <a:cubicBezTo>
                  <a:pt x="3429465" y="2174195"/>
                  <a:pt x="3441689" y="2160144"/>
                  <a:pt x="3441346" y="2151690"/>
                </a:cubicBezTo>
                <a:cubicBezTo>
                  <a:pt x="3439290" y="2142551"/>
                  <a:pt x="3433007" y="2158545"/>
                  <a:pt x="3428437" y="2143237"/>
                </a:cubicBezTo>
                <a:cubicBezTo>
                  <a:pt x="3429922" y="2125759"/>
                  <a:pt x="3433578" y="2131927"/>
                  <a:pt x="3443745" y="2123131"/>
                </a:cubicBezTo>
                <a:cubicBezTo>
                  <a:pt x="3446030" y="2141066"/>
                  <a:pt x="3457682" y="2133527"/>
                  <a:pt x="3459281" y="2153290"/>
                </a:cubicBezTo>
                <a:cubicBezTo>
                  <a:pt x="3464536" y="2152947"/>
                  <a:pt x="3464536" y="2145407"/>
                  <a:pt x="3470133" y="2145407"/>
                </a:cubicBezTo>
                <a:cubicBezTo>
                  <a:pt x="3468991" y="2163114"/>
                  <a:pt x="3470476" y="2160030"/>
                  <a:pt x="3476302" y="2171910"/>
                </a:cubicBezTo>
                <a:cubicBezTo>
                  <a:pt x="3492410" y="2178193"/>
                  <a:pt x="3502691" y="2134555"/>
                  <a:pt x="3488982" y="2130100"/>
                </a:cubicBezTo>
                <a:cubicBezTo>
                  <a:pt x="3490010" y="2122446"/>
                  <a:pt x="3494009" y="2118676"/>
                  <a:pt x="3499264" y="2116734"/>
                </a:cubicBezTo>
                <a:cubicBezTo>
                  <a:pt x="3497550" y="2122103"/>
                  <a:pt x="3497550" y="2129757"/>
                  <a:pt x="3498921" y="2139124"/>
                </a:cubicBezTo>
                <a:cubicBezTo>
                  <a:pt x="3507603" y="2136725"/>
                  <a:pt x="3512629" y="2101198"/>
                  <a:pt x="3519141" y="2134783"/>
                </a:cubicBezTo>
                <a:cubicBezTo>
                  <a:pt x="3511944" y="2135697"/>
                  <a:pt x="3509088" y="2126444"/>
                  <a:pt x="3504747" y="2137868"/>
                </a:cubicBezTo>
                <a:cubicBezTo>
                  <a:pt x="3507146" y="2148149"/>
                  <a:pt x="3517999" y="2135469"/>
                  <a:pt x="3516057" y="2157631"/>
                </a:cubicBezTo>
                <a:cubicBezTo>
                  <a:pt x="3528051" y="2162314"/>
                  <a:pt x="3531935" y="2146892"/>
                  <a:pt x="3540503" y="2163571"/>
                </a:cubicBezTo>
                <a:cubicBezTo>
                  <a:pt x="3548614" y="2159344"/>
                  <a:pt x="3552270" y="2149177"/>
                  <a:pt x="3551699" y="2133298"/>
                </a:cubicBezTo>
                <a:cubicBezTo>
                  <a:pt x="3547243" y="2117762"/>
                  <a:pt x="3548843" y="2146778"/>
                  <a:pt x="3540732" y="2141181"/>
                </a:cubicBezTo>
                <a:cubicBezTo>
                  <a:pt x="3537190" y="2140381"/>
                  <a:pt x="3546558" y="2119019"/>
                  <a:pt x="3556154" y="2121075"/>
                </a:cubicBezTo>
                <a:cubicBezTo>
                  <a:pt x="3555925" y="2152033"/>
                  <a:pt x="3551013" y="2158887"/>
                  <a:pt x="3555354" y="2188246"/>
                </a:cubicBezTo>
                <a:cubicBezTo>
                  <a:pt x="3540960" y="2179107"/>
                  <a:pt x="3536619" y="2175337"/>
                  <a:pt x="3519369" y="2184933"/>
                </a:cubicBezTo>
                <a:cubicBezTo>
                  <a:pt x="3531478" y="2200698"/>
                  <a:pt x="3556040" y="2193958"/>
                  <a:pt x="3569748" y="2185047"/>
                </a:cubicBezTo>
                <a:cubicBezTo>
                  <a:pt x="3567235" y="2208009"/>
                  <a:pt x="3550213" y="2203668"/>
                  <a:pt x="3541531" y="2196814"/>
                </a:cubicBezTo>
                <a:cubicBezTo>
                  <a:pt x="3533535" y="2209723"/>
                  <a:pt x="3559581" y="2212578"/>
                  <a:pt x="3551241" y="2228115"/>
                </a:cubicBezTo>
                <a:cubicBezTo>
                  <a:pt x="3572261" y="2212578"/>
                  <a:pt x="3586998" y="2226858"/>
                  <a:pt x="3604590" y="2227658"/>
                </a:cubicBezTo>
                <a:cubicBezTo>
                  <a:pt x="3612815" y="2222289"/>
                  <a:pt x="3600363" y="2216691"/>
                  <a:pt x="3601963" y="2205953"/>
                </a:cubicBezTo>
                <a:cubicBezTo>
                  <a:pt x="3610759" y="2201383"/>
                  <a:pt x="3614643" y="2215434"/>
                  <a:pt x="3619326" y="2202297"/>
                </a:cubicBezTo>
                <a:cubicBezTo>
                  <a:pt x="3619326" y="2195443"/>
                  <a:pt x="3608703" y="2185276"/>
                  <a:pt x="3609959" y="2198642"/>
                </a:cubicBezTo>
                <a:cubicBezTo>
                  <a:pt x="3602762" y="2194415"/>
                  <a:pt x="3614757" y="2178307"/>
                  <a:pt x="3622411" y="2179221"/>
                </a:cubicBezTo>
                <a:cubicBezTo>
                  <a:pt x="3622639" y="2170082"/>
                  <a:pt x="3605504" y="2173852"/>
                  <a:pt x="3607903" y="2182420"/>
                </a:cubicBezTo>
                <a:cubicBezTo>
                  <a:pt x="3604361" y="2186076"/>
                  <a:pt x="3606875" y="2151919"/>
                  <a:pt x="3600820" y="2172824"/>
                </a:cubicBezTo>
                <a:cubicBezTo>
                  <a:pt x="3593395" y="2169740"/>
                  <a:pt x="3607103" y="2157745"/>
                  <a:pt x="3599792" y="2139581"/>
                </a:cubicBezTo>
                <a:cubicBezTo>
                  <a:pt x="3602991" y="2154661"/>
                  <a:pt x="3616699" y="2141409"/>
                  <a:pt x="3619669" y="2157517"/>
                </a:cubicBezTo>
                <a:cubicBezTo>
                  <a:pt x="3629379" y="2150776"/>
                  <a:pt x="3618413" y="2144151"/>
                  <a:pt x="3618641" y="2124388"/>
                </a:cubicBezTo>
                <a:cubicBezTo>
                  <a:pt x="3623782" y="2137068"/>
                  <a:pt x="3631550" y="2142209"/>
                  <a:pt x="3643773" y="2135583"/>
                </a:cubicBezTo>
                <a:cubicBezTo>
                  <a:pt x="3642402" y="2152033"/>
                  <a:pt x="3630065" y="2153404"/>
                  <a:pt x="3623210" y="2162314"/>
                </a:cubicBezTo>
                <a:cubicBezTo>
                  <a:pt x="3638061" y="2163799"/>
                  <a:pt x="3645601" y="2150434"/>
                  <a:pt x="3662051" y="2165056"/>
                </a:cubicBezTo>
                <a:cubicBezTo>
                  <a:pt x="3665821" y="2162200"/>
                  <a:pt x="3661137" y="2155346"/>
                  <a:pt x="3657824" y="2154775"/>
                </a:cubicBezTo>
                <a:cubicBezTo>
                  <a:pt x="3665364" y="2130328"/>
                  <a:pt x="3671990" y="2168597"/>
                  <a:pt x="3682271" y="2160601"/>
                </a:cubicBezTo>
                <a:cubicBezTo>
                  <a:pt x="3689011" y="2159116"/>
                  <a:pt x="3679415" y="2146093"/>
                  <a:pt x="3675188" y="2151005"/>
                </a:cubicBezTo>
                <a:cubicBezTo>
                  <a:pt x="3671647" y="2132499"/>
                  <a:pt x="3690496" y="2144494"/>
                  <a:pt x="3690610" y="2130899"/>
                </a:cubicBezTo>
                <a:cubicBezTo>
                  <a:pt x="3700663" y="2137639"/>
                  <a:pt x="3686726" y="2149406"/>
                  <a:pt x="3688097" y="2159344"/>
                </a:cubicBezTo>
                <a:cubicBezTo>
                  <a:pt x="3689239" y="2163571"/>
                  <a:pt x="3691638" y="2164028"/>
                  <a:pt x="3692324" y="2169511"/>
                </a:cubicBezTo>
                <a:cubicBezTo>
                  <a:pt x="3704776" y="2170311"/>
                  <a:pt x="3701348" y="2146664"/>
                  <a:pt x="3709688" y="2165627"/>
                </a:cubicBezTo>
                <a:cubicBezTo>
                  <a:pt x="3703976" y="2124274"/>
                  <a:pt x="3746243" y="2149748"/>
                  <a:pt x="3734020" y="2121532"/>
                </a:cubicBezTo>
                <a:cubicBezTo>
                  <a:pt x="3742702" y="2114792"/>
                  <a:pt x="3741674" y="2134326"/>
                  <a:pt x="3747500" y="2135355"/>
                </a:cubicBezTo>
                <a:cubicBezTo>
                  <a:pt x="3749670" y="2133869"/>
                  <a:pt x="3749670" y="2129414"/>
                  <a:pt x="3752641" y="2128729"/>
                </a:cubicBezTo>
                <a:cubicBezTo>
                  <a:pt x="3751384" y="2122446"/>
                  <a:pt x="3746815" y="2125302"/>
                  <a:pt x="3743273" y="2125188"/>
                </a:cubicBezTo>
                <a:cubicBezTo>
                  <a:pt x="3755040" y="2103254"/>
                  <a:pt x="3770347" y="2133298"/>
                  <a:pt x="3784970" y="2127472"/>
                </a:cubicBezTo>
                <a:lnTo>
                  <a:pt x="3783713" y="2116505"/>
                </a:lnTo>
                <a:cubicBezTo>
                  <a:pt x="3776630" y="2104625"/>
                  <a:pt x="3769662" y="2127586"/>
                  <a:pt x="3759952" y="2115934"/>
                </a:cubicBezTo>
                <a:cubicBezTo>
                  <a:pt x="3769662" y="2094344"/>
                  <a:pt x="3755268" y="2112964"/>
                  <a:pt x="3744873" y="2113650"/>
                </a:cubicBezTo>
                <a:cubicBezTo>
                  <a:pt x="3738589" y="2082006"/>
                  <a:pt x="3760066" y="2116391"/>
                  <a:pt x="3756753" y="2088860"/>
                </a:cubicBezTo>
                <a:cubicBezTo>
                  <a:pt x="3774917" y="2101769"/>
                  <a:pt x="3793309" y="2111251"/>
                  <a:pt x="3800734" y="2135240"/>
                </a:cubicBezTo>
                <a:cubicBezTo>
                  <a:pt x="3804504" y="2132727"/>
                  <a:pt x="3801534" y="2121075"/>
                  <a:pt x="3801077" y="2112850"/>
                </a:cubicBezTo>
                <a:cubicBezTo>
                  <a:pt x="3805761" y="2116620"/>
                  <a:pt x="3811130" y="2119019"/>
                  <a:pt x="3812272" y="2132727"/>
                </a:cubicBezTo>
                <a:cubicBezTo>
                  <a:pt x="3808160" y="2133184"/>
                  <a:pt x="3803933" y="2133527"/>
                  <a:pt x="3804276" y="2140038"/>
                </a:cubicBezTo>
                <a:cubicBezTo>
                  <a:pt x="3805075" y="2148149"/>
                  <a:pt x="3818669" y="2136040"/>
                  <a:pt x="3817413" y="2126101"/>
                </a:cubicBezTo>
                <a:cubicBezTo>
                  <a:pt x="3823467" y="2126444"/>
                  <a:pt x="3824838" y="2139581"/>
                  <a:pt x="3830893" y="2139924"/>
                </a:cubicBezTo>
                <a:cubicBezTo>
                  <a:pt x="3833520" y="2126672"/>
                  <a:pt x="3839118" y="2117762"/>
                  <a:pt x="3848599" y="2113878"/>
                </a:cubicBezTo>
                <a:cubicBezTo>
                  <a:pt x="3856824" y="2137411"/>
                  <a:pt x="3839346" y="2125530"/>
                  <a:pt x="3839575" y="2138096"/>
                </a:cubicBezTo>
                <a:cubicBezTo>
                  <a:pt x="3847686" y="2143922"/>
                  <a:pt x="3863450" y="2149863"/>
                  <a:pt x="3865621" y="2132499"/>
                </a:cubicBezTo>
                <a:cubicBezTo>
                  <a:pt x="3893609" y="2176251"/>
                  <a:pt x="3918284" y="2099370"/>
                  <a:pt x="3939760" y="2133298"/>
                </a:cubicBezTo>
                <a:cubicBezTo>
                  <a:pt x="3946500" y="2105539"/>
                  <a:pt x="3961465" y="2112279"/>
                  <a:pt x="3970604" y="2093315"/>
                </a:cubicBezTo>
                <a:cubicBezTo>
                  <a:pt x="3981914" y="2101883"/>
                  <a:pt x="3963521" y="2107481"/>
                  <a:pt x="3964436" y="2116848"/>
                </a:cubicBezTo>
                <a:cubicBezTo>
                  <a:pt x="3968205" y="2132384"/>
                  <a:pt x="3997678" y="2102797"/>
                  <a:pt x="3989453" y="2128272"/>
                </a:cubicBezTo>
                <a:cubicBezTo>
                  <a:pt x="4002590" y="2122217"/>
                  <a:pt x="4020411" y="2099484"/>
                  <a:pt x="4032178" y="2113535"/>
                </a:cubicBezTo>
                <a:cubicBezTo>
                  <a:pt x="4024752" y="2124388"/>
                  <a:pt x="4005446" y="2123702"/>
                  <a:pt x="4011615" y="2140267"/>
                </a:cubicBezTo>
                <a:cubicBezTo>
                  <a:pt x="4012757" y="2157517"/>
                  <a:pt x="4018355" y="2124730"/>
                  <a:pt x="4020982" y="2143922"/>
                </a:cubicBezTo>
                <a:cubicBezTo>
                  <a:pt x="4017555" y="2127701"/>
                  <a:pt x="4033777" y="2127815"/>
                  <a:pt x="4036633" y="2151690"/>
                </a:cubicBezTo>
                <a:cubicBezTo>
                  <a:pt x="4040517" y="2147921"/>
                  <a:pt x="4042916" y="2142095"/>
                  <a:pt x="4046914" y="2138325"/>
                </a:cubicBezTo>
                <a:cubicBezTo>
                  <a:pt x="4028179" y="2132613"/>
                  <a:pt x="4040174" y="2127130"/>
                  <a:pt x="4053654" y="2120161"/>
                </a:cubicBezTo>
                <a:cubicBezTo>
                  <a:pt x="4054225" y="2133070"/>
                  <a:pt x="4056510" y="2140952"/>
                  <a:pt x="4059709" y="2146778"/>
                </a:cubicBezTo>
                <a:cubicBezTo>
                  <a:pt x="4084727" y="2120390"/>
                  <a:pt x="4113971" y="2150205"/>
                  <a:pt x="4143444" y="2128843"/>
                </a:cubicBezTo>
                <a:cubicBezTo>
                  <a:pt x="4139217" y="2140381"/>
                  <a:pt x="4146414" y="2138325"/>
                  <a:pt x="4146643" y="2156031"/>
                </a:cubicBezTo>
                <a:lnTo>
                  <a:pt x="4135105" y="2158545"/>
                </a:lnTo>
                <a:cubicBezTo>
                  <a:pt x="4134876" y="2150662"/>
                  <a:pt x="4143558" y="2154889"/>
                  <a:pt x="4142530" y="2145864"/>
                </a:cubicBezTo>
                <a:cubicBezTo>
                  <a:pt x="4129507" y="2133869"/>
                  <a:pt x="4123567" y="2145979"/>
                  <a:pt x="4107231" y="2147806"/>
                </a:cubicBezTo>
                <a:cubicBezTo>
                  <a:pt x="4100948" y="2151462"/>
                  <a:pt x="4110430" y="2176594"/>
                  <a:pt x="4105175" y="2181620"/>
                </a:cubicBezTo>
                <a:cubicBezTo>
                  <a:pt x="4102776" y="2166770"/>
                  <a:pt x="4098549" y="2151462"/>
                  <a:pt x="4086326" y="2146664"/>
                </a:cubicBezTo>
                <a:cubicBezTo>
                  <a:pt x="4075016" y="2167798"/>
                  <a:pt x="4081871" y="2153861"/>
                  <a:pt x="4068048" y="2167341"/>
                </a:cubicBezTo>
                <a:cubicBezTo>
                  <a:pt x="4067477" y="2161857"/>
                  <a:pt x="4066791" y="2156488"/>
                  <a:pt x="4066220" y="2151005"/>
                </a:cubicBezTo>
                <a:cubicBezTo>
                  <a:pt x="4057881" y="2156831"/>
                  <a:pt x="4055139" y="2147692"/>
                  <a:pt x="4048285" y="2149291"/>
                </a:cubicBezTo>
                <a:cubicBezTo>
                  <a:pt x="4039260" y="2152262"/>
                  <a:pt x="4047942" y="2179336"/>
                  <a:pt x="4036975" y="2179678"/>
                </a:cubicBezTo>
                <a:cubicBezTo>
                  <a:pt x="4039146" y="2160943"/>
                  <a:pt x="4034462" y="2164142"/>
                  <a:pt x="4028065" y="2153632"/>
                </a:cubicBezTo>
                <a:cubicBezTo>
                  <a:pt x="4019612" y="2171910"/>
                  <a:pt x="4018698" y="2158545"/>
                  <a:pt x="4004989" y="2158545"/>
                </a:cubicBezTo>
                <a:cubicBezTo>
                  <a:pt x="4001105" y="2144151"/>
                  <a:pt x="4009444" y="2146436"/>
                  <a:pt x="4008188" y="2135583"/>
                </a:cubicBezTo>
                <a:cubicBezTo>
                  <a:pt x="4007160" y="2131242"/>
                  <a:pt x="4004647" y="2130671"/>
                  <a:pt x="4004075" y="2125302"/>
                </a:cubicBezTo>
                <a:cubicBezTo>
                  <a:pt x="3985683" y="2136154"/>
                  <a:pt x="4003276" y="2168255"/>
                  <a:pt x="3979629" y="2169511"/>
                </a:cubicBezTo>
                <a:cubicBezTo>
                  <a:pt x="3979514" y="2182991"/>
                  <a:pt x="4004532" y="2184362"/>
                  <a:pt x="3999849" y="2165170"/>
                </a:cubicBezTo>
                <a:cubicBezTo>
                  <a:pt x="4003847" y="2149863"/>
                  <a:pt x="4002590" y="2180592"/>
                  <a:pt x="4002362" y="2186989"/>
                </a:cubicBezTo>
                <a:cubicBezTo>
                  <a:pt x="4010244" y="2188703"/>
                  <a:pt x="4012529" y="2182649"/>
                  <a:pt x="4009102" y="2168826"/>
                </a:cubicBezTo>
                <a:cubicBezTo>
                  <a:pt x="4021668" y="2195100"/>
                  <a:pt x="4038232" y="2173395"/>
                  <a:pt x="4047600" y="2194072"/>
                </a:cubicBezTo>
                <a:cubicBezTo>
                  <a:pt x="4055596" y="2184933"/>
                  <a:pt x="4039375" y="2171111"/>
                  <a:pt x="4046686" y="2160829"/>
                </a:cubicBezTo>
                <a:cubicBezTo>
                  <a:pt x="4052740" y="2163457"/>
                  <a:pt x="4056053" y="2173738"/>
                  <a:pt x="4058452" y="2186190"/>
                </a:cubicBezTo>
                <a:cubicBezTo>
                  <a:pt x="4071589" y="2182763"/>
                  <a:pt x="4085412" y="2180249"/>
                  <a:pt x="4088382" y="2163114"/>
                </a:cubicBezTo>
                <a:cubicBezTo>
                  <a:pt x="4097864" y="2166427"/>
                  <a:pt x="4089182" y="2181620"/>
                  <a:pt x="4088039" y="2185390"/>
                </a:cubicBezTo>
                <a:cubicBezTo>
                  <a:pt x="4092266" y="2202297"/>
                  <a:pt x="4108716" y="2175109"/>
                  <a:pt x="4108830" y="2186418"/>
                </a:cubicBezTo>
                <a:cubicBezTo>
                  <a:pt x="4109973" y="2168369"/>
                  <a:pt x="4120368" y="2164599"/>
                  <a:pt x="4139332" y="2168826"/>
                </a:cubicBezTo>
                <a:cubicBezTo>
                  <a:pt x="4139332" y="2174880"/>
                  <a:pt x="4134077" y="2173738"/>
                  <a:pt x="4134876" y="2180935"/>
                </a:cubicBezTo>
                <a:cubicBezTo>
                  <a:pt x="4152583" y="2188817"/>
                  <a:pt x="4180685" y="2207552"/>
                  <a:pt x="4189710" y="2169054"/>
                </a:cubicBezTo>
                <a:cubicBezTo>
                  <a:pt x="4194508" y="2177736"/>
                  <a:pt x="4201134" y="2181278"/>
                  <a:pt x="4202162" y="2199898"/>
                </a:cubicBezTo>
                <a:cubicBezTo>
                  <a:pt x="4212672" y="2195672"/>
                  <a:pt x="4221696" y="2194986"/>
                  <a:pt x="4224210" y="2212007"/>
                </a:cubicBezTo>
                <a:cubicBezTo>
                  <a:pt x="4226380" y="2210408"/>
                  <a:pt x="4226494" y="2205839"/>
                  <a:pt x="4229350" y="2205267"/>
                </a:cubicBezTo>
                <a:cubicBezTo>
                  <a:pt x="4225580" y="2179907"/>
                  <a:pt x="4206960" y="2194186"/>
                  <a:pt x="4204218" y="2165970"/>
                </a:cubicBezTo>
                <a:cubicBezTo>
                  <a:pt x="4236776" y="2181506"/>
                  <a:pt x="4262250" y="2196585"/>
                  <a:pt x="4297435" y="2179793"/>
                </a:cubicBezTo>
                <a:cubicBezTo>
                  <a:pt x="4299263" y="2188360"/>
                  <a:pt x="4295836" y="2189731"/>
                  <a:pt x="4296407" y="2196700"/>
                </a:cubicBezTo>
                <a:cubicBezTo>
                  <a:pt x="4299720" y="2189388"/>
                  <a:pt x="4320854" y="2166770"/>
                  <a:pt x="4325309" y="2190645"/>
                </a:cubicBezTo>
                <a:cubicBezTo>
                  <a:pt x="4313200" y="2176137"/>
                  <a:pt x="4313428" y="2206524"/>
                  <a:pt x="4302233" y="2195443"/>
                </a:cubicBezTo>
                <a:cubicBezTo>
                  <a:pt x="4305203" y="2206295"/>
                  <a:pt x="4308973" y="2215206"/>
                  <a:pt x="4318455" y="2208809"/>
                </a:cubicBezTo>
                <a:cubicBezTo>
                  <a:pt x="4323139" y="2252790"/>
                  <a:pt x="4298121" y="2218862"/>
                  <a:pt x="4294122" y="2202754"/>
                </a:cubicBezTo>
                <a:cubicBezTo>
                  <a:pt x="4276759" y="2209951"/>
                  <a:pt x="4279272" y="2212350"/>
                  <a:pt x="4268762" y="2213607"/>
                </a:cubicBezTo>
                <a:cubicBezTo>
                  <a:pt x="4274931" y="2232456"/>
                  <a:pt x="4288068" y="2233141"/>
                  <a:pt x="4296179" y="2246849"/>
                </a:cubicBezTo>
                <a:cubicBezTo>
                  <a:pt x="4296293" y="2224802"/>
                  <a:pt x="4323481" y="2245821"/>
                  <a:pt x="4337532" y="2221375"/>
                </a:cubicBezTo>
                <a:cubicBezTo>
                  <a:pt x="4346443" y="2235540"/>
                  <a:pt x="4316170" y="2234512"/>
                  <a:pt x="4321082" y="2258273"/>
                </a:cubicBezTo>
                <a:cubicBezTo>
                  <a:pt x="4322796" y="2273581"/>
                  <a:pt x="4327480" y="2243765"/>
                  <a:pt x="4328051" y="2267983"/>
                </a:cubicBezTo>
                <a:cubicBezTo>
                  <a:pt x="4321311" y="2273352"/>
                  <a:pt x="4310687" y="2275294"/>
                  <a:pt x="4304975" y="2272781"/>
                </a:cubicBezTo>
                <a:cubicBezTo>
                  <a:pt x="4301548" y="2247421"/>
                  <a:pt x="4316970" y="2273010"/>
                  <a:pt x="4318112" y="2258959"/>
                </a:cubicBezTo>
                <a:cubicBezTo>
                  <a:pt x="4304975" y="2235197"/>
                  <a:pt x="4286240" y="2273581"/>
                  <a:pt x="4275959" y="2251076"/>
                </a:cubicBezTo>
                <a:cubicBezTo>
                  <a:pt x="4283041" y="2263071"/>
                  <a:pt x="4264421" y="2268897"/>
                  <a:pt x="4261794" y="2281806"/>
                </a:cubicBezTo>
                <a:cubicBezTo>
                  <a:pt x="4255739" y="2272096"/>
                  <a:pt x="4261222" y="2274837"/>
                  <a:pt x="4259280" y="2260101"/>
                </a:cubicBezTo>
                <a:cubicBezTo>
                  <a:pt x="4250027" y="2257930"/>
                  <a:pt x="4257909" y="2279635"/>
                  <a:pt x="4246143" y="2274038"/>
                </a:cubicBezTo>
                <a:cubicBezTo>
                  <a:pt x="4245686" y="2261015"/>
                  <a:pt x="4255053" y="2261814"/>
                  <a:pt x="4251741" y="2245022"/>
                </a:cubicBezTo>
                <a:cubicBezTo>
                  <a:pt x="4257224" y="2244565"/>
                  <a:pt x="4261794" y="2246507"/>
                  <a:pt x="4264535" y="2253475"/>
                </a:cubicBezTo>
                <a:cubicBezTo>
                  <a:pt x="4270247" y="2250733"/>
                  <a:pt x="4268647" y="2237711"/>
                  <a:pt x="4270704" y="2229828"/>
                </a:cubicBezTo>
                <a:cubicBezTo>
                  <a:pt x="4257452" y="2205724"/>
                  <a:pt x="4238146" y="2237025"/>
                  <a:pt x="4230378" y="2238282"/>
                </a:cubicBezTo>
                <a:cubicBezTo>
                  <a:pt x="4232092" y="2245479"/>
                  <a:pt x="4238032" y="2241252"/>
                  <a:pt x="4242488" y="2241252"/>
                </a:cubicBezTo>
                <a:cubicBezTo>
                  <a:pt x="4231521" y="2279293"/>
                  <a:pt x="4210615" y="2249934"/>
                  <a:pt x="4193937" y="2229257"/>
                </a:cubicBezTo>
                <a:cubicBezTo>
                  <a:pt x="4185940" y="2231884"/>
                  <a:pt x="4193365" y="2255760"/>
                  <a:pt x="4182056" y="2254046"/>
                </a:cubicBezTo>
                <a:cubicBezTo>
                  <a:pt x="4180914" y="2243194"/>
                  <a:pt x="4189139" y="2245364"/>
                  <a:pt x="4185369" y="2230971"/>
                </a:cubicBezTo>
                <a:cubicBezTo>
                  <a:pt x="4161265" y="2250391"/>
                  <a:pt x="4127223" y="2281463"/>
                  <a:pt x="4099006" y="2277351"/>
                </a:cubicBezTo>
                <a:cubicBezTo>
                  <a:pt x="4101519" y="2294372"/>
                  <a:pt x="4115342" y="2281006"/>
                  <a:pt x="4116598" y="2301455"/>
                </a:cubicBezTo>
                <a:cubicBezTo>
                  <a:pt x="4107574" y="2297228"/>
                  <a:pt x="4096379" y="2298827"/>
                  <a:pt x="4093294" y="2278607"/>
                </a:cubicBezTo>
                <a:cubicBezTo>
                  <a:pt x="4075930" y="2288203"/>
                  <a:pt x="4046229" y="2245364"/>
                  <a:pt x="4029207" y="2286832"/>
                </a:cubicBezTo>
                <a:cubicBezTo>
                  <a:pt x="4029322" y="2275180"/>
                  <a:pt x="4018926" y="2279293"/>
                  <a:pt x="4012300" y="2268212"/>
                </a:cubicBezTo>
                <a:cubicBezTo>
                  <a:pt x="4005104" y="2274952"/>
                  <a:pt x="4009901" y="2293801"/>
                  <a:pt x="4001334" y="2276094"/>
                </a:cubicBezTo>
                <a:cubicBezTo>
                  <a:pt x="3994594" y="2281349"/>
                  <a:pt x="4008416" y="2289346"/>
                  <a:pt x="4007388" y="2302597"/>
                </a:cubicBezTo>
                <a:cubicBezTo>
                  <a:pt x="3997564" y="2305110"/>
                  <a:pt x="3999735" y="2275637"/>
                  <a:pt x="3989796" y="2278607"/>
                </a:cubicBezTo>
                <a:cubicBezTo>
                  <a:pt x="3985683" y="2282491"/>
                  <a:pt x="3990253" y="2284319"/>
                  <a:pt x="3993337" y="2283405"/>
                </a:cubicBezTo>
                <a:cubicBezTo>
                  <a:pt x="3984770" y="2303397"/>
                  <a:pt x="3937704" y="2260101"/>
                  <a:pt x="3933363" y="2301797"/>
                </a:cubicBezTo>
                <a:cubicBezTo>
                  <a:pt x="3929821" y="2301683"/>
                  <a:pt x="3929707" y="2292430"/>
                  <a:pt x="3928565" y="2286147"/>
                </a:cubicBezTo>
                <a:cubicBezTo>
                  <a:pt x="3921025" y="2294715"/>
                  <a:pt x="3905147" y="2284319"/>
                  <a:pt x="3892695" y="2282606"/>
                </a:cubicBezTo>
                <a:cubicBezTo>
                  <a:pt x="3882528" y="2285347"/>
                  <a:pt x="3901034" y="2299284"/>
                  <a:pt x="3891781" y="2299513"/>
                </a:cubicBezTo>
                <a:cubicBezTo>
                  <a:pt x="3877958" y="2290374"/>
                  <a:pt x="3837176" y="2274266"/>
                  <a:pt x="3839575" y="2332984"/>
                </a:cubicBezTo>
                <a:cubicBezTo>
                  <a:pt x="3828722" y="2330585"/>
                  <a:pt x="3837633" y="2319732"/>
                  <a:pt x="3832835" y="2300998"/>
                </a:cubicBezTo>
                <a:cubicBezTo>
                  <a:pt x="3831350" y="2295286"/>
                  <a:pt x="3826666" y="2298599"/>
                  <a:pt x="3825752" y="2291402"/>
                </a:cubicBezTo>
                <a:cubicBezTo>
                  <a:pt x="3819355" y="2291745"/>
                  <a:pt x="3826780" y="2310936"/>
                  <a:pt x="3826095" y="2319161"/>
                </a:cubicBezTo>
                <a:cubicBezTo>
                  <a:pt x="3808274" y="2325102"/>
                  <a:pt x="3794908" y="2336754"/>
                  <a:pt x="3790910" y="2371367"/>
                </a:cubicBezTo>
                <a:cubicBezTo>
                  <a:pt x="3793652" y="2376051"/>
                  <a:pt x="3797193" y="2378564"/>
                  <a:pt x="3800849" y="2380392"/>
                </a:cubicBezTo>
                <a:cubicBezTo>
                  <a:pt x="3804618" y="2377879"/>
                  <a:pt x="3801648" y="2366227"/>
                  <a:pt x="3801191" y="2358002"/>
                </a:cubicBezTo>
                <a:cubicBezTo>
                  <a:pt x="3807360" y="2373652"/>
                  <a:pt x="3810216" y="2359258"/>
                  <a:pt x="3816842" y="2365884"/>
                </a:cubicBezTo>
                <a:cubicBezTo>
                  <a:pt x="3819127" y="2357316"/>
                  <a:pt x="3818441" y="2351833"/>
                  <a:pt x="3812044" y="2350119"/>
                </a:cubicBezTo>
                <a:cubicBezTo>
                  <a:pt x="3816156" y="2336411"/>
                  <a:pt x="3820155" y="2322931"/>
                  <a:pt x="3830321" y="2329443"/>
                </a:cubicBezTo>
                <a:cubicBezTo>
                  <a:pt x="3823810" y="2339039"/>
                  <a:pt x="3816613" y="2344408"/>
                  <a:pt x="3825524" y="2363942"/>
                </a:cubicBezTo>
                <a:cubicBezTo>
                  <a:pt x="3816613" y="2365199"/>
                  <a:pt x="3812615" y="2373424"/>
                  <a:pt x="3806674" y="2379021"/>
                </a:cubicBezTo>
                <a:cubicBezTo>
                  <a:pt x="3808617" y="2392844"/>
                  <a:pt x="3817527" y="2387703"/>
                  <a:pt x="3825181" y="2386218"/>
                </a:cubicBezTo>
                <a:cubicBezTo>
                  <a:pt x="3814328" y="2401526"/>
                  <a:pt x="3828380" y="2402326"/>
                  <a:pt x="3831921" y="2418090"/>
                </a:cubicBezTo>
                <a:cubicBezTo>
                  <a:pt x="3836376" y="2399698"/>
                  <a:pt x="3831121" y="2404610"/>
                  <a:pt x="3842773" y="2410322"/>
                </a:cubicBezTo>
                <a:cubicBezTo>
                  <a:pt x="3839575" y="2390445"/>
                  <a:pt x="3828151" y="2392615"/>
                  <a:pt x="3821640" y="2381420"/>
                </a:cubicBezTo>
                <a:cubicBezTo>
                  <a:pt x="3823467" y="2371710"/>
                  <a:pt x="3833177" y="2372852"/>
                  <a:pt x="3837633" y="2366798"/>
                </a:cubicBezTo>
                <a:cubicBezTo>
                  <a:pt x="3837404" y="2381877"/>
                  <a:pt x="3844830" y="2376051"/>
                  <a:pt x="3848257" y="2381306"/>
                </a:cubicBezTo>
                <a:cubicBezTo>
                  <a:pt x="3847000" y="2387246"/>
                  <a:pt x="3842202" y="2388389"/>
                  <a:pt x="3844373" y="2398898"/>
                </a:cubicBezTo>
                <a:cubicBezTo>
                  <a:pt x="3850770" y="2410208"/>
                  <a:pt x="3866535" y="2396157"/>
                  <a:pt x="3876702" y="2397528"/>
                </a:cubicBezTo>
                <a:cubicBezTo>
                  <a:pt x="3876473" y="2404839"/>
                  <a:pt x="3872589" y="2407123"/>
                  <a:pt x="3872818" y="2415006"/>
                </a:cubicBezTo>
                <a:cubicBezTo>
                  <a:pt x="3885041" y="2400612"/>
                  <a:pt x="3895894" y="2418090"/>
                  <a:pt x="3893266" y="2388389"/>
                </a:cubicBezTo>
                <a:cubicBezTo>
                  <a:pt x="3899778" y="2395014"/>
                  <a:pt x="3904004" y="2407238"/>
                  <a:pt x="3913143" y="2406438"/>
                </a:cubicBezTo>
                <a:cubicBezTo>
                  <a:pt x="3917141" y="2403239"/>
                  <a:pt x="3911201" y="2399698"/>
                  <a:pt x="3911201" y="2390216"/>
                </a:cubicBezTo>
                <a:cubicBezTo>
                  <a:pt x="3918741" y="2398556"/>
                  <a:pt x="3926852" y="2405296"/>
                  <a:pt x="3932335" y="2419118"/>
                </a:cubicBezTo>
                <a:cubicBezTo>
                  <a:pt x="3939760" y="2409637"/>
                  <a:pt x="3958381" y="2371482"/>
                  <a:pt x="3971404" y="2399584"/>
                </a:cubicBezTo>
                <a:cubicBezTo>
                  <a:pt x="3977801" y="2399241"/>
                  <a:pt x="3980086" y="2393187"/>
                  <a:pt x="3978144" y="2381420"/>
                </a:cubicBezTo>
                <a:cubicBezTo>
                  <a:pt x="3987854" y="2392158"/>
                  <a:pt x="3995622" y="2386675"/>
                  <a:pt x="4014014" y="2384847"/>
                </a:cubicBezTo>
                <a:cubicBezTo>
                  <a:pt x="4018355" y="2406210"/>
                  <a:pt x="4004875" y="2402783"/>
                  <a:pt x="3995736" y="2405524"/>
                </a:cubicBezTo>
                <a:cubicBezTo>
                  <a:pt x="4001676" y="2425516"/>
                  <a:pt x="4007388" y="2402097"/>
                  <a:pt x="4017098" y="2412036"/>
                </a:cubicBezTo>
                <a:cubicBezTo>
                  <a:pt x="4020754" y="2412950"/>
                  <a:pt x="4025209" y="2394215"/>
                  <a:pt x="4018127" y="2395129"/>
                </a:cubicBezTo>
                <a:cubicBezTo>
                  <a:pt x="4021668" y="2381420"/>
                  <a:pt x="4037661" y="2394215"/>
                  <a:pt x="4037890" y="2413178"/>
                </a:cubicBezTo>
                <a:cubicBezTo>
                  <a:pt x="4051826" y="2410322"/>
                  <a:pt x="4063936" y="2420603"/>
                  <a:pt x="4071818" y="2400269"/>
                </a:cubicBezTo>
                <a:cubicBezTo>
                  <a:pt x="4070904" y="2385533"/>
                  <a:pt x="4062222" y="2417176"/>
                  <a:pt x="4061879" y="2391245"/>
                </a:cubicBezTo>
                <a:cubicBezTo>
                  <a:pt x="4073189" y="2380392"/>
                  <a:pt x="4082099" y="2399812"/>
                  <a:pt x="4094894" y="2395357"/>
                </a:cubicBezTo>
                <a:cubicBezTo>
                  <a:pt x="4098892" y="2392158"/>
                  <a:pt x="4092952" y="2388617"/>
                  <a:pt x="4092952" y="2379136"/>
                </a:cubicBezTo>
                <a:cubicBezTo>
                  <a:pt x="4133306" y="2398328"/>
                  <a:pt x="4168648" y="2377744"/>
                  <a:pt x="4205050" y="2379891"/>
                </a:cubicBezTo>
                <a:lnTo>
                  <a:pt x="4224618" y="2386261"/>
                </a:lnTo>
                <a:lnTo>
                  <a:pt x="4218569" y="2394386"/>
                </a:lnTo>
                <a:cubicBezTo>
                  <a:pt x="4215985" y="2397299"/>
                  <a:pt x="4213186" y="2398270"/>
                  <a:pt x="4209587" y="2393072"/>
                </a:cubicBezTo>
                <a:cubicBezTo>
                  <a:pt x="4219526" y="2415006"/>
                  <a:pt x="4204904" y="2400955"/>
                  <a:pt x="4206960" y="2421517"/>
                </a:cubicBezTo>
                <a:cubicBezTo>
                  <a:pt x="4201705" y="2421289"/>
                  <a:pt x="4199192" y="2413521"/>
                  <a:pt x="4198621" y="2400955"/>
                </a:cubicBezTo>
                <a:cubicBezTo>
                  <a:pt x="4190281" y="2419690"/>
                  <a:pt x="4183541" y="2388846"/>
                  <a:pt x="4171432" y="2395700"/>
                </a:cubicBezTo>
                <a:cubicBezTo>
                  <a:pt x="4164806" y="2398784"/>
                  <a:pt x="4176344" y="2409751"/>
                  <a:pt x="4179086" y="2410779"/>
                </a:cubicBezTo>
                <a:cubicBezTo>
                  <a:pt x="4176801" y="2423345"/>
                  <a:pt x="4166634" y="2405067"/>
                  <a:pt x="4165949" y="2424830"/>
                </a:cubicBezTo>
                <a:cubicBezTo>
                  <a:pt x="4141731" y="2420832"/>
                  <a:pt x="4125052" y="2404039"/>
                  <a:pt x="4105403" y="2437853"/>
                </a:cubicBezTo>
                <a:cubicBezTo>
                  <a:pt x="4104604" y="2430656"/>
                  <a:pt x="4103690" y="2423345"/>
                  <a:pt x="4102890" y="2416034"/>
                </a:cubicBezTo>
                <a:cubicBezTo>
                  <a:pt x="4098664" y="2427458"/>
                  <a:pt x="4095808" y="2418319"/>
                  <a:pt x="4088496" y="2419233"/>
                </a:cubicBezTo>
                <a:cubicBezTo>
                  <a:pt x="4083127" y="2425059"/>
                  <a:pt x="4097635" y="2436825"/>
                  <a:pt x="4100263" y="2444593"/>
                </a:cubicBezTo>
                <a:cubicBezTo>
                  <a:pt x="4095351" y="2451561"/>
                  <a:pt x="4089639" y="2457502"/>
                  <a:pt x="4095351" y="2479093"/>
                </a:cubicBezTo>
                <a:cubicBezTo>
                  <a:pt x="4089410" y="2481720"/>
                  <a:pt x="4075588" y="2450419"/>
                  <a:pt x="4077415" y="2477379"/>
                </a:cubicBezTo>
                <a:cubicBezTo>
                  <a:pt x="4068162" y="2471553"/>
                  <a:pt x="4075130" y="2450419"/>
                  <a:pt x="4076502" y="2444136"/>
                </a:cubicBezTo>
                <a:cubicBezTo>
                  <a:pt x="4063136" y="2431227"/>
                  <a:pt x="4059823" y="2448134"/>
                  <a:pt x="4056624" y="2476351"/>
                </a:cubicBezTo>
                <a:cubicBezTo>
                  <a:pt x="4052169" y="2477722"/>
                  <a:pt x="4045429" y="2476122"/>
                  <a:pt x="4045772" y="2484233"/>
                </a:cubicBezTo>
                <a:cubicBezTo>
                  <a:pt x="4035833" y="2480121"/>
                  <a:pt x="4046800" y="2468240"/>
                  <a:pt x="4053197" y="2471553"/>
                </a:cubicBezTo>
                <a:cubicBezTo>
                  <a:pt x="4060508" y="2419918"/>
                  <a:pt x="4016984" y="2427572"/>
                  <a:pt x="4013900" y="2463328"/>
                </a:cubicBezTo>
                <a:cubicBezTo>
                  <a:pt x="4001791" y="2464584"/>
                  <a:pt x="4016185" y="2435111"/>
                  <a:pt x="3999849" y="2444022"/>
                </a:cubicBezTo>
                <a:cubicBezTo>
                  <a:pt x="3999506" y="2437510"/>
                  <a:pt x="4004532" y="2438310"/>
                  <a:pt x="4007845" y="2436711"/>
                </a:cubicBezTo>
                <a:cubicBezTo>
                  <a:pt x="3997564" y="2417176"/>
                  <a:pt x="3993908" y="2458644"/>
                  <a:pt x="3984770" y="2441737"/>
                </a:cubicBezTo>
                <a:cubicBezTo>
                  <a:pt x="3980885" y="2447449"/>
                  <a:pt x="3986483" y="2449734"/>
                  <a:pt x="3984427" y="2464128"/>
                </a:cubicBezTo>
                <a:cubicBezTo>
                  <a:pt x="3967634" y="2451105"/>
                  <a:pt x="3965806" y="2475209"/>
                  <a:pt x="3951412" y="2460015"/>
                </a:cubicBezTo>
                <a:cubicBezTo>
                  <a:pt x="3954611" y="2484005"/>
                  <a:pt x="3940217" y="2466641"/>
                  <a:pt x="3934505" y="2491544"/>
                </a:cubicBezTo>
                <a:cubicBezTo>
                  <a:pt x="3927423" y="2480235"/>
                  <a:pt x="3934505" y="2485376"/>
                  <a:pt x="3935533" y="2474637"/>
                </a:cubicBezTo>
                <a:cubicBezTo>
                  <a:pt x="3928793" y="2462757"/>
                  <a:pt x="3913714" y="2477950"/>
                  <a:pt x="3917256" y="2495200"/>
                </a:cubicBezTo>
                <a:cubicBezTo>
                  <a:pt x="3904690" y="2494172"/>
                  <a:pt x="3913372" y="2480006"/>
                  <a:pt x="3903204" y="2475894"/>
                </a:cubicBezTo>
                <a:cubicBezTo>
                  <a:pt x="3890867" y="2482977"/>
                  <a:pt x="3900006" y="2498741"/>
                  <a:pt x="3886526" y="2485033"/>
                </a:cubicBezTo>
                <a:cubicBezTo>
                  <a:pt x="3877616" y="2502968"/>
                  <a:pt x="3895322" y="2508566"/>
                  <a:pt x="3896807" y="2521817"/>
                </a:cubicBezTo>
                <a:cubicBezTo>
                  <a:pt x="3888811" y="2530613"/>
                  <a:pt x="3886069" y="2528443"/>
                  <a:pt x="3878872" y="2520103"/>
                </a:cubicBezTo>
                <a:cubicBezTo>
                  <a:pt x="3877730" y="2533698"/>
                  <a:pt x="3865164" y="2531870"/>
                  <a:pt x="3864135" y="2545578"/>
                </a:cubicBezTo>
                <a:cubicBezTo>
                  <a:pt x="3866535" y="2559401"/>
                  <a:pt x="3868248" y="2537011"/>
                  <a:pt x="3875673" y="2543065"/>
                </a:cubicBezTo>
                <a:cubicBezTo>
                  <a:pt x="3874760" y="2572652"/>
                  <a:pt x="3873046" y="2554374"/>
                  <a:pt x="3882413" y="2575051"/>
                </a:cubicBezTo>
                <a:cubicBezTo>
                  <a:pt x="3864592" y="2568768"/>
                  <a:pt x="3854426" y="2575851"/>
                  <a:pt x="3841174" y="2550490"/>
                </a:cubicBezTo>
                <a:cubicBezTo>
                  <a:pt x="3831807" y="2574823"/>
                  <a:pt x="3816613" y="2586018"/>
                  <a:pt x="3801877" y="2592301"/>
                </a:cubicBezTo>
                <a:cubicBezTo>
                  <a:pt x="3805646" y="2560201"/>
                  <a:pt x="3837061" y="2578364"/>
                  <a:pt x="3829065" y="2547406"/>
                </a:cubicBezTo>
                <a:cubicBezTo>
                  <a:pt x="3818327" y="2536097"/>
                  <a:pt x="3804618" y="2532213"/>
                  <a:pt x="3800277" y="2503425"/>
                </a:cubicBezTo>
                <a:cubicBezTo>
                  <a:pt x="3813529" y="2502968"/>
                  <a:pt x="3823125" y="2530613"/>
                  <a:pt x="3844487" y="2527415"/>
                </a:cubicBezTo>
                <a:cubicBezTo>
                  <a:pt x="3838432" y="2512450"/>
                  <a:pt x="3825067" y="2517705"/>
                  <a:pt x="3818212" y="2505138"/>
                </a:cubicBezTo>
                <a:cubicBezTo>
                  <a:pt x="3830664" y="2493715"/>
                  <a:pt x="3861965" y="2520789"/>
                  <a:pt x="3879329" y="2497485"/>
                </a:cubicBezTo>
                <a:cubicBezTo>
                  <a:pt x="3875102" y="2489716"/>
                  <a:pt x="3860937" y="2471781"/>
                  <a:pt x="3868476" y="2455331"/>
                </a:cubicBezTo>
                <a:cubicBezTo>
                  <a:pt x="3858195" y="2437739"/>
                  <a:pt x="3845629" y="2455331"/>
                  <a:pt x="3827580" y="2458530"/>
                </a:cubicBezTo>
                <a:cubicBezTo>
                  <a:pt x="3828380" y="2468354"/>
                  <a:pt x="3832492" y="2469154"/>
                  <a:pt x="3833063" y="2479664"/>
                </a:cubicBezTo>
                <a:cubicBezTo>
                  <a:pt x="3825295" y="2479778"/>
                  <a:pt x="3822325" y="2470411"/>
                  <a:pt x="3825752" y="2492344"/>
                </a:cubicBezTo>
                <a:cubicBezTo>
                  <a:pt x="3820954" y="2483776"/>
                  <a:pt x="3814557" y="2479549"/>
                  <a:pt x="3806560" y="2479664"/>
                </a:cubicBezTo>
                <a:cubicBezTo>
                  <a:pt x="3799820" y="2481263"/>
                  <a:pt x="3809416" y="2494286"/>
                  <a:pt x="3813643" y="2489374"/>
                </a:cubicBezTo>
                <a:cubicBezTo>
                  <a:pt x="3792624" y="2484919"/>
                  <a:pt x="3772403" y="2484348"/>
                  <a:pt x="3742588" y="2487774"/>
                </a:cubicBezTo>
                <a:cubicBezTo>
                  <a:pt x="3739618" y="2489945"/>
                  <a:pt x="3741902" y="2499084"/>
                  <a:pt x="3738132" y="2499998"/>
                </a:cubicBezTo>
                <a:cubicBezTo>
                  <a:pt x="3741560" y="2507538"/>
                  <a:pt x="3746700" y="2510165"/>
                  <a:pt x="3753783" y="2507766"/>
                </a:cubicBezTo>
                <a:cubicBezTo>
                  <a:pt x="3740874" y="2517705"/>
                  <a:pt x="3751384" y="2532898"/>
                  <a:pt x="3762808" y="2533698"/>
                </a:cubicBezTo>
                <a:cubicBezTo>
                  <a:pt x="3765435" y="2523074"/>
                  <a:pt x="3757781" y="2507880"/>
                  <a:pt x="3767606" y="2499312"/>
                </a:cubicBezTo>
                <a:cubicBezTo>
                  <a:pt x="3774003" y="2505367"/>
                  <a:pt x="3767149" y="2524102"/>
                  <a:pt x="3775031" y="2536782"/>
                </a:cubicBezTo>
                <a:cubicBezTo>
                  <a:pt x="3783941" y="2530956"/>
                  <a:pt x="3777202" y="2510850"/>
                  <a:pt x="3780400" y="2507766"/>
                </a:cubicBezTo>
                <a:cubicBezTo>
                  <a:pt x="3798107" y="2520561"/>
                  <a:pt x="3787254" y="2559629"/>
                  <a:pt x="3808617" y="2546378"/>
                </a:cubicBezTo>
                <a:cubicBezTo>
                  <a:pt x="3813643" y="2565455"/>
                  <a:pt x="3798221" y="2556316"/>
                  <a:pt x="3792624" y="2561000"/>
                </a:cubicBezTo>
                <a:cubicBezTo>
                  <a:pt x="3789768" y="2556659"/>
                  <a:pt x="3788054" y="2549348"/>
                  <a:pt x="3787140" y="2539867"/>
                </a:cubicBezTo>
                <a:cubicBezTo>
                  <a:pt x="3759381" y="2534497"/>
                  <a:pt x="3771832" y="2598812"/>
                  <a:pt x="3797421" y="2576651"/>
                </a:cubicBezTo>
                <a:cubicBezTo>
                  <a:pt x="3796165" y="2581906"/>
                  <a:pt x="3795022" y="2587046"/>
                  <a:pt x="3798678" y="2587503"/>
                </a:cubicBezTo>
                <a:cubicBezTo>
                  <a:pt x="3798449" y="2592301"/>
                  <a:pt x="3775488" y="2598127"/>
                  <a:pt x="3774346" y="2581563"/>
                </a:cubicBezTo>
                <a:cubicBezTo>
                  <a:pt x="3767034" y="2588303"/>
                  <a:pt x="3781657" y="2599612"/>
                  <a:pt x="3774688" y="2609437"/>
                </a:cubicBezTo>
                <a:cubicBezTo>
                  <a:pt x="3795708" y="2597670"/>
                  <a:pt x="3803704" y="2621431"/>
                  <a:pt x="3824838" y="2609779"/>
                </a:cubicBezTo>
                <a:cubicBezTo>
                  <a:pt x="3822782" y="2598698"/>
                  <a:pt x="3836833" y="2587389"/>
                  <a:pt x="3830893" y="2586132"/>
                </a:cubicBezTo>
                <a:cubicBezTo>
                  <a:pt x="3846086" y="2584533"/>
                  <a:pt x="3864021" y="2590016"/>
                  <a:pt x="3881043" y="2586475"/>
                </a:cubicBezTo>
                <a:cubicBezTo>
                  <a:pt x="3871789" y="2597442"/>
                  <a:pt x="3869048" y="2603725"/>
                  <a:pt x="3879101" y="2620289"/>
                </a:cubicBezTo>
                <a:cubicBezTo>
                  <a:pt x="3870419" y="2624744"/>
                  <a:pt x="3864364" y="2616519"/>
                  <a:pt x="3868591" y="2605781"/>
                </a:cubicBezTo>
                <a:cubicBezTo>
                  <a:pt x="3862079" y="2614577"/>
                  <a:pt x="3851113" y="2614577"/>
                  <a:pt x="3855796" y="2597442"/>
                </a:cubicBezTo>
                <a:cubicBezTo>
                  <a:pt x="3845972" y="2594586"/>
                  <a:pt x="3853969" y="2616177"/>
                  <a:pt x="3846201" y="2616177"/>
                </a:cubicBezTo>
                <a:cubicBezTo>
                  <a:pt x="3848485" y="2631713"/>
                  <a:pt x="3865507" y="2607266"/>
                  <a:pt x="3867677" y="2622802"/>
                </a:cubicBezTo>
                <a:cubicBezTo>
                  <a:pt x="3872818" y="2641880"/>
                  <a:pt x="3855911" y="2630913"/>
                  <a:pt x="3855225" y="2642108"/>
                </a:cubicBezTo>
                <a:cubicBezTo>
                  <a:pt x="3855796" y="2654903"/>
                  <a:pt x="3864250" y="2646449"/>
                  <a:pt x="3865735" y="2656616"/>
                </a:cubicBezTo>
                <a:cubicBezTo>
                  <a:pt x="3860708" y="2641994"/>
                  <a:pt x="3878301" y="2631370"/>
                  <a:pt x="3890296" y="2640166"/>
                </a:cubicBezTo>
                <a:cubicBezTo>
                  <a:pt x="3876816" y="2623602"/>
                  <a:pt x="3884470" y="2624630"/>
                  <a:pt x="3895779" y="2611150"/>
                </a:cubicBezTo>
                <a:cubicBezTo>
                  <a:pt x="3892695" y="2647706"/>
                  <a:pt x="3934391" y="2632627"/>
                  <a:pt x="3936105" y="2602468"/>
                </a:cubicBezTo>
                <a:cubicBezTo>
                  <a:pt x="3947300" y="2593786"/>
                  <a:pt x="3948671" y="2611607"/>
                  <a:pt x="3957581" y="2609094"/>
                </a:cubicBezTo>
                <a:cubicBezTo>
                  <a:pt x="3959866" y="2621431"/>
                  <a:pt x="3949927" y="2616976"/>
                  <a:pt x="3950841" y="2627257"/>
                </a:cubicBezTo>
                <a:cubicBezTo>
                  <a:pt x="3955182" y="2642679"/>
                  <a:pt x="3957239" y="2618690"/>
                  <a:pt x="3965235" y="2624173"/>
                </a:cubicBezTo>
                <a:cubicBezTo>
                  <a:pt x="3969233" y="2622117"/>
                  <a:pt x="3964321" y="2607837"/>
                  <a:pt x="3969119" y="2606695"/>
                </a:cubicBezTo>
                <a:cubicBezTo>
                  <a:pt x="3962950" y="2601783"/>
                  <a:pt x="3957467" y="2595271"/>
                  <a:pt x="3949927" y="2594015"/>
                </a:cubicBezTo>
                <a:cubicBezTo>
                  <a:pt x="3949356" y="2581106"/>
                  <a:pt x="3952098" y="2572652"/>
                  <a:pt x="3948328" y="2555403"/>
                </a:cubicBezTo>
                <a:cubicBezTo>
                  <a:pt x="3945586" y="2548548"/>
                  <a:pt x="3941017" y="2546606"/>
                  <a:pt x="3935533" y="2547063"/>
                </a:cubicBezTo>
                <a:cubicBezTo>
                  <a:pt x="3951298" y="2574937"/>
                  <a:pt x="3914628" y="2551062"/>
                  <a:pt x="3917370" y="2567740"/>
                </a:cubicBezTo>
                <a:cubicBezTo>
                  <a:pt x="3917027" y="2543979"/>
                  <a:pt x="3900806" y="2550947"/>
                  <a:pt x="3891781" y="2550833"/>
                </a:cubicBezTo>
                <a:cubicBezTo>
                  <a:pt x="3891210" y="2566712"/>
                  <a:pt x="3897493" y="2564085"/>
                  <a:pt x="3897835" y="2577336"/>
                </a:cubicBezTo>
                <a:cubicBezTo>
                  <a:pt x="3885269" y="2571624"/>
                  <a:pt x="3891438" y="2559629"/>
                  <a:pt x="3884698" y="2541237"/>
                </a:cubicBezTo>
                <a:cubicBezTo>
                  <a:pt x="3892352" y="2539638"/>
                  <a:pt x="3900120" y="2537924"/>
                  <a:pt x="3907774" y="2536325"/>
                </a:cubicBezTo>
                <a:cubicBezTo>
                  <a:pt x="3906175" y="2526272"/>
                  <a:pt x="3903662" y="2518504"/>
                  <a:pt x="3899435" y="2515763"/>
                </a:cubicBezTo>
                <a:cubicBezTo>
                  <a:pt x="3896465" y="2501026"/>
                  <a:pt x="3909602" y="2508337"/>
                  <a:pt x="3909031" y="2496913"/>
                </a:cubicBezTo>
                <a:cubicBezTo>
                  <a:pt x="3913429" y="2499541"/>
                  <a:pt x="3911487" y="2502854"/>
                  <a:pt x="3909088" y="2507409"/>
                </a:cubicBezTo>
                <a:lnTo>
                  <a:pt x="3908114" y="2513921"/>
                </a:lnTo>
                <a:lnTo>
                  <a:pt x="3908003" y="2513820"/>
                </a:lnTo>
                <a:lnTo>
                  <a:pt x="3908022" y="2514536"/>
                </a:lnTo>
                <a:lnTo>
                  <a:pt x="3906403" y="2525358"/>
                </a:lnTo>
                <a:cubicBezTo>
                  <a:pt x="3907774" y="2524959"/>
                  <a:pt x="3908145" y="2523159"/>
                  <a:pt x="3908188" y="2520917"/>
                </a:cubicBezTo>
                <a:lnTo>
                  <a:pt x="3908022" y="2514536"/>
                </a:lnTo>
                <a:lnTo>
                  <a:pt x="3908114" y="2513921"/>
                </a:lnTo>
                <a:lnTo>
                  <a:pt x="3918341" y="2523202"/>
                </a:lnTo>
                <a:cubicBezTo>
                  <a:pt x="3922396" y="2522960"/>
                  <a:pt x="3925309" y="2518162"/>
                  <a:pt x="3921825" y="2505253"/>
                </a:cubicBezTo>
                <a:cubicBezTo>
                  <a:pt x="3929250" y="2502054"/>
                  <a:pt x="3930621" y="2515077"/>
                  <a:pt x="3933020" y="2525244"/>
                </a:cubicBezTo>
                <a:cubicBezTo>
                  <a:pt x="3944672" y="2524216"/>
                  <a:pt x="3951641" y="2507195"/>
                  <a:pt x="3959523" y="2525130"/>
                </a:cubicBezTo>
                <a:cubicBezTo>
                  <a:pt x="3963521" y="2521931"/>
                  <a:pt x="3957581" y="2518504"/>
                  <a:pt x="3957581" y="2508908"/>
                </a:cubicBezTo>
                <a:cubicBezTo>
                  <a:pt x="3974488" y="2528214"/>
                  <a:pt x="4004532" y="2516905"/>
                  <a:pt x="4018012" y="2495885"/>
                </a:cubicBezTo>
                <a:cubicBezTo>
                  <a:pt x="4038118" y="2500569"/>
                  <a:pt x="4045772" y="2494058"/>
                  <a:pt x="4078101" y="2505253"/>
                </a:cubicBezTo>
                <a:cubicBezTo>
                  <a:pt x="4077415" y="2495428"/>
                  <a:pt x="4073303" y="2494515"/>
                  <a:pt x="4072732" y="2484119"/>
                </a:cubicBezTo>
                <a:cubicBezTo>
                  <a:pt x="4080271" y="2505367"/>
                  <a:pt x="4088953" y="2481834"/>
                  <a:pt x="4096036" y="2506966"/>
                </a:cubicBezTo>
                <a:cubicBezTo>
                  <a:pt x="4097978" y="2503539"/>
                  <a:pt x="4100034" y="2500226"/>
                  <a:pt x="4104032" y="2499655"/>
                </a:cubicBezTo>
                <a:cubicBezTo>
                  <a:pt x="4106317" y="2498627"/>
                  <a:pt x="4110658" y="2479892"/>
                  <a:pt x="4105061" y="2482748"/>
                </a:cubicBezTo>
                <a:cubicBezTo>
                  <a:pt x="4111801" y="2467326"/>
                  <a:pt x="4113857" y="2503768"/>
                  <a:pt x="4116827" y="2508109"/>
                </a:cubicBezTo>
                <a:cubicBezTo>
                  <a:pt x="4112257" y="2511422"/>
                  <a:pt x="4096836" y="2525473"/>
                  <a:pt x="4092495" y="2502168"/>
                </a:cubicBezTo>
                <a:cubicBezTo>
                  <a:pt x="4086440" y="2513820"/>
                  <a:pt x="4071132" y="2512564"/>
                  <a:pt x="4065535" y="2524673"/>
                </a:cubicBezTo>
                <a:cubicBezTo>
                  <a:pt x="4060394" y="2524330"/>
                  <a:pt x="4057995" y="2516676"/>
                  <a:pt x="4057310" y="2504110"/>
                </a:cubicBezTo>
                <a:cubicBezTo>
                  <a:pt x="4038346" y="2524673"/>
                  <a:pt x="4014128" y="2512221"/>
                  <a:pt x="4005789" y="2543065"/>
                </a:cubicBezTo>
                <a:cubicBezTo>
                  <a:pt x="4015042" y="2549005"/>
                  <a:pt x="4031150" y="2541809"/>
                  <a:pt x="4049656" y="2539181"/>
                </a:cubicBezTo>
                <a:cubicBezTo>
                  <a:pt x="4049542" y="2560315"/>
                  <a:pt x="4025781" y="2549005"/>
                  <a:pt x="4019840" y="2562257"/>
                </a:cubicBezTo>
                <a:cubicBezTo>
                  <a:pt x="4024067" y="2570596"/>
                  <a:pt x="4038575" y="2562371"/>
                  <a:pt x="4031035" y="2582134"/>
                </a:cubicBezTo>
                <a:cubicBezTo>
                  <a:pt x="4041888" y="2577450"/>
                  <a:pt x="4040631" y="2573909"/>
                  <a:pt x="4048971" y="2583848"/>
                </a:cubicBezTo>
                <a:cubicBezTo>
                  <a:pt x="4029893" y="2580877"/>
                  <a:pt x="4018241" y="2630799"/>
                  <a:pt x="4043144" y="2635140"/>
                </a:cubicBezTo>
                <a:cubicBezTo>
                  <a:pt x="4053312" y="2628971"/>
                  <a:pt x="4040060" y="2619147"/>
                  <a:pt x="4045772" y="2606809"/>
                </a:cubicBezTo>
                <a:cubicBezTo>
                  <a:pt x="4051027" y="2607038"/>
                  <a:pt x="4053540" y="2614691"/>
                  <a:pt x="4054111" y="2627372"/>
                </a:cubicBezTo>
                <a:cubicBezTo>
                  <a:pt x="4061194" y="2604639"/>
                  <a:pt x="4071475" y="2635483"/>
                  <a:pt x="4072960" y="2612064"/>
                </a:cubicBezTo>
                <a:cubicBezTo>
                  <a:pt x="4085069" y="2615377"/>
                  <a:pt x="4075130" y="2634226"/>
                  <a:pt x="4080842" y="2655017"/>
                </a:cubicBezTo>
                <a:cubicBezTo>
                  <a:pt x="4078101" y="2642565"/>
                  <a:pt x="4065535" y="2614691"/>
                  <a:pt x="4061080" y="2636968"/>
                </a:cubicBezTo>
                <a:cubicBezTo>
                  <a:pt x="4061080" y="2636968"/>
                  <a:pt x="4077301" y="2656045"/>
                  <a:pt x="4060052" y="2653875"/>
                </a:cubicBezTo>
                <a:cubicBezTo>
                  <a:pt x="4063593" y="2665870"/>
                  <a:pt x="4076616" y="2652047"/>
                  <a:pt x="4076958" y="2672609"/>
                </a:cubicBezTo>
                <a:cubicBezTo>
                  <a:pt x="4067477" y="2679121"/>
                  <a:pt x="4063593" y="2665070"/>
                  <a:pt x="4059709" y="2676265"/>
                </a:cubicBezTo>
                <a:cubicBezTo>
                  <a:pt x="4059709" y="2685747"/>
                  <a:pt x="4063136" y="2685975"/>
                  <a:pt x="4066677" y="2685861"/>
                </a:cubicBezTo>
                <a:cubicBezTo>
                  <a:pt x="4067020" y="2690773"/>
                  <a:pt x="4051141" y="2691002"/>
                  <a:pt x="4051369" y="2705852"/>
                </a:cubicBezTo>
                <a:cubicBezTo>
                  <a:pt x="4044858" y="2697399"/>
                  <a:pt x="4052855" y="2689174"/>
                  <a:pt x="4045315" y="2679235"/>
                </a:cubicBezTo>
                <a:cubicBezTo>
                  <a:pt x="4040745" y="2691573"/>
                  <a:pt x="4028636" y="2688146"/>
                  <a:pt x="4026809" y="2672038"/>
                </a:cubicBezTo>
                <a:cubicBezTo>
                  <a:pt x="4021897" y="2674437"/>
                  <a:pt x="4021325" y="2682662"/>
                  <a:pt x="4023610" y="2695000"/>
                </a:cubicBezTo>
                <a:cubicBezTo>
                  <a:pt x="4010244" y="2682434"/>
                  <a:pt x="4001676" y="2701054"/>
                  <a:pt x="3990139" y="2685404"/>
                </a:cubicBezTo>
                <a:cubicBezTo>
                  <a:pt x="3988197" y="2673752"/>
                  <a:pt x="3999963" y="2680720"/>
                  <a:pt x="4003847" y="2676950"/>
                </a:cubicBezTo>
                <a:cubicBezTo>
                  <a:pt x="3995965" y="2631941"/>
                  <a:pt x="3983627" y="2695571"/>
                  <a:pt x="3974488" y="2677636"/>
                </a:cubicBezTo>
                <a:cubicBezTo>
                  <a:pt x="3974260" y="2669754"/>
                  <a:pt x="3982942" y="2673866"/>
                  <a:pt x="3981914" y="2664956"/>
                </a:cubicBezTo>
                <a:cubicBezTo>
                  <a:pt x="3978144" y="2655931"/>
                  <a:pt x="3970604" y="2657073"/>
                  <a:pt x="3965578" y="2651704"/>
                </a:cubicBezTo>
                <a:cubicBezTo>
                  <a:pt x="3961580" y="2653760"/>
                  <a:pt x="3966492" y="2668040"/>
                  <a:pt x="3961694" y="2669182"/>
                </a:cubicBezTo>
                <a:cubicBezTo>
                  <a:pt x="3963179" y="2675922"/>
                  <a:pt x="3967977" y="2673409"/>
                  <a:pt x="3967405" y="2668040"/>
                </a:cubicBezTo>
                <a:cubicBezTo>
                  <a:pt x="3980657" y="2677979"/>
                  <a:pt x="3959066" y="2677293"/>
                  <a:pt x="3960666" y="2686204"/>
                </a:cubicBezTo>
                <a:cubicBezTo>
                  <a:pt x="3960094" y="2685290"/>
                  <a:pt x="3951983" y="2661643"/>
                  <a:pt x="3961008" y="2663813"/>
                </a:cubicBezTo>
                <a:cubicBezTo>
                  <a:pt x="3959866" y="2647706"/>
                  <a:pt x="3952555" y="2648505"/>
                  <a:pt x="3951412" y="2632398"/>
                </a:cubicBezTo>
                <a:cubicBezTo>
                  <a:pt x="3941931" y="2631827"/>
                  <a:pt x="3942388" y="2644393"/>
                  <a:pt x="3931878" y="2642222"/>
                </a:cubicBezTo>
                <a:cubicBezTo>
                  <a:pt x="3936333" y="2661757"/>
                  <a:pt x="3940217" y="2637996"/>
                  <a:pt x="3947528" y="2649991"/>
                </a:cubicBezTo>
                <a:cubicBezTo>
                  <a:pt x="3947528" y="2657530"/>
                  <a:pt x="3940788" y="2656045"/>
                  <a:pt x="3936676" y="2657873"/>
                </a:cubicBezTo>
                <a:cubicBezTo>
                  <a:pt x="3929479" y="2657187"/>
                  <a:pt x="3941131" y="2682205"/>
                  <a:pt x="3929936" y="2676037"/>
                </a:cubicBezTo>
                <a:cubicBezTo>
                  <a:pt x="3929136" y="2665870"/>
                  <a:pt x="3929707" y="2657530"/>
                  <a:pt x="3933134" y="2653075"/>
                </a:cubicBezTo>
                <a:cubicBezTo>
                  <a:pt x="3928679" y="2631713"/>
                  <a:pt x="3912686" y="2641309"/>
                  <a:pt x="3899549" y="2643479"/>
                </a:cubicBezTo>
                <a:cubicBezTo>
                  <a:pt x="3898292" y="2654789"/>
                  <a:pt x="3895894" y="2669639"/>
                  <a:pt x="3904690" y="2687003"/>
                </a:cubicBezTo>
                <a:cubicBezTo>
                  <a:pt x="3897607" y="2685404"/>
                  <a:pt x="3890296" y="2668497"/>
                  <a:pt x="3895094" y="2655588"/>
                </a:cubicBezTo>
                <a:cubicBezTo>
                  <a:pt x="3888468" y="2641080"/>
                  <a:pt x="3879786" y="2661528"/>
                  <a:pt x="3875559" y="2665298"/>
                </a:cubicBezTo>
                <a:cubicBezTo>
                  <a:pt x="3884470" y="2668725"/>
                  <a:pt x="3879557" y="2683005"/>
                  <a:pt x="3883898" y="2685747"/>
                </a:cubicBezTo>
                <a:cubicBezTo>
                  <a:pt x="3878072" y="2697513"/>
                  <a:pt x="3880357" y="2664042"/>
                  <a:pt x="3866991" y="2667126"/>
                </a:cubicBezTo>
                <a:cubicBezTo>
                  <a:pt x="3856482" y="2679692"/>
                  <a:pt x="3874303" y="2706423"/>
                  <a:pt x="3857738" y="2713735"/>
                </a:cubicBezTo>
                <a:cubicBezTo>
                  <a:pt x="3860366" y="2725501"/>
                  <a:pt x="3874074" y="2715562"/>
                  <a:pt x="3871447" y="2705167"/>
                </a:cubicBezTo>
                <a:cubicBezTo>
                  <a:pt x="3877844" y="2706995"/>
                  <a:pt x="3878529" y="2712364"/>
                  <a:pt x="3876245" y="2720931"/>
                </a:cubicBezTo>
                <a:cubicBezTo>
                  <a:pt x="3881385" y="2721845"/>
                  <a:pt x="3881157" y="2715562"/>
                  <a:pt x="3880700" y="2708822"/>
                </a:cubicBezTo>
                <a:cubicBezTo>
                  <a:pt x="3886983" y="2710650"/>
                  <a:pt x="3887782" y="2716019"/>
                  <a:pt x="3885498" y="2724587"/>
                </a:cubicBezTo>
                <a:cubicBezTo>
                  <a:pt x="3906403" y="2733383"/>
                  <a:pt x="3918284" y="2730299"/>
                  <a:pt x="3936904" y="2735782"/>
                </a:cubicBezTo>
                <a:cubicBezTo>
                  <a:pt x="3941131" y="2750633"/>
                  <a:pt x="3934505" y="2750747"/>
                  <a:pt x="3937247" y="2763542"/>
                </a:cubicBezTo>
                <a:cubicBezTo>
                  <a:pt x="3920454" y="2743208"/>
                  <a:pt x="3912458" y="2774623"/>
                  <a:pt x="3898635" y="2760686"/>
                </a:cubicBezTo>
                <a:cubicBezTo>
                  <a:pt x="3913600" y="2810379"/>
                  <a:pt x="3953469" y="2816547"/>
                  <a:pt x="3978715" y="2815862"/>
                </a:cubicBezTo>
                <a:cubicBezTo>
                  <a:pt x="3980657" y="2803639"/>
                  <a:pt x="3978029" y="2799755"/>
                  <a:pt x="3980657" y="2782048"/>
                </a:cubicBezTo>
                <a:cubicBezTo>
                  <a:pt x="3984084" y="2783190"/>
                  <a:pt x="3988996" y="2789931"/>
                  <a:pt x="3984770" y="2792215"/>
                </a:cubicBezTo>
                <a:cubicBezTo>
                  <a:pt x="3990139" y="2809236"/>
                  <a:pt x="3992195" y="2790387"/>
                  <a:pt x="3998135" y="2806038"/>
                </a:cubicBezTo>
                <a:cubicBezTo>
                  <a:pt x="3998135" y="2813577"/>
                  <a:pt x="3991510" y="2811978"/>
                  <a:pt x="3987283" y="2813920"/>
                </a:cubicBezTo>
                <a:cubicBezTo>
                  <a:pt x="4001105" y="2814263"/>
                  <a:pt x="4024295" y="2847620"/>
                  <a:pt x="4025895" y="2816776"/>
                </a:cubicBezTo>
                <a:cubicBezTo>
                  <a:pt x="4031150" y="2825458"/>
                  <a:pt x="4023838" y="2837567"/>
                  <a:pt x="4026809" y="2850019"/>
                </a:cubicBezTo>
                <a:cubicBezTo>
                  <a:pt x="4057652" y="2837110"/>
                  <a:pt x="4055825" y="2838481"/>
                  <a:pt x="4092837" y="2835854"/>
                </a:cubicBezTo>
                <a:cubicBezTo>
                  <a:pt x="4084498" y="2846363"/>
                  <a:pt x="4085640" y="2864984"/>
                  <a:pt x="4097521" y="2851504"/>
                </a:cubicBezTo>
                <a:cubicBezTo>
                  <a:pt x="4104032" y="2875836"/>
                  <a:pt x="4083927" y="2863270"/>
                  <a:pt x="4082784" y="2876979"/>
                </a:cubicBezTo>
                <a:cubicBezTo>
                  <a:pt x="4085526" y="2883490"/>
                  <a:pt x="4104832" y="2874351"/>
                  <a:pt x="4104489" y="2861214"/>
                </a:cubicBezTo>
                <a:cubicBezTo>
                  <a:pt x="4109630" y="2868754"/>
                  <a:pt x="4115685" y="2873780"/>
                  <a:pt x="4119112" y="2885889"/>
                </a:cubicBezTo>
                <a:cubicBezTo>
                  <a:pt x="4122310" y="2876522"/>
                  <a:pt x="4133620" y="2878350"/>
                  <a:pt x="4130992" y="2860986"/>
                </a:cubicBezTo>
                <a:cubicBezTo>
                  <a:pt x="4143216" y="2870010"/>
                  <a:pt x="4146757" y="2860300"/>
                  <a:pt x="4158066" y="2866355"/>
                </a:cubicBezTo>
                <a:cubicBezTo>
                  <a:pt x="4158523" y="2878007"/>
                  <a:pt x="4153725" y="2900511"/>
                  <a:pt x="4166977" y="2892286"/>
                </a:cubicBezTo>
                <a:cubicBezTo>
                  <a:pt x="4166977" y="2902911"/>
                  <a:pt x="4159894" y="2903939"/>
                  <a:pt x="4164350" y="2920731"/>
                </a:cubicBezTo>
                <a:cubicBezTo>
                  <a:pt x="4155439" y="2913420"/>
                  <a:pt x="4137961" y="2908165"/>
                  <a:pt x="4136247" y="2932383"/>
                </a:cubicBezTo>
                <a:cubicBezTo>
                  <a:pt x="4109059" y="2897313"/>
                  <a:pt x="4101862" y="2901083"/>
                  <a:pt x="4067820" y="2924844"/>
                </a:cubicBezTo>
                <a:cubicBezTo>
                  <a:pt x="4064735" y="2913192"/>
                  <a:pt x="4072389" y="2916048"/>
                  <a:pt x="4071589" y="2907366"/>
                </a:cubicBezTo>
                <a:cubicBezTo>
                  <a:pt x="4069305" y="2908851"/>
                  <a:pt x="4068619" y="2905766"/>
                  <a:pt x="4068048" y="2902568"/>
                </a:cubicBezTo>
                <a:cubicBezTo>
                  <a:pt x="4061879" y="2904738"/>
                  <a:pt x="4063478" y="2917533"/>
                  <a:pt x="4065535" y="2931013"/>
                </a:cubicBezTo>
                <a:cubicBezTo>
                  <a:pt x="4059366" y="2930784"/>
                  <a:pt x="4060394" y="2911364"/>
                  <a:pt x="4054340" y="2911136"/>
                </a:cubicBezTo>
                <a:cubicBezTo>
                  <a:pt x="4046571" y="2917647"/>
                  <a:pt x="4052055" y="2919932"/>
                  <a:pt x="4053997" y="2933526"/>
                </a:cubicBezTo>
                <a:cubicBezTo>
                  <a:pt x="4039375" y="2903367"/>
                  <a:pt x="4031378" y="2942551"/>
                  <a:pt x="4021439" y="2907023"/>
                </a:cubicBezTo>
                <a:cubicBezTo>
                  <a:pt x="4006817" y="2906680"/>
                  <a:pt x="4004532" y="2923359"/>
                  <a:pt x="3994708" y="2929528"/>
                </a:cubicBezTo>
                <a:cubicBezTo>
                  <a:pt x="3990938" y="2922902"/>
                  <a:pt x="3989567" y="2909879"/>
                  <a:pt x="3983513" y="2909650"/>
                </a:cubicBezTo>
                <a:cubicBezTo>
                  <a:pt x="3980429" y="2923930"/>
                  <a:pt x="3993337" y="2936153"/>
                  <a:pt x="3988654" y="2953175"/>
                </a:cubicBezTo>
                <a:cubicBezTo>
                  <a:pt x="3983056" y="2954431"/>
                  <a:pt x="3983398" y="2939238"/>
                  <a:pt x="3975973" y="2944835"/>
                </a:cubicBezTo>
                <a:cubicBezTo>
                  <a:pt x="3980885" y="2934668"/>
                  <a:pt x="3980314" y="2913649"/>
                  <a:pt x="3967063" y="2918789"/>
                </a:cubicBezTo>
                <a:cubicBezTo>
                  <a:pt x="3974260" y="2935582"/>
                  <a:pt x="3977116" y="2947691"/>
                  <a:pt x="3965806" y="2958087"/>
                </a:cubicBezTo>
                <a:cubicBezTo>
                  <a:pt x="3968548" y="2923245"/>
                  <a:pt x="3948899" y="2938324"/>
                  <a:pt x="3943873" y="2946092"/>
                </a:cubicBezTo>
                <a:cubicBezTo>
                  <a:pt x="3938961" y="2946549"/>
                  <a:pt x="3944330" y="2922216"/>
                  <a:pt x="3932677" y="2926215"/>
                </a:cubicBezTo>
                <a:cubicBezTo>
                  <a:pt x="3927423" y="2952146"/>
                  <a:pt x="3949927" y="2970538"/>
                  <a:pt x="3962265" y="2953289"/>
                </a:cubicBezTo>
                <a:cubicBezTo>
                  <a:pt x="3956096" y="2979221"/>
                  <a:pt x="3940902" y="2960486"/>
                  <a:pt x="3934848" y="2970310"/>
                </a:cubicBezTo>
                <a:cubicBezTo>
                  <a:pt x="3932221" y="2963456"/>
                  <a:pt x="3928451" y="2928499"/>
                  <a:pt x="3917598" y="2923816"/>
                </a:cubicBezTo>
                <a:cubicBezTo>
                  <a:pt x="3910516" y="2929299"/>
                  <a:pt x="3906060" y="2938438"/>
                  <a:pt x="3909944" y="2958886"/>
                </a:cubicBezTo>
                <a:cubicBezTo>
                  <a:pt x="3918512" y="2953060"/>
                  <a:pt x="3913486" y="2940037"/>
                  <a:pt x="3919540" y="2940151"/>
                </a:cubicBezTo>
                <a:cubicBezTo>
                  <a:pt x="3936447" y="2961171"/>
                  <a:pt x="3905261" y="2969396"/>
                  <a:pt x="3923310" y="2972709"/>
                </a:cubicBezTo>
                <a:cubicBezTo>
                  <a:pt x="3921711" y="2985732"/>
                  <a:pt x="3905603" y="2978649"/>
                  <a:pt x="3898178" y="2983676"/>
                </a:cubicBezTo>
                <a:cubicBezTo>
                  <a:pt x="3897835" y="2973394"/>
                  <a:pt x="3916684" y="2969625"/>
                  <a:pt x="3902291" y="2943807"/>
                </a:cubicBezTo>
                <a:cubicBezTo>
                  <a:pt x="3891781" y="2943122"/>
                  <a:pt x="3888011" y="2951689"/>
                  <a:pt x="3886983" y="2963798"/>
                </a:cubicBezTo>
                <a:cubicBezTo>
                  <a:pt x="3883898" y="2949633"/>
                  <a:pt x="3863222" y="2955573"/>
                  <a:pt x="3868248" y="2978992"/>
                </a:cubicBezTo>
                <a:cubicBezTo>
                  <a:pt x="3853969" y="2982076"/>
                  <a:pt x="3835234" y="2979106"/>
                  <a:pt x="3839346" y="3007551"/>
                </a:cubicBezTo>
                <a:cubicBezTo>
                  <a:pt x="3835120" y="3007209"/>
                  <a:pt x="3836376" y="2991558"/>
                  <a:pt x="3831692" y="2992472"/>
                </a:cubicBezTo>
                <a:cubicBezTo>
                  <a:pt x="3848142" y="2972252"/>
                  <a:pt x="3832264" y="2950433"/>
                  <a:pt x="3823924" y="2927129"/>
                </a:cubicBezTo>
                <a:cubicBezTo>
                  <a:pt x="3813529" y="2939123"/>
                  <a:pt x="3821411" y="2947805"/>
                  <a:pt x="3820497" y="2972595"/>
                </a:cubicBezTo>
                <a:cubicBezTo>
                  <a:pt x="3811930" y="2962428"/>
                  <a:pt x="3798221" y="2966083"/>
                  <a:pt x="3791481" y="2951004"/>
                </a:cubicBezTo>
                <a:cubicBezTo>
                  <a:pt x="3770005" y="2975222"/>
                  <a:pt x="3745558" y="2954088"/>
                  <a:pt x="3730250" y="2981048"/>
                </a:cubicBezTo>
                <a:cubicBezTo>
                  <a:pt x="3731050" y="2995442"/>
                  <a:pt x="3741902" y="2982876"/>
                  <a:pt x="3741445" y="3000925"/>
                </a:cubicBezTo>
                <a:cubicBezTo>
                  <a:pt x="3738704" y="2997727"/>
                  <a:pt x="3732649" y="2994185"/>
                  <a:pt x="3732878" y="3002753"/>
                </a:cubicBezTo>
                <a:cubicBezTo>
                  <a:pt x="3729451" y="3002639"/>
                  <a:pt x="3729336" y="2993386"/>
                  <a:pt x="3728080" y="2987103"/>
                </a:cubicBezTo>
                <a:cubicBezTo>
                  <a:pt x="3715171" y="2990644"/>
                  <a:pt x="3713800" y="3010065"/>
                  <a:pt x="3701920" y="3015091"/>
                </a:cubicBezTo>
                <a:cubicBezTo>
                  <a:pt x="3702034" y="3007665"/>
                  <a:pt x="3705918" y="3005381"/>
                  <a:pt x="3705689" y="2997498"/>
                </a:cubicBezTo>
                <a:cubicBezTo>
                  <a:pt x="3654740" y="3011778"/>
                  <a:pt x="3629151" y="3002639"/>
                  <a:pt x="3577287" y="3008808"/>
                </a:cubicBezTo>
                <a:cubicBezTo>
                  <a:pt x="3588711" y="3015662"/>
                  <a:pt x="3597393" y="3018861"/>
                  <a:pt x="3605047" y="3019546"/>
                </a:cubicBezTo>
                <a:cubicBezTo>
                  <a:pt x="3591795" y="3065355"/>
                  <a:pt x="3556839" y="3011892"/>
                  <a:pt x="3540275" y="3044792"/>
                </a:cubicBezTo>
                <a:cubicBezTo>
                  <a:pt x="3547015" y="3054388"/>
                  <a:pt x="3551813" y="3051075"/>
                  <a:pt x="3549299" y="3070724"/>
                </a:cubicBezTo>
                <a:cubicBezTo>
                  <a:pt x="3521540" y="3069810"/>
                  <a:pt x="3495722" y="3047648"/>
                  <a:pt x="3490354" y="3094828"/>
                </a:cubicBezTo>
                <a:cubicBezTo>
                  <a:pt x="3508403" y="3097684"/>
                  <a:pt x="3526681" y="3082947"/>
                  <a:pt x="3530679" y="3136182"/>
                </a:cubicBezTo>
                <a:cubicBezTo>
                  <a:pt x="3526909" y="3136981"/>
                  <a:pt x="3523139" y="3137895"/>
                  <a:pt x="3519255" y="3138695"/>
                </a:cubicBezTo>
                <a:cubicBezTo>
                  <a:pt x="3521540" y="3164055"/>
                  <a:pt x="3529651" y="3173194"/>
                  <a:pt x="3538904" y="3179020"/>
                </a:cubicBezTo>
                <a:cubicBezTo>
                  <a:pt x="3548043" y="3178792"/>
                  <a:pt x="3529765" y="3164855"/>
                  <a:pt x="3539818" y="3162113"/>
                </a:cubicBezTo>
                <a:cubicBezTo>
                  <a:pt x="3553184" y="3212720"/>
                  <a:pt x="3600477" y="3222430"/>
                  <a:pt x="3609959" y="3157887"/>
                </a:cubicBezTo>
                <a:cubicBezTo>
                  <a:pt x="3622297" y="3177992"/>
                  <a:pt x="3601963" y="3192272"/>
                  <a:pt x="3594423" y="3200268"/>
                </a:cubicBezTo>
                <a:cubicBezTo>
                  <a:pt x="3600363" y="3222773"/>
                  <a:pt x="3615328" y="3220146"/>
                  <a:pt x="3622639" y="3238766"/>
                </a:cubicBezTo>
                <a:cubicBezTo>
                  <a:pt x="3626523" y="3221973"/>
                  <a:pt x="3635205" y="3229056"/>
                  <a:pt x="3634406" y="3213863"/>
                </a:cubicBezTo>
                <a:cubicBezTo>
                  <a:pt x="3641146" y="3214776"/>
                  <a:pt x="3637947" y="3242764"/>
                  <a:pt x="3644002" y="3245278"/>
                </a:cubicBezTo>
                <a:cubicBezTo>
                  <a:pt x="3650627" y="3242193"/>
                  <a:pt x="3647086" y="3225286"/>
                  <a:pt x="3656453" y="3225857"/>
                </a:cubicBezTo>
                <a:cubicBezTo>
                  <a:pt x="3664907" y="3257044"/>
                  <a:pt x="3677244" y="3229285"/>
                  <a:pt x="3687983" y="3219003"/>
                </a:cubicBezTo>
                <a:cubicBezTo>
                  <a:pt x="3708660" y="3244478"/>
                  <a:pt x="3736191" y="3220717"/>
                  <a:pt x="3749899" y="3244478"/>
                </a:cubicBezTo>
                <a:cubicBezTo>
                  <a:pt x="3758353" y="3237738"/>
                  <a:pt x="3760523" y="3222544"/>
                  <a:pt x="3770233" y="3217632"/>
                </a:cubicBezTo>
                <a:cubicBezTo>
                  <a:pt x="3772632" y="3230198"/>
                  <a:pt x="3781428" y="3225629"/>
                  <a:pt x="3782114" y="3242878"/>
                </a:cubicBezTo>
                <a:cubicBezTo>
                  <a:pt x="3807017" y="3237167"/>
                  <a:pt x="3812615" y="3231226"/>
                  <a:pt x="3838661" y="3225172"/>
                </a:cubicBezTo>
                <a:cubicBezTo>
                  <a:pt x="3840032" y="3239223"/>
                  <a:pt x="3830321" y="3238081"/>
                  <a:pt x="3822782" y="3239794"/>
                </a:cubicBezTo>
                <a:cubicBezTo>
                  <a:pt x="3835234" y="3246648"/>
                  <a:pt x="3843573" y="3264812"/>
                  <a:pt x="3855911" y="3271666"/>
                </a:cubicBezTo>
                <a:cubicBezTo>
                  <a:pt x="3858081" y="3267097"/>
                  <a:pt x="3858995" y="3260814"/>
                  <a:pt x="3859680" y="3254074"/>
                </a:cubicBezTo>
                <a:cubicBezTo>
                  <a:pt x="3865392" y="3260014"/>
                  <a:pt x="3872246" y="3262984"/>
                  <a:pt x="3874303" y="3278863"/>
                </a:cubicBezTo>
                <a:cubicBezTo>
                  <a:pt x="3872018" y="3296341"/>
                  <a:pt x="3856596" y="3270752"/>
                  <a:pt x="3861280" y="3292800"/>
                </a:cubicBezTo>
                <a:cubicBezTo>
                  <a:pt x="3844144" y="3286289"/>
                  <a:pt x="3818098" y="3297484"/>
                  <a:pt x="3822325" y="3334611"/>
                </a:cubicBezTo>
                <a:cubicBezTo>
                  <a:pt x="3820611" y="3352317"/>
                  <a:pt x="3816842" y="3320103"/>
                  <a:pt x="3820383" y="3318389"/>
                </a:cubicBezTo>
                <a:cubicBezTo>
                  <a:pt x="3810216" y="3334154"/>
                  <a:pt x="3806903" y="3307536"/>
                  <a:pt x="3791138" y="3319074"/>
                </a:cubicBezTo>
                <a:cubicBezTo>
                  <a:pt x="3785884" y="3322501"/>
                  <a:pt x="3791367" y="3340665"/>
                  <a:pt x="3781657" y="3337923"/>
                </a:cubicBezTo>
                <a:cubicBezTo>
                  <a:pt x="3782571" y="3347862"/>
                  <a:pt x="3786569" y="3348662"/>
                  <a:pt x="3787140" y="3359057"/>
                </a:cubicBezTo>
                <a:cubicBezTo>
                  <a:pt x="3774460" y="3358600"/>
                  <a:pt x="3748300" y="3358029"/>
                  <a:pt x="3746129" y="3384875"/>
                </a:cubicBezTo>
                <a:cubicBezTo>
                  <a:pt x="3728994" y="3374365"/>
                  <a:pt x="3709002" y="3396641"/>
                  <a:pt x="3691296" y="3368996"/>
                </a:cubicBezTo>
                <a:cubicBezTo>
                  <a:pt x="3685127" y="3409207"/>
                  <a:pt x="3649371" y="3364769"/>
                  <a:pt x="3645144" y="3401325"/>
                </a:cubicBezTo>
                <a:cubicBezTo>
                  <a:pt x="3639775" y="3396870"/>
                  <a:pt x="3639318" y="3378934"/>
                  <a:pt x="3635548" y="3370024"/>
                </a:cubicBezTo>
                <a:cubicBezTo>
                  <a:pt x="3636348" y="3388759"/>
                  <a:pt x="3630750" y="3392757"/>
                  <a:pt x="3626980" y="3371852"/>
                </a:cubicBezTo>
                <a:cubicBezTo>
                  <a:pt x="3602420" y="3387274"/>
                  <a:pt x="3558096" y="3357458"/>
                  <a:pt x="3544502" y="3395499"/>
                </a:cubicBezTo>
                <a:cubicBezTo>
                  <a:pt x="3534449" y="3373565"/>
                  <a:pt x="3507260" y="3376878"/>
                  <a:pt x="3497322" y="3394699"/>
                </a:cubicBezTo>
                <a:cubicBezTo>
                  <a:pt x="3499492" y="3398812"/>
                  <a:pt x="3501434" y="3402810"/>
                  <a:pt x="3502234" y="3410349"/>
                </a:cubicBezTo>
                <a:cubicBezTo>
                  <a:pt x="3470476" y="3441993"/>
                  <a:pt x="3440089" y="3410349"/>
                  <a:pt x="3427295" y="3471466"/>
                </a:cubicBezTo>
                <a:cubicBezTo>
                  <a:pt x="3438604" y="3489401"/>
                  <a:pt x="3435977" y="3450218"/>
                  <a:pt x="3448886" y="3455473"/>
                </a:cubicBezTo>
                <a:cubicBezTo>
                  <a:pt x="3430950" y="3521273"/>
                  <a:pt x="3362408" y="3470095"/>
                  <a:pt x="3336134" y="3519217"/>
                </a:cubicBezTo>
                <a:cubicBezTo>
                  <a:pt x="3310888" y="3481633"/>
                  <a:pt x="3300835" y="3562056"/>
                  <a:pt x="3286098" y="3519103"/>
                </a:cubicBezTo>
                <a:cubicBezTo>
                  <a:pt x="3280843" y="3521045"/>
                  <a:pt x="3276959" y="3524700"/>
                  <a:pt x="3275931" y="3532468"/>
                </a:cubicBezTo>
                <a:cubicBezTo>
                  <a:pt x="3269877" y="3527328"/>
                  <a:pt x="3264508" y="3520474"/>
                  <a:pt x="3258910" y="3513962"/>
                </a:cubicBezTo>
                <a:cubicBezTo>
                  <a:pt x="3255940" y="3516590"/>
                  <a:pt x="3252856" y="3525043"/>
                  <a:pt x="3257425" y="3525386"/>
                </a:cubicBezTo>
                <a:cubicBezTo>
                  <a:pt x="3250571" y="3535896"/>
                  <a:pt x="3243602" y="3530298"/>
                  <a:pt x="3235948" y="3518989"/>
                </a:cubicBezTo>
                <a:cubicBezTo>
                  <a:pt x="3201449" y="3529270"/>
                  <a:pt x="3179173" y="3549833"/>
                  <a:pt x="3144102" y="3539323"/>
                </a:cubicBezTo>
                <a:cubicBezTo>
                  <a:pt x="3124796" y="3573137"/>
                  <a:pt x="3081615" y="3555773"/>
                  <a:pt x="3054427" y="3553602"/>
                </a:cubicBezTo>
                <a:cubicBezTo>
                  <a:pt x="2997765" y="3589815"/>
                  <a:pt x="2934249" y="3557943"/>
                  <a:pt x="2895066" y="3600097"/>
                </a:cubicBezTo>
                <a:cubicBezTo>
                  <a:pt x="2894609" y="3586845"/>
                  <a:pt x="2888326" y="3589473"/>
                  <a:pt x="2888783" y="3573594"/>
                </a:cubicBezTo>
                <a:cubicBezTo>
                  <a:pt x="2879530" y="3573137"/>
                  <a:pt x="2881015" y="3587188"/>
                  <a:pt x="2883528" y="3602610"/>
                </a:cubicBezTo>
                <a:cubicBezTo>
                  <a:pt x="2872790" y="3598040"/>
                  <a:pt x="2876332" y="3587988"/>
                  <a:pt x="2871534" y="3577364"/>
                </a:cubicBezTo>
                <a:cubicBezTo>
                  <a:pt x="2869820" y="3600439"/>
                  <a:pt x="2865822" y="3591072"/>
                  <a:pt x="2854969" y="3586617"/>
                </a:cubicBezTo>
                <a:cubicBezTo>
                  <a:pt x="2854170" y="3610835"/>
                  <a:pt x="2869477" y="3590272"/>
                  <a:pt x="2869820" y="3611178"/>
                </a:cubicBezTo>
                <a:cubicBezTo>
                  <a:pt x="2858168" y="3602610"/>
                  <a:pt x="2832465" y="3600554"/>
                  <a:pt x="2833493" y="3580220"/>
                </a:cubicBezTo>
                <a:cubicBezTo>
                  <a:pt x="2823212" y="3576907"/>
                  <a:pt x="2825039" y="3589815"/>
                  <a:pt x="2827552" y="3603866"/>
                </a:cubicBezTo>
                <a:cubicBezTo>
                  <a:pt x="2792596" y="3606951"/>
                  <a:pt x="2782086" y="3571080"/>
                  <a:pt x="2747929" y="3604894"/>
                </a:cubicBezTo>
                <a:cubicBezTo>
                  <a:pt x="2750443" y="3597012"/>
                  <a:pt x="2747929" y="3596098"/>
                  <a:pt x="2745873" y="3588559"/>
                </a:cubicBezTo>
                <a:cubicBezTo>
                  <a:pt x="2735364" y="3587873"/>
                  <a:pt x="2731594" y="3596555"/>
                  <a:pt x="2730680" y="3608779"/>
                </a:cubicBezTo>
                <a:cubicBezTo>
                  <a:pt x="2721884" y="3613348"/>
                  <a:pt x="2721198" y="3595870"/>
                  <a:pt x="2714230" y="3595756"/>
                </a:cubicBezTo>
                <a:cubicBezTo>
                  <a:pt x="2699950" y="3599069"/>
                  <a:pt x="2705433" y="3629113"/>
                  <a:pt x="2688869" y="3629341"/>
                </a:cubicBezTo>
                <a:cubicBezTo>
                  <a:pt x="2694353" y="3598726"/>
                  <a:pt x="2667050" y="3623515"/>
                  <a:pt x="2659510" y="3607865"/>
                </a:cubicBezTo>
                <a:cubicBezTo>
                  <a:pt x="2650600" y="3612434"/>
                  <a:pt x="2651971" y="3630826"/>
                  <a:pt x="2642032" y="3634139"/>
                </a:cubicBezTo>
                <a:cubicBezTo>
                  <a:pt x="2639633" y="3621802"/>
                  <a:pt x="2649572" y="3626143"/>
                  <a:pt x="2648658" y="3615861"/>
                </a:cubicBezTo>
                <a:cubicBezTo>
                  <a:pt x="2617243" y="3615633"/>
                  <a:pt x="2609589" y="3628427"/>
                  <a:pt x="2578974" y="3625914"/>
                </a:cubicBezTo>
                <a:cubicBezTo>
                  <a:pt x="2564808" y="3624772"/>
                  <a:pt x="2547330" y="3637681"/>
                  <a:pt x="2538648" y="3634939"/>
                </a:cubicBezTo>
                <a:cubicBezTo>
                  <a:pt x="2528710" y="3631854"/>
                  <a:pt x="2523911" y="3614034"/>
                  <a:pt x="2515115" y="3612320"/>
                </a:cubicBezTo>
                <a:cubicBezTo>
                  <a:pt x="2499808" y="3609350"/>
                  <a:pt x="2474904" y="3636538"/>
                  <a:pt x="2467707" y="3611749"/>
                </a:cubicBezTo>
                <a:cubicBezTo>
                  <a:pt x="2441318" y="3629912"/>
                  <a:pt x="2412874" y="3626257"/>
                  <a:pt x="2375632" y="3632311"/>
                </a:cubicBezTo>
                <a:cubicBezTo>
                  <a:pt x="2375975" y="3656187"/>
                  <a:pt x="2342275" y="3640422"/>
                  <a:pt x="2334621" y="3635853"/>
                </a:cubicBezTo>
                <a:cubicBezTo>
                  <a:pt x="2326853" y="3642478"/>
                  <a:pt x="2332451" y="3644763"/>
                  <a:pt x="2334507" y="3658243"/>
                </a:cubicBezTo>
                <a:cubicBezTo>
                  <a:pt x="2325140" y="3654816"/>
                  <a:pt x="2319199" y="3641907"/>
                  <a:pt x="2306519" y="3647733"/>
                </a:cubicBezTo>
                <a:cubicBezTo>
                  <a:pt x="2297951" y="3653559"/>
                  <a:pt x="2304577" y="3663155"/>
                  <a:pt x="2307090" y="3675607"/>
                </a:cubicBezTo>
                <a:cubicBezTo>
                  <a:pt x="2301264" y="3679377"/>
                  <a:pt x="2300579" y="3668981"/>
                  <a:pt x="2299208" y="3660528"/>
                </a:cubicBezTo>
                <a:cubicBezTo>
                  <a:pt x="2268707" y="3647505"/>
                  <a:pt x="2245288" y="3704737"/>
                  <a:pt x="2215016" y="3673779"/>
                </a:cubicBezTo>
                <a:cubicBezTo>
                  <a:pt x="2206677" y="3694799"/>
                  <a:pt x="2172291" y="3663955"/>
                  <a:pt x="2168750" y="3706565"/>
                </a:cubicBezTo>
                <a:cubicBezTo>
                  <a:pt x="2163609" y="3700967"/>
                  <a:pt x="2155270" y="3704623"/>
                  <a:pt x="2154470" y="3687373"/>
                </a:cubicBezTo>
                <a:cubicBezTo>
                  <a:pt x="2146131" y="3688287"/>
                  <a:pt x="2149101" y="3704395"/>
                  <a:pt x="2145674" y="3711706"/>
                </a:cubicBezTo>
                <a:cubicBezTo>
                  <a:pt x="2140876" y="3674008"/>
                  <a:pt x="2112774" y="3714105"/>
                  <a:pt x="2098837" y="3716618"/>
                </a:cubicBezTo>
                <a:cubicBezTo>
                  <a:pt x="2087185" y="3718674"/>
                  <a:pt x="2070621" y="3690915"/>
                  <a:pt x="2064223" y="3724386"/>
                </a:cubicBezTo>
                <a:cubicBezTo>
                  <a:pt x="2046288" y="3688287"/>
                  <a:pt x="2029381" y="3724615"/>
                  <a:pt x="2005848" y="3731926"/>
                </a:cubicBezTo>
                <a:cubicBezTo>
                  <a:pt x="2002535" y="3733639"/>
                  <a:pt x="2004706" y="3742321"/>
                  <a:pt x="2005049" y="3748833"/>
                </a:cubicBezTo>
                <a:cubicBezTo>
                  <a:pt x="1969521" y="3736153"/>
                  <a:pt x="1950444" y="3763912"/>
                  <a:pt x="1928624" y="3777163"/>
                </a:cubicBezTo>
                <a:cubicBezTo>
                  <a:pt x="1918343" y="3778534"/>
                  <a:pt x="1912517" y="3768024"/>
                  <a:pt x="1907833" y="3753973"/>
                </a:cubicBezTo>
                <a:cubicBezTo>
                  <a:pt x="1892868" y="3751917"/>
                  <a:pt x="1894239" y="3771909"/>
                  <a:pt x="1883958" y="3776021"/>
                </a:cubicBezTo>
                <a:cubicBezTo>
                  <a:pt x="1882701" y="3750203"/>
                  <a:pt x="1859968" y="3783903"/>
                  <a:pt x="1858140" y="3759457"/>
                </a:cubicBezTo>
                <a:cubicBezTo>
                  <a:pt x="1849801" y="3781390"/>
                  <a:pt x="1831409" y="3775907"/>
                  <a:pt x="1818500" y="3773965"/>
                </a:cubicBezTo>
                <a:cubicBezTo>
                  <a:pt x="1827068" y="3775221"/>
                  <a:pt x="1802850" y="3761284"/>
                  <a:pt x="1796224" y="3762198"/>
                </a:cubicBezTo>
                <a:cubicBezTo>
                  <a:pt x="1787314" y="3763455"/>
                  <a:pt x="1783087" y="3775907"/>
                  <a:pt x="1774519" y="3778306"/>
                </a:cubicBezTo>
                <a:cubicBezTo>
                  <a:pt x="1765038" y="3780819"/>
                  <a:pt x="1752929" y="3763912"/>
                  <a:pt x="1742876" y="3762998"/>
                </a:cubicBezTo>
                <a:cubicBezTo>
                  <a:pt x="1728025" y="3761627"/>
                  <a:pt x="1698895" y="3759343"/>
                  <a:pt x="1675819" y="3772480"/>
                </a:cubicBezTo>
                <a:cubicBezTo>
                  <a:pt x="1669879" y="3760599"/>
                  <a:pt x="1668393" y="3763684"/>
                  <a:pt x="1669422" y="3745863"/>
                </a:cubicBezTo>
                <a:cubicBezTo>
                  <a:pt x="1652286" y="3790872"/>
                  <a:pt x="1632866" y="3747805"/>
                  <a:pt x="1611618" y="3758885"/>
                </a:cubicBezTo>
                <a:cubicBezTo>
                  <a:pt x="1615388" y="3773165"/>
                  <a:pt x="1625440" y="3769738"/>
                  <a:pt x="1627382" y="3788815"/>
                </a:cubicBezTo>
                <a:cubicBezTo>
                  <a:pt x="1612760" y="3747919"/>
                  <a:pt x="1574034" y="3789387"/>
                  <a:pt x="1549473" y="3784132"/>
                </a:cubicBezTo>
                <a:cubicBezTo>
                  <a:pt x="1553814" y="3808921"/>
                  <a:pt x="1576090" y="3783903"/>
                  <a:pt x="1577461" y="3816918"/>
                </a:cubicBezTo>
                <a:cubicBezTo>
                  <a:pt x="1585115" y="3782990"/>
                  <a:pt x="1606591" y="3809150"/>
                  <a:pt x="1622356" y="3795670"/>
                </a:cubicBezTo>
                <a:cubicBezTo>
                  <a:pt x="1581802" y="3838394"/>
                  <a:pt x="1516573" y="3849475"/>
                  <a:pt x="1482759" y="3866154"/>
                </a:cubicBezTo>
                <a:cubicBezTo>
                  <a:pt x="1502522" y="3910820"/>
                  <a:pt x="1552443" y="3838394"/>
                  <a:pt x="1572092" y="3890829"/>
                </a:cubicBezTo>
                <a:cubicBezTo>
                  <a:pt x="1589342" y="3873350"/>
                  <a:pt x="1592655" y="3876092"/>
                  <a:pt x="1603964" y="3861241"/>
                </a:cubicBezTo>
                <a:cubicBezTo>
                  <a:pt x="1602822" y="3876663"/>
                  <a:pt x="1605449" y="3887173"/>
                  <a:pt x="1613903" y="3892542"/>
                </a:cubicBezTo>
                <a:cubicBezTo>
                  <a:pt x="1626469" y="3846962"/>
                  <a:pt x="1671935" y="3889687"/>
                  <a:pt x="1676162" y="3845020"/>
                </a:cubicBezTo>
                <a:cubicBezTo>
                  <a:pt x="1686329" y="3872551"/>
                  <a:pt x="1697866" y="3843878"/>
                  <a:pt x="1706434" y="3849475"/>
                </a:cubicBezTo>
                <a:cubicBezTo>
                  <a:pt x="1706663" y="3857472"/>
                  <a:pt x="1697981" y="3853245"/>
                  <a:pt x="1699123" y="3862270"/>
                </a:cubicBezTo>
                <a:cubicBezTo>
                  <a:pt x="1704492" y="3891171"/>
                  <a:pt x="1741162" y="3860899"/>
                  <a:pt x="1735907" y="3848447"/>
                </a:cubicBezTo>
                <a:cubicBezTo>
                  <a:pt x="1753271" y="3875521"/>
                  <a:pt x="1770978" y="3847191"/>
                  <a:pt x="1789941" y="3830740"/>
                </a:cubicBezTo>
                <a:cubicBezTo>
                  <a:pt x="1804678" y="3848219"/>
                  <a:pt x="1859626" y="3856558"/>
                  <a:pt x="1868422" y="3818745"/>
                </a:cubicBezTo>
                <a:cubicBezTo>
                  <a:pt x="1873677" y="3818860"/>
                  <a:pt x="1876190" y="3826514"/>
                  <a:pt x="1876990" y="3839079"/>
                </a:cubicBezTo>
                <a:cubicBezTo>
                  <a:pt x="1907605" y="3829027"/>
                  <a:pt x="1924740" y="3817261"/>
                  <a:pt x="1959126" y="3831769"/>
                </a:cubicBezTo>
                <a:cubicBezTo>
                  <a:pt x="1933879" y="3851760"/>
                  <a:pt x="1908633" y="3831883"/>
                  <a:pt x="1895610" y="3868324"/>
                </a:cubicBezTo>
                <a:cubicBezTo>
                  <a:pt x="1898238" y="3873465"/>
                  <a:pt x="1903035" y="3872551"/>
                  <a:pt x="1903492" y="3883403"/>
                </a:cubicBezTo>
                <a:cubicBezTo>
                  <a:pt x="1914231" y="3877463"/>
                  <a:pt x="1914802" y="3876206"/>
                  <a:pt x="1924398" y="3884317"/>
                </a:cubicBezTo>
                <a:cubicBezTo>
                  <a:pt x="1932737" y="3868667"/>
                  <a:pt x="1949301" y="3853816"/>
                  <a:pt x="1961182" y="3870495"/>
                </a:cubicBezTo>
                <a:cubicBezTo>
                  <a:pt x="1967008" y="3841250"/>
                  <a:pt x="1985172" y="3852560"/>
                  <a:pt x="1993854" y="3824001"/>
                </a:cubicBezTo>
                <a:cubicBezTo>
                  <a:pt x="1983458" y="3847876"/>
                  <a:pt x="2001165" y="3840222"/>
                  <a:pt x="2010989" y="3842507"/>
                </a:cubicBezTo>
                <a:cubicBezTo>
                  <a:pt x="1967808" y="3887744"/>
                  <a:pt x="1915145" y="3884431"/>
                  <a:pt x="1880302" y="3910934"/>
                </a:cubicBezTo>
                <a:cubicBezTo>
                  <a:pt x="1873562" y="3906936"/>
                  <a:pt x="1858712" y="3883289"/>
                  <a:pt x="1856541" y="3910706"/>
                </a:cubicBezTo>
                <a:cubicBezTo>
                  <a:pt x="1848202" y="3906936"/>
                  <a:pt x="1844089" y="3891400"/>
                  <a:pt x="1835750" y="3887516"/>
                </a:cubicBezTo>
                <a:cubicBezTo>
                  <a:pt x="1840662" y="3896883"/>
                  <a:pt x="1833465" y="3897112"/>
                  <a:pt x="1826954" y="3911849"/>
                </a:cubicBezTo>
                <a:cubicBezTo>
                  <a:pt x="1821471" y="3912420"/>
                  <a:pt x="1822613" y="3894256"/>
                  <a:pt x="1816216" y="3897455"/>
                </a:cubicBezTo>
                <a:cubicBezTo>
                  <a:pt x="1803764" y="3895855"/>
                  <a:pt x="1814159" y="3924757"/>
                  <a:pt x="1801708" y="3923158"/>
                </a:cubicBezTo>
                <a:cubicBezTo>
                  <a:pt x="1801593" y="3913676"/>
                  <a:pt x="1798166" y="3913333"/>
                  <a:pt x="1794511" y="3913562"/>
                </a:cubicBezTo>
                <a:cubicBezTo>
                  <a:pt x="1774519" y="3956972"/>
                  <a:pt x="1717515" y="3923958"/>
                  <a:pt x="1697866" y="3946462"/>
                </a:cubicBezTo>
                <a:cubicBezTo>
                  <a:pt x="1671478" y="3924072"/>
                  <a:pt x="1649773" y="3968053"/>
                  <a:pt x="1612760" y="3954459"/>
                </a:cubicBezTo>
                <a:cubicBezTo>
                  <a:pt x="1600651" y="3970338"/>
                  <a:pt x="1579632" y="3984388"/>
                  <a:pt x="1572321" y="3963598"/>
                </a:cubicBezTo>
                <a:cubicBezTo>
                  <a:pt x="1566723" y="3968053"/>
                  <a:pt x="1564438" y="3977078"/>
                  <a:pt x="1559983" y="3983132"/>
                </a:cubicBezTo>
                <a:cubicBezTo>
                  <a:pt x="1562496" y="3988272"/>
                  <a:pt x="1567294" y="3987244"/>
                  <a:pt x="1567751" y="3998097"/>
                </a:cubicBezTo>
                <a:cubicBezTo>
                  <a:pt x="1560554" y="3978334"/>
                  <a:pt x="1554614" y="3996726"/>
                  <a:pt x="1546846" y="3997297"/>
                </a:cubicBezTo>
                <a:cubicBezTo>
                  <a:pt x="1512575" y="3999925"/>
                  <a:pt x="1463339" y="4006665"/>
                  <a:pt x="1423470" y="4008264"/>
                </a:cubicBezTo>
                <a:cubicBezTo>
                  <a:pt x="1421300" y="3988044"/>
                  <a:pt x="1425869" y="3993642"/>
                  <a:pt x="1433637" y="3994784"/>
                </a:cubicBezTo>
                <a:cubicBezTo>
                  <a:pt x="1432381" y="3988616"/>
                  <a:pt x="1432952" y="3984846"/>
                  <a:pt x="1435122" y="3983246"/>
                </a:cubicBezTo>
                <a:cubicBezTo>
                  <a:pt x="1433523" y="3976506"/>
                  <a:pt x="1428611" y="3979019"/>
                  <a:pt x="1429296" y="3984503"/>
                </a:cubicBezTo>
                <a:cubicBezTo>
                  <a:pt x="1420500" y="3981076"/>
                  <a:pt x="1431581" y="3969081"/>
                  <a:pt x="1423584" y="3963483"/>
                </a:cubicBezTo>
                <a:cubicBezTo>
                  <a:pt x="1411475" y="4017974"/>
                  <a:pt x="1374348" y="3974907"/>
                  <a:pt x="1348531" y="3980276"/>
                </a:cubicBezTo>
                <a:cubicBezTo>
                  <a:pt x="1348531" y="3983703"/>
                  <a:pt x="1353672" y="3986331"/>
                  <a:pt x="1355042" y="3984503"/>
                </a:cubicBezTo>
                <a:cubicBezTo>
                  <a:pt x="1328540" y="4016946"/>
                  <a:pt x="1287643" y="4033053"/>
                  <a:pt x="1269022" y="4009406"/>
                </a:cubicBezTo>
                <a:cubicBezTo>
                  <a:pt x="1259655" y="4008835"/>
                  <a:pt x="1271535" y="4036595"/>
                  <a:pt x="1260340" y="4033739"/>
                </a:cubicBezTo>
                <a:cubicBezTo>
                  <a:pt x="1267194" y="4013747"/>
                  <a:pt x="1247774" y="4025285"/>
                  <a:pt x="1247432" y="4003123"/>
                </a:cubicBezTo>
                <a:cubicBezTo>
                  <a:pt x="1242291" y="4013919"/>
                  <a:pt x="1234580" y="4015654"/>
                  <a:pt x="1228154" y="4005774"/>
                </a:cubicBezTo>
                <a:lnTo>
                  <a:pt x="1226491" y="4001842"/>
                </a:lnTo>
                <a:lnTo>
                  <a:pt x="1225012" y="3986202"/>
                </a:lnTo>
                <a:cubicBezTo>
                  <a:pt x="1221471" y="3982104"/>
                  <a:pt x="1216416" y="3979134"/>
                  <a:pt x="1214417" y="3976963"/>
                </a:cubicBezTo>
                <a:cubicBezTo>
                  <a:pt x="1209391" y="3998211"/>
                  <a:pt x="1199338" y="4001067"/>
                  <a:pt x="1188371" y="4005180"/>
                </a:cubicBezTo>
                <a:cubicBezTo>
                  <a:pt x="1187571" y="3992500"/>
                  <a:pt x="1194426" y="3991014"/>
                  <a:pt x="1199224" y="3997183"/>
                </a:cubicBezTo>
                <a:cubicBezTo>
                  <a:pt x="1199452" y="3981304"/>
                  <a:pt x="1201965" y="3975364"/>
                  <a:pt x="1193626" y="3953773"/>
                </a:cubicBezTo>
                <a:cubicBezTo>
                  <a:pt x="1189742" y="3978563"/>
                  <a:pt x="1183459" y="3946233"/>
                  <a:pt x="1174092" y="3963712"/>
                </a:cubicBezTo>
                <a:cubicBezTo>
                  <a:pt x="1173863" y="3957314"/>
                  <a:pt x="1172264" y="3954230"/>
                  <a:pt x="1169865" y="3953545"/>
                </a:cubicBezTo>
                <a:cubicBezTo>
                  <a:pt x="1173520" y="3929098"/>
                  <a:pt x="1171921" y="3906479"/>
                  <a:pt x="1180946" y="3900768"/>
                </a:cubicBezTo>
                <a:cubicBezTo>
                  <a:pt x="1178090" y="3896426"/>
                  <a:pt x="1176376" y="3889344"/>
                  <a:pt x="1175348" y="3879748"/>
                </a:cubicBezTo>
                <a:cubicBezTo>
                  <a:pt x="1170093" y="3880205"/>
                  <a:pt x="1170093" y="3887744"/>
                  <a:pt x="1164496" y="3887744"/>
                </a:cubicBezTo>
                <a:cubicBezTo>
                  <a:pt x="1163468" y="3873236"/>
                  <a:pt x="1158213" y="3870837"/>
                  <a:pt x="1150787" y="3874036"/>
                </a:cubicBezTo>
                <a:cubicBezTo>
                  <a:pt x="1157642" y="3859871"/>
                  <a:pt x="1152272" y="3842849"/>
                  <a:pt x="1145190" y="3830626"/>
                </a:cubicBezTo>
                <a:cubicBezTo>
                  <a:pt x="1150216" y="3835881"/>
                  <a:pt x="1153300" y="3835195"/>
                  <a:pt x="1156728" y="3827999"/>
                </a:cubicBezTo>
                <a:cubicBezTo>
                  <a:pt x="1148046" y="3815204"/>
                  <a:pt x="1151587" y="3791443"/>
                  <a:pt x="1159812" y="3782647"/>
                </a:cubicBezTo>
                <a:cubicBezTo>
                  <a:pt x="1155243" y="3767225"/>
                  <a:pt x="1153415" y="3791329"/>
                  <a:pt x="1145304" y="3785846"/>
                </a:cubicBezTo>
                <a:cubicBezTo>
                  <a:pt x="1143590" y="3773279"/>
                  <a:pt x="1141991" y="3760599"/>
                  <a:pt x="1140392" y="3747919"/>
                </a:cubicBezTo>
                <a:cubicBezTo>
                  <a:pt x="1153186" y="3753745"/>
                  <a:pt x="1150445" y="3734325"/>
                  <a:pt x="1166438" y="3742093"/>
                </a:cubicBezTo>
                <a:cubicBezTo>
                  <a:pt x="1168723" y="3729984"/>
                  <a:pt x="1170665" y="3717646"/>
                  <a:pt x="1173863" y="3706908"/>
                </a:cubicBezTo>
                <a:cubicBezTo>
                  <a:pt x="1180717" y="3715932"/>
                  <a:pt x="1181174" y="3705880"/>
                  <a:pt x="1188371" y="3703709"/>
                </a:cubicBezTo>
                <a:cubicBezTo>
                  <a:pt x="1191227" y="3720273"/>
                  <a:pt x="1209733" y="3715590"/>
                  <a:pt x="1212818" y="3709307"/>
                </a:cubicBezTo>
                <a:cubicBezTo>
                  <a:pt x="1209276" y="3701767"/>
                  <a:pt x="1206306" y="3693085"/>
                  <a:pt x="1199224" y="3695598"/>
                </a:cubicBezTo>
                <a:cubicBezTo>
                  <a:pt x="1204593" y="3667611"/>
                  <a:pt x="1194197" y="3661899"/>
                  <a:pt x="1179232" y="3655387"/>
                </a:cubicBezTo>
                <a:cubicBezTo>
                  <a:pt x="1176034" y="3661556"/>
                  <a:pt x="1175348" y="3671152"/>
                  <a:pt x="1173406" y="3679034"/>
                </a:cubicBezTo>
                <a:cubicBezTo>
                  <a:pt x="1163468" y="3639280"/>
                  <a:pt x="1141763" y="3669781"/>
                  <a:pt x="1130225" y="3644078"/>
                </a:cubicBezTo>
                <a:cubicBezTo>
                  <a:pt x="1124056" y="3657443"/>
                  <a:pt x="1115488" y="3695370"/>
                  <a:pt x="1130682" y="3694228"/>
                </a:cubicBezTo>
                <a:cubicBezTo>
                  <a:pt x="1131824" y="3713076"/>
                  <a:pt x="1113889" y="3703481"/>
                  <a:pt x="1107606" y="3699482"/>
                </a:cubicBezTo>
                <a:cubicBezTo>
                  <a:pt x="1102808" y="3682461"/>
                  <a:pt x="1116059" y="3689658"/>
                  <a:pt x="1117088" y="3680519"/>
                </a:cubicBezTo>
                <a:cubicBezTo>
                  <a:pt x="1115031" y="3666011"/>
                  <a:pt x="1099381" y="3663955"/>
                  <a:pt x="1110690" y="3654016"/>
                </a:cubicBezTo>
                <a:cubicBezTo>
                  <a:pt x="1104750" y="3650589"/>
                  <a:pt x="1100866" y="3641793"/>
                  <a:pt x="1094126" y="3640993"/>
                </a:cubicBezTo>
                <a:cubicBezTo>
                  <a:pt x="1095268" y="3635853"/>
                  <a:pt x="1096411" y="3630484"/>
                  <a:pt x="1092755" y="3630141"/>
                </a:cubicBezTo>
                <a:cubicBezTo>
                  <a:pt x="1095497" y="3621459"/>
                  <a:pt x="1110690" y="3606494"/>
                  <a:pt x="1103722" y="3599754"/>
                </a:cubicBezTo>
                <a:cubicBezTo>
                  <a:pt x="1115031" y="3585017"/>
                  <a:pt x="1128625" y="3597926"/>
                  <a:pt x="1143476" y="3585246"/>
                </a:cubicBezTo>
                <a:cubicBezTo>
                  <a:pt x="1139478" y="3567653"/>
                  <a:pt x="1131596" y="3579877"/>
                  <a:pt x="1125427" y="3583647"/>
                </a:cubicBezTo>
                <a:cubicBezTo>
                  <a:pt x="1125541" y="3561370"/>
                  <a:pt x="1114689" y="3569253"/>
                  <a:pt x="1114803" y="3546977"/>
                </a:cubicBezTo>
                <a:cubicBezTo>
                  <a:pt x="1116516" y="3541608"/>
                  <a:pt x="1140392" y="3542978"/>
                  <a:pt x="1130110" y="3526757"/>
                </a:cubicBezTo>
                <a:cubicBezTo>
                  <a:pt x="1140392" y="3531783"/>
                  <a:pt x="1146218" y="3534639"/>
                  <a:pt x="1163239" y="3530412"/>
                </a:cubicBezTo>
                <a:cubicBezTo>
                  <a:pt x="1164496" y="3485974"/>
                  <a:pt x="1188600" y="3497855"/>
                  <a:pt x="1200366" y="3471809"/>
                </a:cubicBezTo>
                <a:cubicBezTo>
                  <a:pt x="1187000" y="3459700"/>
                  <a:pt x="1187800" y="3487231"/>
                  <a:pt x="1171464" y="3478320"/>
                </a:cubicBezTo>
                <a:cubicBezTo>
                  <a:pt x="1168266" y="3459243"/>
                  <a:pt x="1183345" y="3479234"/>
                  <a:pt x="1180260" y="3453988"/>
                </a:cubicBezTo>
                <a:cubicBezTo>
                  <a:pt x="1184144" y="3468610"/>
                  <a:pt x="1187343" y="3461299"/>
                  <a:pt x="1181060" y="3436967"/>
                </a:cubicBezTo>
                <a:cubicBezTo>
                  <a:pt x="1186772" y="3440736"/>
                  <a:pt x="1193740" y="3446563"/>
                  <a:pt x="1189628" y="3457415"/>
                </a:cubicBezTo>
                <a:cubicBezTo>
                  <a:pt x="1200709" y="3453531"/>
                  <a:pt x="1204593" y="3449761"/>
                  <a:pt x="1206306" y="3425657"/>
                </a:cubicBezTo>
                <a:cubicBezTo>
                  <a:pt x="1221957" y="3439708"/>
                  <a:pt x="1227440" y="3407494"/>
                  <a:pt x="1238864" y="3401553"/>
                </a:cubicBezTo>
                <a:cubicBezTo>
                  <a:pt x="1229382" y="3384761"/>
                  <a:pt x="1198310" y="3354145"/>
                  <a:pt x="1193512" y="3372651"/>
                </a:cubicBezTo>
                <a:cubicBezTo>
                  <a:pt x="1183459" y="3363284"/>
                  <a:pt x="1197967" y="3348890"/>
                  <a:pt x="1194426" y="3333354"/>
                </a:cubicBezTo>
                <a:cubicBezTo>
                  <a:pt x="1187115" y="3319303"/>
                  <a:pt x="1183116" y="3295999"/>
                  <a:pt x="1171578" y="3293828"/>
                </a:cubicBezTo>
                <a:cubicBezTo>
                  <a:pt x="1168380" y="3295542"/>
                  <a:pt x="1170665" y="3299540"/>
                  <a:pt x="1172264" y="3299197"/>
                </a:cubicBezTo>
                <a:cubicBezTo>
                  <a:pt x="1171807" y="3315648"/>
                  <a:pt x="1164039" y="3293714"/>
                  <a:pt x="1157756" y="3302396"/>
                </a:cubicBezTo>
                <a:cubicBezTo>
                  <a:pt x="1151587" y="3302167"/>
                  <a:pt x="1160269" y="3317932"/>
                  <a:pt x="1162668" y="3318046"/>
                </a:cubicBezTo>
                <a:cubicBezTo>
                  <a:pt x="1160383" y="3326386"/>
                  <a:pt x="1141191" y="3319532"/>
                  <a:pt x="1137536" y="3306965"/>
                </a:cubicBezTo>
                <a:cubicBezTo>
                  <a:pt x="1123256" y="3333011"/>
                  <a:pt x="1076876" y="3340094"/>
                  <a:pt x="1073792" y="3366140"/>
                </a:cubicBezTo>
                <a:cubicBezTo>
                  <a:pt x="1071621" y="3378478"/>
                  <a:pt x="1060540" y="3354374"/>
                  <a:pt x="1056542" y="3347634"/>
                </a:cubicBezTo>
                <a:cubicBezTo>
                  <a:pt x="1054372" y="3349119"/>
                  <a:pt x="1054372" y="3353688"/>
                  <a:pt x="1051516" y="3354374"/>
                </a:cubicBezTo>
                <a:cubicBezTo>
                  <a:pt x="1048203" y="3370138"/>
                  <a:pt x="1065567" y="3362028"/>
                  <a:pt x="1056428" y="3370024"/>
                </a:cubicBezTo>
                <a:cubicBezTo>
                  <a:pt x="1054486" y="3373451"/>
                  <a:pt x="1052430" y="3376764"/>
                  <a:pt x="1048431" y="3377450"/>
                </a:cubicBezTo>
                <a:cubicBezTo>
                  <a:pt x="1042034" y="3332783"/>
                  <a:pt x="995997" y="3379734"/>
                  <a:pt x="981946" y="3392415"/>
                </a:cubicBezTo>
                <a:cubicBezTo>
                  <a:pt x="971093" y="3377792"/>
                  <a:pt x="951559" y="3368310"/>
                  <a:pt x="946532" y="3394813"/>
                </a:cubicBezTo>
                <a:cubicBezTo>
                  <a:pt x="935680" y="3398240"/>
                  <a:pt x="944933" y="3390587"/>
                  <a:pt x="941620" y="3379163"/>
                </a:cubicBezTo>
                <a:cubicBezTo>
                  <a:pt x="934766" y="3392871"/>
                  <a:pt x="935109" y="3388073"/>
                  <a:pt x="922771" y="3394585"/>
                </a:cubicBezTo>
                <a:cubicBezTo>
                  <a:pt x="938193" y="3407037"/>
                  <a:pt x="935680" y="3423487"/>
                  <a:pt x="947103" y="3444963"/>
                </a:cubicBezTo>
                <a:cubicBezTo>
                  <a:pt x="951559" y="3431712"/>
                  <a:pt x="955671" y="3445649"/>
                  <a:pt x="964467" y="3440965"/>
                </a:cubicBezTo>
                <a:cubicBezTo>
                  <a:pt x="954643" y="3457872"/>
                  <a:pt x="937165" y="3464726"/>
                  <a:pt x="917402" y="3468382"/>
                </a:cubicBezTo>
                <a:cubicBezTo>
                  <a:pt x="913861" y="3456729"/>
                  <a:pt x="905179" y="3443021"/>
                  <a:pt x="909634" y="3431026"/>
                </a:cubicBezTo>
                <a:cubicBezTo>
                  <a:pt x="901295" y="3432169"/>
                  <a:pt x="902094" y="3460957"/>
                  <a:pt x="910205" y="3458786"/>
                </a:cubicBezTo>
                <a:cubicBezTo>
                  <a:pt x="910205" y="3477178"/>
                  <a:pt x="882788" y="3449647"/>
                  <a:pt x="897182" y="3450561"/>
                </a:cubicBezTo>
                <a:cubicBezTo>
                  <a:pt x="892612" y="3436281"/>
                  <a:pt x="889071" y="3460271"/>
                  <a:pt x="879818" y="3454445"/>
                </a:cubicBezTo>
                <a:cubicBezTo>
                  <a:pt x="872393" y="3424629"/>
                  <a:pt x="860855" y="3404067"/>
                  <a:pt x="839607" y="3396527"/>
                </a:cubicBezTo>
                <a:cubicBezTo>
                  <a:pt x="842805" y="3373794"/>
                  <a:pt x="884502" y="3401325"/>
                  <a:pt x="890099" y="3396299"/>
                </a:cubicBezTo>
                <a:cubicBezTo>
                  <a:pt x="879704" y="3385789"/>
                  <a:pt x="872278" y="3367168"/>
                  <a:pt x="856971" y="3370253"/>
                </a:cubicBezTo>
                <a:cubicBezTo>
                  <a:pt x="856285" y="3350147"/>
                  <a:pt x="869422" y="3348205"/>
                  <a:pt x="877990" y="3348776"/>
                </a:cubicBezTo>
                <a:cubicBezTo>
                  <a:pt x="872850" y="3325243"/>
                  <a:pt x="860855" y="3342264"/>
                  <a:pt x="848517" y="3327414"/>
                </a:cubicBezTo>
                <a:cubicBezTo>
                  <a:pt x="852287" y="3315076"/>
                  <a:pt x="875134" y="3312106"/>
                  <a:pt x="875934" y="3332440"/>
                </a:cubicBezTo>
                <a:cubicBezTo>
                  <a:pt x="890442" y="3327300"/>
                  <a:pt x="879818" y="3292800"/>
                  <a:pt x="899124" y="3304909"/>
                </a:cubicBezTo>
                <a:cubicBezTo>
                  <a:pt x="890442" y="3294514"/>
                  <a:pt x="883017" y="3280805"/>
                  <a:pt x="871821" y="3277493"/>
                </a:cubicBezTo>
                <a:cubicBezTo>
                  <a:pt x="872964" y="3272237"/>
                  <a:pt x="874106" y="3266983"/>
                  <a:pt x="870451" y="3266640"/>
                </a:cubicBezTo>
                <a:cubicBezTo>
                  <a:pt x="869765" y="3255331"/>
                  <a:pt x="883131" y="3262527"/>
                  <a:pt x="879932" y="3247791"/>
                </a:cubicBezTo>
                <a:cubicBezTo>
                  <a:pt x="875477" y="3228371"/>
                  <a:pt x="865653" y="3223801"/>
                  <a:pt x="859941" y="3207579"/>
                </a:cubicBezTo>
                <a:cubicBezTo>
                  <a:pt x="838122" y="3220260"/>
                  <a:pt x="814132" y="3209864"/>
                  <a:pt x="786944" y="3218432"/>
                </a:cubicBezTo>
                <a:cubicBezTo>
                  <a:pt x="791513" y="3205638"/>
                  <a:pt x="780432" y="3198898"/>
                  <a:pt x="774720" y="3193186"/>
                </a:cubicBezTo>
                <a:cubicBezTo>
                  <a:pt x="785459" y="3212149"/>
                  <a:pt x="775063" y="3201525"/>
                  <a:pt x="779632" y="3231226"/>
                </a:cubicBezTo>
                <a:cubicBezTo>
                  <a:pt x="774149" y="3208379"/>
                  <a:pt x="764211" y="3214548"/>
                  <a:pt x="756557" y="3213977"/>
                </a:cubicBezTo>
                <a:cubicBezTo>
                  <a:pt x="751073" y="3201411"/>
                  <a:pt x="762154" y="3189530"/>
                  <a:pt x="753130" y="3186903"/>
                </a:cubicBezTo>
                <a:cubicBezTo>
                  <a:pt x="752787" y="3178906"/>
                  <a:pt x="761583" y="3183133"/>
                  <a:pt x="760441" y="3174108"/>
                </a:cubicBezTo>
                <a:cubicBezTo>
                  <a:pt x="762269" y="3151604"/>
                  <a:pt x="747646" y="3174908"/>
                  <a:pt x="746732" y="3160286"/>
                </a:cubicBezTo>
                <a:cubicBezTo>
                  <a:pt x="744562" y="3143150"/>
                  <a:pt x="757356" y="3148862"/>
                  <a:pt x="760555" y="3151604"/>
                </a:cubicBezTo>
                <a:cubicBezTo>
                  <a:pt x="771293" y="3144864"/>
                  <a:pt x="752444" y="3098941"/>
                  <a:pt x="768780" y="3099512"/>
                </a:cubicBezTo>
                <a:cubicBezTo>
                  <a:pt x="769694" y="3106709"/>
                  <a:pt x="770608" y="3114020"/>
                  <a:pt x="771522" y="3121217"/>
                </a:cubicBezTo>
                <a:cubicBezTo>
                  <a:pt x="786715" y="3115619"/>
                  <a:pt x="766838" y="3091287"/>
                  <a:pt x="778262" y="3080663"/>
                </a:cubicBezTo>
                <a:cubicBezTo>
                  <a:pt x="773692" y="3065126"/>
                  <a:pt x="775634" y="3094143"/>
                  <a:pt x="767409" y="3088659"/>
                </a:cubicBezTo>
                <a:cubicBezTo>
                  <a:pt x="762611" y="3062727"/>
                  <a:pt x="786487" y="3074951"/>
                  <a:pt x="783517" y="3051532"/>
                </a:cubicBezTo>
                <a:cubicBezTo>
                  <a:pt x="778262" y="3041708"/>
                  <a:pt x="771179" y="3036567"/>
                  <a:pt x="763411" y="3033826"/>
                </a:cubicBezTo>
                <a:cubicBezTo>
                  <a:pt x="762040" y="3009950"/>
                  <a:pt x="746847" y="2937182"/>
                  <a:pt x="723200" y="2975794"/>
                </a:cubicBezTo>
                <a:cubicBezTo>
                  <a:pt x="728454" y="2981277"/>
                  <a:pt x="732339" y="2989959"/>
                  <a:pt x="739764" y="2988931"/>
                </a:cubicBezTo>
                <a:cubicBezTo>
                  <a:pt x="735423" y="3002868"/>
                  <a:pt x="717945" y="2990873"/>
                  <a:pt x="710177" y="2989959"/>
                </a:cubicBezTo>
                <a:cubicBezTo>
                  <a:pt x="719087" y="2975222"/>
                  <a:pt x="703094" y="2946549"/>
                  <a:pt x="708235" y="2928956"/>
                </a:cubicBezTo>
                <a:cubicBezTo>
                  <a:pt x="714746" y="2932955"/>
                  <a:pt x="721143" y="2937524"/>
                  <a:pt x="727655" y="2941408"/>
                </a:cubicBezTo>
                <a:cubicBezTo>
                  <a:pt x="736565" y="2939695"/>
                  <a:pt x="741820" y="2933183"/>
                  <a:pt x="742963" y="2921188"/>
                </a:cubicBezTo>
                <a:cubicBezTo>
                  <a:pt x="731653" y="2913420"/>
                  <a:pt x="720001" y="2918447"/>
                  <a:pt x="710405" y="2922902"/>
                </a:cubicBezTo>
                <a:cubicBezTo>
                  <a:pt x="716117" y="2891715"/>
                  <a:pt x="731310" y="2914677"/>
                  <a:pt x="747303" y="2909079"/>
                </a:cubicBezTo>
                <a:cubicBezTo>
                  <a:pt x="746961" y="2902682"/>
                  <a:pt x="745361" y="2899483"/>
                  <a:pt x="742963" y="2898798"/>
                </a:cubicBezTo>
                <a:cubicBezTo>
                  <a:pt x="738736" y="2885775"/>
                  <a:pt x="759755" y="2917875"/>
                  <a:pt x="766724" y="2921417"/>
                </a:cubicBezTo>
                <a:cubicBezTo>
                  <a:pt x="775977" y="2906566"/>
                  <a:pt x="765467" y="2879949"/>
                  <a:pt x="779176" y="2879492"/>
                </a:cubicBezTo>
                <a:cubicBezTo>
                  <a:pt x="772321" y="2868868"/>
                  <a:pt x="765010" y="2859729"/>
                  <a:pt x="753244" y="2862928"/>
                </a:cubicBezTo>
                <a:cubicBezTo>
                  <a:pt x="755529" y="2845564"/>
                  <a:pt x="766495" y="2864527"/>
                  <a:pt x="773464" y="2858358"/>
                </a:cubicBezTo>
                <a:cubicBezTo>
                  <a:pt x="777119" y="2848191"/>
                  <a:pt x="775520" y="2830941"/>
                  <a:pt x="780889" y="2823173"/>
                </a:cubicBezTo>
                <a:cubicBezTo>
                  <a:pt x="779747" y="2818947"/>
                  <a:pt x="777234" y="2818490"/>
                  <a:pt x="776548" y="2813006"/>
                </a:cubicBezTo>
                <a:cubicBezTo>
                  <a:pt x="767866" y="2823859"/>
                  <a:pt x="731196" y="2859501"/>
                  <a:pt x="739535" y="2849219"/>
                </a:cubicBezTo>
                <a:cubicBezTo>
                  <a:pt x="739193" y="2840309"/>
                  <a:pt x="735537" y="2840537"/>
                  <a:pt x="734509" y="2833569"/>
                </a:cubicBezTo>
                <a:cubicBezTo>
                  <a:pt x="725027" y="2837567"/>
                  <a:pt x="723657" y="2852189"/>
                  <a:pt x="709834" y="2850247"/>
                </a:cubicBezTo>
                <a:cubicBezTo>
                  <a:pt x="705607" y="2834140"/>
                  <a:pt x="712804" y="2833112"/>
                  <a:pt x="708577" y="2817005"/>
                </a:cubicBezTo>
                <a:cubicBezTo>
                  <a:pt x="702294" y="2815291"/>
                  <a:pt x="702980" y="2828885"/>
                  <a:pt x="707092" y="2828542"/>
                </a:cubicBezTo>
                <a:cubicBezTo>
                  <a:pt x="700581" y="2835625"/>
                  <a:pt x="677162" y="2820889"/>
                  <a:pt x="672364" y="2836311"/>
                </a:cubicBezTo>
                <a:cubicBezTo>
                  <a:pt x="676820" y="2843622"/>
                  <a:pt x="678076" y="2859957"/>
                  <a:pt x="686758" y="2855388"/>
                </a:cubicBezTo>
                <a:cubicBezTo>
                  <a:pt x="694069" y="2852418"/>
                  <a:pt x="681617" y="2847049"/>
                  <a:pt x="684016" y="2833797"/>
                </a:cubicBezTo>
                <a:cubicBezTo>
                  <a:pt x="697611" y="2829342"/>
                  <a:pt x="691670" y="2852761"/>
                  <a:pt x="691099" y="2865669"/>
                </a:cubicBezTo>
                <a:cubicBezTo>
                  <a:pt x="686872" y="2866012"/>
                  <a:pt x="682760" y="2866469"/>
                  <a:pt x="683103" y="2872980"/>
                </a:cubicBezTo>
                <a:cubicBezTo>
                  <a:pt x="677619" y="2873552"/>
                  <a:pt x="678876" y="2855388"/>
                  <a:pt x="672364" y="2858587"/>
                </a:cubicBezTo>
                <a:cubicBezTo>
                  <a:pt x="669851" y="2868754"/>
                  <a:pt x="670080" y="2877093"/>
                  <a:pt x="671450" y="2897884"/>
                </a:cubicBezTo>
                <a:cubicBezTo>
                  <a:pt x="667338" y="2897084"/>
                  <a:pt x="667338" y="2884861"/>
                  <a:pt x="665739" y="2876865"/>
                </a:cubicBezTo>
                <a:lnTo>
                  <a:pt x="651231" y="2880063"/>
                </a:lnTo>
                <a:cubicBezTo>
                  <a:pt x="643805" y="2886346"/>
                  <a:pt x="648489" y="2923816"/>
                  <a:pt x="633752" y="2906337"/>
                </a:cubicBezTo>
                <a:cubicBezTo>
                  <a:pt x="633410" y="2898341"/>
                  <a:pt x="642206" y="2902453"/>
                  <a:pt x="641063" y="2893543"/>
                </a:cubicBezTo>
                <a:cubicBezTo>
                  <a:pt x="633067" y="2891258"/>
                  <a:pt x="628954" y="2877893"/>
                  <a:pt x="620958" y="2875722"/>
                </a:cubicBezTo>
                <a:cubicBezTo>
                  <a:pt x="626384" y="2870924"/>
                  <a:pt x="627041" y="2868811"/>
                  <a:pt x="628283" y="2866341"/>
                </a:cubicBezTo>
                <a:lnTo>
                  <a:pt x="638176" y="2855822"/>
                </a:lnTo>
                <a:lnTo>
                  <a:pt x="641206" y="2866726"/>
                </a:lnTo>
                <a:cubicBezTo>
                  <a:pt x="642120" y="2868839"/>
                  <a:pt x="642378" y="2870582"/>
                  <a:pt x="640607" y="2876522"/>
                </a:cubicBezTo>
                <a:lnTo>
                  <a:pt x="646433" y="2875151"/>
                </a:lnTo>
                <a:cubicBezTo>
                  <a:pt x="648146" y="2874466"/>
                  <a:pt x="649745" y="2873552"/>
                  <a:pt x="648603" y="2869096"/>
                </a:cubicBezTo>
                <a:cubicBezTo>
                  <a:pt x="646890" y="2869211"/>
                  <a:pt x="645176" y="2868982"/>
                  <a:pt x="645062" y="2864298"/>
                </a:cubicBezTo>
                <a:cubicBezTo>
                  <a:pt x="650088" y="2863499"/>
                  <a:pt x="651916" y="2858472"/>
                  <a:pt x="652373" y="2851390"/>
                </a:cubicBezTo>
                <a:cubicBezTo>
                  <a:pt x="646890" y="2852247"/>
                  <a:pt x="643848" y="2847256"/>
                  <a:pt x="640887" y="2849527"/>
                </a:cubicBezTo>
                <a:lnTo>
                  <a:pt x="638909" y="2852915"/>
                </a:lnTo>
                <a:lnTo>
                  <a:pt x="637399" y="2839354"/>
                </a:lnTo>
                <a:cubicBezTo>
                  <a:pt x="634288" y="2827750"/>
                  <a:pt x="627241" y="2827086"/>
                  <a:pt x="618330" y="2831627"/>
                </a:cubicBezTo>
                <a:cubicBezTo>
                  <a:pt x="627012" y="2854017"/>
                  <a:pt x="616503" y="2848876"/>
                  <a:pt x="612504" y="2832883"/>
                </a:cubicBezTo>
                <a:cubicBezTo>
                  <a:pt x="599367" y="2836425"/>
                  <a:pt x="599710" y="2857787"/>
                  <a:pt x="582803" y="2856302"/>
                </a:cubicBezTo>
                <a:cubicBezTo>
                  <a:pt x="579947" y="2845107"/>
                  <a:pt x="585659" y="2844992"/>
                  <a:pt x="590114" y="2843507"/>
                </a:cubicBezTo>
                <a:cubicBezTo>
                  <a:pt x="588172" y="2836539"/>
                  <a:pt x="583945" y="2836082"/>
                  <a:pt x="582232" y="2828542"/>
                </a:cubicBezTo>
                <a:cubicBezTo>
                  <a:pt x="565096" y="2854817"/>
                  <a:pt x="536651" y="2847734"/>
                  <a:pt x="525684" y="2874694"/>
                </a:cubicBezTo>
                <a:cubicBezTo>
                  <a:pt x="520201" y="2867840"/>
                  <a:pt x="517231" y="2854131"/>
                  <a:pt x="506264" y="2862356"/>
                </a:cubicBezTo>
                <a:cubicBezTo>
                  <a:pt x="505693" y="2848420"/>
                  <a:pt x="512890" y="2835168"/>
                  <a:pt x="518602" y="2842822"/>
                </a:cubicBezTo>
                <a:cubicBezTo>
                  <a:pt x="518602" y="2828428"/>
                  <a:pt x="514946" y="2823630"/>
                  <a:pt x="507864" y="2828542"/>
                </a:cubicBezTo>
                <a:cubicBezTo>
                  <a:pt x="497696" y="2824430"/>
                  <a:pt x="514832" y="2820660"/>
                  <a:pt x="518716" y="2820546"/>
                </a:cubicBezTo>
                <a:cubicBezTo>
                  <a:pt x="502837" y="2780677"/>
                  <a:pt x="465824" y="2828085"/>
                  <a:pt x="488900" y="2866355"/>
                </a:cubicBezTo>
                <a:cubicBezTo>
                  <a:pt x="486044" y="2866926"/>
                  <a:pt x="483074" y="2867611"/>
                  <a:pt x="480218" y="2868182"/>
                </a:cubicBezTo>
                <a:cubicBezTo>
                  <a:pt x="482960" y="2872752"/>
                  <a:pt x="486501" y="2875265"/>
                  <a:pt x="490271" y="2877093"/>
                </a:cubicBezTo>
                <a:cubicBezTo>
                  <a:pt x="489700" y="2907137"/>
                  <a:pt x="471993" y="2896856"/>
                  <a:pt x="461255" y="2905881"/>
                </a:cubicBezTo>
                <a:cubicBezTo>
                  <a:pt x="467195" y="2887260"/>
                  <a:pt x="451545" y="2883947"/>
                  <a:pt x="443320" y="2882005"/>
                </a:cubicBezTo>
                <a:cubicBezTo>
                  <a:pt x="436009" y="2884290"/>
                  <a:pt x="441264" y="2903253"/>
                  <a:pt x="438179" y="2911136"/>
                </a:cubicBezTo>
                <a:cubicBezTo>
                  <a:pt x="427898" y="2900968"/>
                  <a:pt x="424928" y="2903939"/>
                  <a:pt x="417959" y="2915705"/>
                </a:cubicBezTo>
                <a:cubicBezTo>
                  <a:pt x="411562" y="2890230"/>
                  <a:pt x="411219" y="2876522"/>
                  <a:pt x="398653" y="2880863"/>
                </a:cubicBezTo>
                <a:cubicBezTo>
                  <a:pt x="399567" y="2865555"/>
                  <a:pt x="395112" y="2843165"/>
                  <a:pt x="408935" y="2845107"/>
                </a:cubicBezTo>
                <a:cubicBezTo>
                  <a:pt x="386202" y="2848648"/>
                  <a:pt x="358899" y="2822031"/>
                  <a:pt x="348618" y="2769254"/>
                </a:cubicBezTo>
                <a:cubicBezTo>
                  <a:pt x="339593" y="2755888"/>
                  <a:pt x="331140" y="2763085"/>
                  <a:pt x="325428" y="2774508"/>
                </a:cubicBezTo>
                <a:cubicBezTo>
                  <a:pt x="329083" y="2735325"/>
                  <a:pt x="358214" y="2761257"/>
                  <a:pt x="343134" y="2703453"/>
                </a:cubicBezTo>
                <a:cubicBezTo>
                  <a:pt x="335366" y="2703453"/>
                  <a:pt x="343591" y="2724930"/>
                  <a:pt x="333653" y="2722302"/>
                </a:cubicBezTo>
                <a:cubicBezTo>
                  <a:pt x="334795" y="2683348"/>
                  <a:pt x="317660" y="2739095"/>
                  <a:pt x="340850" y="2731784"/>
                </a:cubicBezTo>
                <a:cubicBezTo>
                  <a:pt x="337994" y="2761714"/>
                  <a:pt x="312290" y="2710993"/>
                  <a:pt x="324400" y="2696485"/>
                </a:cubicBezTo>
                <a:cubicBezTo>
                  <a:pt x="320173" y="2680035"/>
                  <a:pt x="315718" y="2691116"/>
                  <a:pt x="309206" y="2694314"/>
                </a:cubicBezTo>
                <a:cubicBezTo>
                  <a:pt x="309891" y="2681063"/>
                  <a:pt x="320401" y="2669296"/>
                  <a:pt x="328055" y="2678892"/>
                </a:cubicBezTo>
                <a:cubicBezTo>
                  <a:pt x="324971" y="2675123"/>
                  <a:pt x="324400" y="2664384"/>
                  <a:pt x="320173" y="2663927"/>
                </a:cubicBezTo>
                <a:cubicBezTo>
                  <a:pt x="327827" y="2646335"/>
                  <a:pt x="334681" y="2672267"/>
                  <a:pt x="350446" y="2668268"/>
                </a:cubicBezTo>
                <a:cubicBezTo>
                  <a:pt x="346904" y="2663356"/>
                  <a:pt x="343363" y="2658558"/>
                  <a:pt x="339707" y="2653875"/>
                </a:cubicBezTo>
                <a:cubicBezTo>
                  <a:pt x="343020" y="2635825"/>
                  <a:pt x="362440" y="2657073"/>
                  <a:pt x="356272" y="2666898"/>
                </a:cubicBezTo>
                <a:cubicBezTo>
                  <a:pt x="359470" y="2660500"/>
                  <a:pt x="366324" y="2659129"/>
                  <a:pt x="369409" y="2652732"/>
                </a:cubicBezTo>
                <a:cubicBezTo>
                  <a:pt x="368495" y="2642908"/>
                  <a:pt x="364382" y="2642222"/>
                  <a:pt x="363697" y="2631713"/>
                </a:cubicBezTo>
                <a:cubicBezTo>
                  <a:pt x="372836" y="2641309"/>
                  <a:pt x="371694" y="2644621"/>
                  <a:pt x="380261" y="2644736"/>
                </a:cubicBezTo>
                <a:cubicBezTo>
                  <a:pt x="380261" y="2666898"/>
                  <a:pt x="381746" y="2677750"/>
                  <a:pt x="396026" y="2674780"/>
                </a:cubicBezTo>
                <a:cubicBezTo>
                  <a:pt x="399225" y="2686432"/>
                  <a:pt x="391571" y="2683805"/>
                  <a:pt x="392370" y="2692372"/>
                </a:cubicBezTo>
                <a:cubicBezTo>
                  <a:pt x="394198" y="2699569"/>
                  <a:pt x="400138" y="2695342"/>
                  <a:pt x="404594" y="2695228"/>
                </a:cubicBezTo>
                <a:cubicBezTo>
                  <a:pt x="412476" y="2695228"/>
                  <a:pt x="397968" y="2665412"/>
                  <a:pt x="410534" y="2671581"/>
                </a:cubicBezTo>
                <a:cubicBezTo>
                  <a:pt x="407107" y="2686889"/>
                  <a:pt x="413847" y="2687689"/>
                  <a:pt x="411791" y="2704824"/>
                </a:cubicBezTo>
                <a:cubicBezTo>
                  <a:pt x="400481" y="2704367"/>
                  <a:pt x="397283" y="2700255"/>
                  <a:pt x="392256" y="2714763"/>
                </a:cubicBezTo>
                <a:cubicBezTo>
                  <a:pt x="400253" y="2730070"/>
                  <a:pt x="408363" y="2699227"/>
                  <a:pt x="413961" y="2721046"/>
                </a:cubicBezTo>
                <a:cubicBezTo>
                  <a:pt x="421958" y="2718533"/>
                  <a:pt x="431211" y="2694543"/>
                  <a:pt x="419216" y="2691915"/>
                </a:cubicBezTo>
                <a:cubicBezTo>
                  <a:pt x="438293" y="2692258"/>
                  <a:pt x="455543" y="2677065"/>
                  <a:pt x="485702" y="2676950"/>
                </a:cubicBezTo>
                <a:cubicBezTo>
                  <a:pt x="489471" y="2671239"/>
                  <a:pt x="483874" y="2668954"/>
                  <a:pt x="485816" y="2654560"/>
                </a:cubicBezTo>
                <a:cubicBezTo>
                  <a:pt x="494841" y="2652618"/>
                  <a:pt x="506264" y="2663242"/>
                  <a:pt x="511862" y="2648734"/>
                </a:cubicBezTo>
                <a:cubicBezTo>
                  <a:pt x="498382" y="2637196"/>
                  <a:pt x="513233" y="2604067"/>
                  <a:pt x="498953" y="2618119"/>
                </a:cubicBezTo>
                <a:cubicBezTo>
                  <a:pt x="493127" y="2606009"/>
                  <a:pt x="508663" y="2612293"/>
                  <a:pt x="514946" y="2603382"/>
                </a:cubicBezTo>
                <a:cubicBezTo>
                  <a:pt x="510948" y="2585104"/>
                  <a:pt x="499867" y="2598127"/>
                  <a:pt x="493927" y="2602468"/>
                </a:cubicBezTo>
                <a:cubicBezTo>
                  <a:pt x="493470" y="2591273"/>
                  <a:pt x="491071" y="2585561"/>
                  <a:pt x="486044" y="2587503"/>
                </a:cubicBezTo>
                <a:cubicBezTo>
                  <a:pt x="493812" y="2584533"/>
                  <a:pt x="501581" y="2578022"/>
                  <a:pt x="502723" y="2555745"/>
                </a:cubicBezTo>
                <a:cubicBezTo>
                  <a:pt x="501695" y="2551519"/>
                  <a:pt x="499182" y="2550947"/>
                  <a:pt x="498496" y="2545578"/>
                </a:cubicBezTo>
                <a:cubicBezTo>
                  <a:pt x="490614" y="2554603"/>
                  <a:pt x="483760" y="2564999"/>
                  <a:pt x="475192" y="2573109"/>
                </a:cubicBezTo>
                <a:cubicBezTo>
                  <a:pt x="468680" y="2546835"/>
                  <a:pt x="432353" y="2526615"/>
                  <a:pt x="436237" y="2570710"/>
                </a:cubicBezTo>
                <a:cubicBezTo>
                  <a:pt x="425613" y="2563285"/>
                  <a:pt x="418302" y="2546835"/>
                  <a:pt x="410420" y="2531756"/>
                </a:cubicBezTo>
                <a:cubicBezTo>
                  <a:pt x="404022" y="2564884"/>
                  <a:pt x="379919" y="2529699"/>
                  <a:pt x="369752" y="2563285"/>
                </a:cubicBezTo>
                <a:cubicBezTo>
                  <a:pt x="393170" y="2538953"/>
                  <a:pt x="356843" y="2490402"/>
                  <a:pt x="381746" y="2471210"/>
                </a:cubicBezTo>
                <a:cubicBezTo>
                  <a:pt x="373293" y="2452475"/>
                  <a:pt x="379576" y="2438424"/>
                  <a:pt x="374092" y="2411464"/>
                </a:cubicBezTo>
                <a:cubicBezTo>
                  <a:pt x="388372" y="2403696"/>
                  <a:pt x="397397" y="2410779"/>
                  <a:pt x="405051" y="2421289"/>
                </a:cubicBezTo>
                <a:cubicBezTo>
                  <a:pt x="408363" y="2419690"/>
                  <a:pt x="406193" y="2410893"/>
                  <a:pt x="405850" y="2404382"/>
                </a:cubicBezTo>
                <a:cubicBezTo>
                  <a:pt x="421386" y="2405753"/>
                  <a:pt x="436237" y="2408380"/>
                  <a:pt x="444691" y="2429171"/>
                </a:cubicBezTo>
                <a:cubicBezTo>
                  <a:pt x="448575" y="2416262"/>
                  <a:pt x="449603" y="2399698"/>
                  <a:pt x="465025" y="2402211"/>
                </a:cubicBezTo>
                <a:cubicBezTo>
                  <a:pt x="467081" y="2387932"/>
                  <a:pt x="453715" y="2381535"/>
                  <a:pt x="461598" y="2375023"/>
                </a:cubicBezTo>
                <a:cubicBezTo>
                  <a:pt x="453944" y="2365884"/>
                  <a:pt x="448004" y="2361543"/>
                  <a:pt x="432810" y="2359258"/>
                </a:cubicBezTo>
                <a:cubicBezTo>
                  <a:pt x="446290" y="2343608"/>
                  <a:pt x="429383" y="2338810"/>
                  <a:pt x="428698" y="2304310"/>
                </a:cubicBezTo>
                <a:cubicBezTo>
                  <a:pt x="417617" y="2328871"/>
                  <a:pt x="409506" y="2315391"/>
                  <a:pt x="388943" y="2318819"/>
                </a:cubicBezTo>
                <a:cubicBezTo>
                  <a:pt x="396369" y="2296200"/>
                  <a:pt x="420473" y="2322588"/>
                  <a:pt x="420815" y="2289231"/>
                </a:cubicBezTo>
                <a:cubicBezTo>
                  <a:pt x="426756" y="2297228"/>
                  <a:pt x="438293" y="2289802"/>
                  <a:pt x="447547" y="2288774"/>
                </a:cubicBezTo>
                <a:cubicBezTo>
                  <a:pt x="473021" y="2220689"/>
                  <a:pt x="405622" y="2226858"/>
                  <a:pt x="389514" y="2184476"/>
                </a:cubicBezTo>
                <a:cubicBezTo>
                  <a:pt x="387458" y="2189274"/>
                  <a:pt x="383803" y="2191788"/>
                  <a:pt x="378662" y="2192587"/>
                </a:cubicBezTo>
                <a:cubicBezTo>
                  <a:pt x="378319" y="2186190"/>
                  <a:pt x="376720" y="2183105"/>
                  <a:pt x="374321" y="2182306"/>
                </a:cubicBezTo>
                <a:cubicBezTo>
                  <a:pt x="368495" y="2165513"/>
                  <a:pt x="383117" y="2176023"/>
                  <a:pt x="377291" y="2159230"/>
                </a:cubicBezTo>
                <a:cubicBezTo>
                  <a:pt x="368952" y="2159801"/>
                  <a:pt x="370551" y="2151919"/>
                  <a:pt x="365182" y="2134098"/>
                </a:cubicBezTo>
                <a:cubicBezTo>
                  <a:pt x="343591" y="2151462"/>
                  <a:pt x="322800" y="2155003"/>
                  <a:pt x="309663" y="2118676"/>
                </a:cubicBezTo>
                <a:cubicBezTo>
                  <a:pt x="307607" y="2123474"/>
                  <a:pt x="303951" y="2125987"/>
                  <a:pt x="298811" y="2126672"/>
                </a:cubicBezTo>
                <a:cubicBezTo>
                  <a:pt x="296640" y="2103368"/>
                  <a:pt x="284531" y="2107709"/>
                  <a:pt x="279505" y="2091945"/>
                </a:cubicBezTo>
                <a:cubicBezTo>
                  <a:pt x="272422" y="2032884"/>
                  <a:pt x="294927" y="2013464"/>
                  <a:pt x="296069" y="1965370"/>
                </a:cubicBezTo>
                <a:cubicBezTo>
                  <a:pt x="267167" y="1951776"/>
                  <a:pt x="262141" y="1988332"/>
                  <a:pt x="230954" y="1991188"/>
                </a:cubicBezTo>
                <a:cubicBezTo>
                  <a:pt x="237694" y="2012550"/>
                  <a:pt x="245691" y="2023403"/>
                  <a:pt x="250945" y="2031399"/>
                </a:cubicBezTo>
                <a:cubicBezTo>
                  <a:pt x="246262" y="2037796"/>
                  <a:pt x="239293" y="2017348"/>
                  <a:pt x="239407" y="2034027"/>
                </a:cubicBezTo>
                <a:cubicBezTo>
                  <a:pt x="229240" y="2013236"/>
                  <a:pt x="215875" y="2001012"/>
                  <a:pt x="194741" y="2010494"/>
                </a:cubicBezTo>
                <a:cubicBezTo>
                  <a:pt x="187658" y="1997471"/>
                  <a:pt x="193827" y="1993815"/>
                  <a:pt x="187658" y="1978508"/>
                </a:cubicBezTo>
                <a:cubicBezTo>
                  <a:pt x="146876" y="1991416"/>
                  <a:pt x="109520" y="1974852"/>
                  <a:pt x="75249" y="1936811"/>
                </a:cubicBezTo>
                <a:cubicBezTo>
                  <a:pt x="17217" y="1941381"/>
                  <a:pt x="-20595" y="1793787"/>
                  <a:pt x="12077" y="1721932"/>
                </a:cubicBezTo>
                <a:cubicBezTo>
                  <a:pt x="15846" y="1733470"/>
                  <a:pt x="20873" y="1741809"/>
                  <a:pt x="22701" y="1758716"/>
                </a:cubicBezTo>
                <a:cubicBezTo>
                  <a:pt x="37209" y="1752776"/>
                  <a:pt x="44520" y="1767056"/>
                  <a:pt x="56629" y="1767741"/>
                </a:cubicBezTo>
                <a:cubicBezTo>
                  <a:pt x="79933" y="1727987"/>
                  <a:pt x="112948" y="1754947"/>
                  <a:pt x="141964" y="1737354"/>
                </a:cubicBezTo>
                <a:cubicBezTo>
                  <a:pt x="141964" y="1741809"/>
                  <a:pt x="139793" y="1743409"/>
                  <a:pt x="140479" y="1748778"/>
                </a:cubicBezTo>
                <a:cubicBezTo>
                  <a:pt x="166639" y="1751291"/>
                  <a:pt x="183660" y="1733013"/>
                  <a:pt x="196797" y="1747293"/>
                </a:cubicBezTo>
                <a:cubicBezTo>
                  <a:pt x="201252" y="1741238"/>
                  <a:pt x="203537" y="1732213"/>
                  <a:pt x="209135" y="1727758"/>
                </a:cubicBezTo>
                <a:cubicBezTo>
                  <a:pt x="217246" y="1725017"/>
                  <a:pt x="218388" y="1741466"/>
                  <a:pt x="223529" y="1746836"/>
                </a:cubicBezTo>
                <a:cubicBezTo>
                  <a:pt x="230954" y="1725359"/>
                  <a:pt x="275621" y="1753233"/>
                  <a:pt x="266253" y="1709366"/>
                </a:cubicBezTo>
                <a:cubicBezTo>
                  <a:pt x="276763" y="1720790"/>
                  <a:pt x="280076" y="1713364"/>
                  <a:pt x="292984" y="1708795"/>
                </a:cubicBezTo>
                <a:cubicBezTo>
                  <a:pt x="292185" y="1740667"/>
                  <a:pt x="280076" y="1727872"/>
                  <a:pt x="271165" y="1747293"/>
                </a:cubicBezTo>
                <a:cubicBezTo>
                  <a:pt x="247176" y="1799956"/>
                  <a:pt x="272079" y="1861529"/>
                  <a:pt x="300753" y="1908138"/>
                </a:cubicBezTo>
                <a:cubicBezTo>
                  <a:pt x="314004" y="1905967"/>
                  <a:pt x="323600" y="1913393"/>
                  <a:pt x="334681" y="1917277"/>
                </a:cubicBezTo>
                <a:cubicBezTo>
                  <a:pt x="340050" y="1910994"/>
                  <a:pt x="341421" y="1899342"/>
                  <a:pt x="339136" y="1882777"/>
                </a:cubicBezTo>
                <a:cubicBezTo>
                  <a:pt x="316860" y="1926758"/>
                  <a:pt x="291499" y="1854447"/>
                  <a:pt x="300524" y="1813207"/>
                </a:cubicBezTo>
                <a:cubicBezTo>
                  <a:pt x="307264" y="1809437"/>
                  <a:pt x="308178" y="1821775"/>
                  <a:pt x="315718" y="1815378"/>
                </a:cubicBezTo>
                <a:cubicBezTo>
                  <a:pt x="319259" y="1812636"/>
                  <a:pt x="319145" y="1804868"/>
                  <a:pt x="323029" y="1802583"/>
                </a:cubicBezTo>
                <a:cubicBezTo>
                  <a:pt x="314004" y="1789674"/>
                  <a:pt x="315946" y="1784648"/>
                  <a:pt x="308749" y="1761115"/>
                </a:cubicBezTo>
                <a:cubicBezTo>
                  <a:pt x="315032" y="1762143"/>
                  <a:pt x="315946" y="1755746"/>
                  <a:pt x="319602" y="1753119"/>
                </a:cubicBezTo>
                <a:cubicBezTo>
                  <a:pt x="285445" y="1726844"/>
                  <a:pt x="320630" y="1690060"/>
                  <a:pt x="322229" y="1657617"/>
                </a:cubicBezTo>
                <a:cubicBezTo>
                  <a:pt x="327370" y="1664928"/>
                  <a:pt x="337879" y="1659559"/>
                  <a:pt x="335252" y="1643566"/>
                </a:cubicBezTo>
                <a:cubicBezTo>
                  <a:pt x="328969" y="1628372"/>
                  <a:pt x="324857" y="1653162"/>
                  <a:pt x="315032" y="1648021"/>
                </a:cubicBezTo>
                <a:cubicBezTo>
                  <a:pt x="313433" y="1638311"/>
                  <a:pt x="317088" y="1635798"/>
                  <a:pt x="315146" y="1625631"/>
                </a:cubicBezTo>
                <a:cubicBezTo>
                  <a:pt x="320401" y="1633056"/>
                  <a:pt x="330568" y="1627116"/>
                  <a:pt x="339022" y="1625859"/>
                </a:cubicBezTo>
                <a:cubicBezTo>
                  <a:pt x="337194" y="1609066"/>
                  <a:pt x="327941" y="1612379"/>
                  <a:pt x="328398" y="1589189"/>
                </a:cubicBezTo>
                <a:cubicBezTo>
                  <a:pt x="330340" y="1584391"/>
                  <a:pt x="334110" y="1581878"/>
                  <a:pt x="339250" y="1581193"/>
                </a:cubicBezTo>
                <a:cubicBezTo>
                  <a:pt x="333538" y="1565428"/>
                  <a:pt x="334338" y="1560516"/>
                  <a:pt x="337994" y="1547950"/>
                </a:cubicBezTo>
                <a:cubicBezTo>
                  <a:pt x="333881" y="1534812"/>
                  <a:pt x="324285" y="1536754"/>
                  <a:pt x="317888" y="1530129"/>
                </a:cubicBezTo>
                <a:cubicBezTo>
                  <a:pt x="312290" y="1484548"/>
                  <a:pt x="315489" y="1475752"/>
                  <a:pt x="306007" y="1437826"/>
                </a:cubicBezTo>
                <a:cubicBezTo>
                  <a:pt x="309092" y="1431428"/>
                  <a:pt x="315946" y="1430058"/>
                  <a:pt x="319030" y="1423660"/>
                </a:cubicBezTo>
                <a:cubicBezTo>
                  <a:pt x="317203" y="1414179"/>
                  <a:pt x="312519" y="1412351"/>
                  <a:pt x="306122" y="1415435"/>
                </a:cubicBezTo>
                <a:cubicBezTo>
                  <a:pt x="303380" y="1401270"/>
                  <a:pt x="316746" y="1408581"/>
                  <a:pt x="311948" y="1391674"/>
                </a:cubicBezTo>
                <a:cubicBezTo>
                  <a:pt x="319830" y="1394187"/>
                  <a:pt x="326227" y="1396700"/>
                  <a:pt x="328626" y="1382307"/>
                </a:cubicBezTo>
                <a:cubicBezTo>
                  <a:pt x="319716" y="1399214"/>
                  <a:pt x="303837" y="1318677"/>
                  <a:pt x="327370" y="1326788"/>
                </a:cubicBezTo>
                <a:cubicBezTo>
                  <a:pt x="330454" y="1349406"/>
                  <a:pt x="321544" y="1359574"/>
                  <a:pt x="334338" y="1381050"/>
                </a:cubicBezTo>
                <a:cubicBezTo>
                  <a:pt x="341078" y="1358317"/>
                  <a:pt x="347590" y="1350206"/>
                  <a:pt x="348275" y="1327587"/>
                </a:cubicBezTo>
                <a:cubicBezTo>
                  <a:pt x="332053" y="1323361"/>
                  <a:pt x="323486" y="1284292"/>
                  <a:pt x="344962" y="1278123"/>
                </a:cubicBezTo>
                <a:cubicBezTo>
                  <a:pt x="341192" y="1261673"/>
                  <a:pt x="333196" y="1256875"/>
                  <a:pt x="328512" y="1242824"/>
                </a:cubicBezTo>
                <a:cubicBezTo>
                  <a:pt x="328169" y="1236312"/>
                  <a:pt x="333310" y="1237112"/>
                  <a:pt x="336509" y="1235398"/>
                </a:cubicBezTo>
                <a:cubicBezTo>
                  <a:pt x="336394" y="1223518"/>
                  <a:pt x="331025" y="1225917"/>
                  <a:pt x="326456" y="1226488"/>
                </a:cubicBezTo>
                <a:cubicBezTo>
                  <a:pt x="324057" y="1211180"/>
                  <a:pt x="333538" y="1211866"/>
                  <a:pt x="331711" y="1197358"/>
                </a:cubicBezTo>
                <a:cubicBezTo>
                  <a:pt x="322001" y="1184335"/>
                  <a:pt x="326227" y="1213008"/>
                  <a:pt x="315718" y="1212208"/>
                </a:cubicBezTo>
                <a:cubicBezTo>
                  <a:pt x="325313" y="1184563"/>
                  <a:pt x="318802" y="1135213"/>
                  <a:pt x="322001" y="1099000"/>
                </a:cubicBezTo>
                <a:cubicBezTo>
                  <a:pt x="328741" y="1097629"/>
                  <a:pt x="329197" y="1087805"/>
                  <a:pt x="338565" y="1089632"/>
                </a:cubicBezTo>
                <a:cubicBezTo>
                  <a:pt x="337765" y="1072383"/>
                  <a:pt x="332168" y="1068270"/>
                  <a:pt x="326456" y="1064500"/>
                </a:cubicBezTo>
                <a:cubicBezTo>
                  <a:pt x="333995" y="1044280"/>
                  <a:pt x="321658" y="1020062"/>
                  <a:pt x="333310" y="1001556"/>
                </a:cubicBezTo>
                <a:cubicBezTo>
                  <a:pt x="342106" y="1005212"/>
                  <a:pt x="335366" y="1024746"/>
                  <a:pt x="337423" y="1034113"/>
                </a:cubicBezTo>
                <a:cubicBezTo>
                  <a:pt x="346790" y="1034684"/>
                  <a:pt x="348389" y="1024746"/>
                  <a:pt x="349760" y="1014579"/>
                </a:cubicBezTo>
                <a:cubicBezTo>
                  <a:pt x="360613" y="1033885"/>
                  <a:pt x="341764" y="1051820"/>
                  <a:pt x="338679" y="1067470"/>
                </a:cubicBezTo>
                <a:cubicBezTo>
                  <a:pt x="353301" y="1075010"/>
                  <a:pt x="364497" y="1123675"/>
                  <a:pt x="361298" y="1151663"/>
                </a:cubicBezTo>
                <a:cubicBezTo>
                  <a:pt x="369637" y="1160345"/>
                  <a:pt x="382318" y="1157146"/>
                  <a:pt x="392256" y="1161487"/>
                </a:cubicBezTo>
                <a:cubicBezTo>
                  <a:pt x="391456" y="1156232"/>
                  <a:pt x="388144" y="1158060"/>
                  <a:pt x="385745" y="1157375"/>
                </a:cubicBezTo>
                <a:cubicBezTo>
                  <a:pt x="383803" y="1136812"/>
                  <a:pt x="393741" y="1132014"/>
                  <a:pt x="391799" y="1111337"/>
                </a:cubicBezTo>
                <a:cubicBezTo>
                  <a:pt x="396254" y="1108824"/>
                  <a:pt x="397397" y="1115336"/>
                  <a:pt x="401167" y="1114764"/>
                </a:cubicBezTo>
                <a:cubicBezTo>
                  <a:pt x="408135" y="1106654"/>
                  <a:pt x="397511" y="1086434"/>
                  <a:pt x="396254" y="1076724"/>
                </a:cubicBezTo>
                <a:cubicBezTo>
                  <a:pt x="399681" y="1084149"/>
                  <a:pt x="413390" y="1104597"/>
                  <a:pt x="407792" y="1074096"/>
                </a:cubicBezTo>
                <a:cubicBezTo>
                  <a:pt x="430640" y="1058788"/>
                  <a:pt x="448575" y="1097743"/>
                  <a:pt x="460570" y="1067813"/>
                </a:cubicBezTo>
                <a:cubicBezTo>
                  <a:pt x="457142" y="1089747"/>
                  <a:pt x="464911" y="1109167"/>
                  <a:pt x="475535" y="1092374"/>
                </a:cubicBezTo>
                <a:cubicBezTo>
                  <a:pt x="471536" y="1111109"/>
                  <a:pt x="473364" y="1109510"/>
                  <a:pt x="479647" y="1124931"/>
                </a:cubicBezTo>
                <a:cubicBezTo>
                  <a:pt x="469137" y="1133613"/>
                  <a:pt x="457485" y="1113051"/>
                  <a:pt x="457257" y="1135555"/>
                </a:cubicBezTo>
                <a:cubicBezTo>
                  <a:pt x="460798" y="1150406"/>
                  <a:pt x="479533" y="1122647"/>
                  <a:pt x="477362" y="1153491"/>
                </a:cubicBezTo>
                <a:cubicBezTo>
                  <a:pt x="489015" y="1151092"/>
                  <a:pt x="490614" y="1135213"/>
                  <a:pt x="501238" y="1131329"/>
                </a:cubicBezTo>
                <a:cubicBezTo>
                  <a:pt x="497925" y="1113736"/>
                  <a:pt x="490957" y="1105625"/>
                  <a:pt x="484788" y="1095915"/>
                </a:cubicBezTo>
                <a:cubicBezTo>
                  <a:pt x="485702" y="1085977"/>
                  <a:pt x="505693" y="1109967"/>
                  <a:pt x="510834" y="1090089"/>
                </a:cubicBezTo>
                <a:cubicBezTo>
                  <a:pt x="505807" y="1072497"/>
                  <a:pt x="505122" y="1088604"/>
                  <a:pt x="495640" y="1087919"/>
                </a:cubicBezTo>
                <a:cubicBezTo>
                  <a:pt x="490157" y="1079237"/>
                  <a:pt x="494726" y="1066214"/>
                  <a:pt x="485702" y="1056618"/>
                </a:cubicBezTo>
                <a:cubicBezTo>
                  <a:pt x="489928" y="1035827"/>
                  <a:pt x="494955" y="1074325"/>
                  <a:pt x="499981" y="1075810"/>
                </a:cubicBezTo>
                <a:cubicBezTo>
                  <a:pt x="508320" y="1077980"/>
                  <a:pt x="494612" y="1050678"/>
                  <a:pt x="502951" y="1052734"/>
                </a:cubicBezTo>
                <a:cubicBezTo>
                  <a:pt x="493356" y="1033656"/>
                  <a:pt x="491185" y="1039939"/>
                  <a:pt x="481475" y="1024060"/>
                </a:cubicBezTo>
                <a:cubicBezTo>
                  <a:pt x="489243" y="1018120"/>
                  <a:pt x="488329" y="982821"/>
                  <a:pt x="496783" y="1003955"/>
                </a:cubicBezTo>
                <a:cubicBezTo>
                  <a:pt x="505922" y="996758"/>
                  <a:pt x="496897" y="993559"/>
                  <a:pt x="496211" y="976081"/>
                </a:cubicBezTo>
                <a:cubicBezTo>
                  <a:pt x="491413" y="977223"/>
                  <a:pt x="486501" y="978252"/>
                  <a:pt x="481703" y="979394"/>
                </a:cubicBezTo>
                <a:cubicBezTo>
                  <a:pt x="486501" y="943409"/>
                  <a:pt x="502609" y="992303"/>
                  <a:pt x="514946" y="983164"/>
                </a:cubicBezTo>
                <a:cubicBezTo>
                  <a:pt x="514147" y="965800"/>
                  <a:pt x="509349" y="959403"/>
                  <a:pt x="500667" y="963972"/>
                </a:cubicBezTo>
                <a:cubicBezTo>
                  <a:pt x="504779" y="953234"/>
                  <a:pt x="495069" y="949007"/>
                  <a:pt x="499981" y="936213"/>
                </a:cubicBezTo>
                <a:cubicBezTo>
                  <a:pt x="505122" y="936898"/>
                  <a:pt x="499524" y="953577"/>
                  <a:pt x="508549" y="956661"/>
                </a:cubicBezTo>
                <a:cubicBezTo>
                  <a:pt x="520087" y="960088"/>
                  <a:pt x="510491" y="935299"/>
                  <a:pt x="520887" y="937126"/>
                </a:cubicBezTo>
                <a:cubicBezTo>
                  <a:pt x="523971" y="948093"/>
                  <a:pt x="531396" y="952777"/>
                  <a:pt x="527284" y="963629"/>
                </a:cubicBezTo>
                <a:cubicBezTo>
                  <a:pt x="545447" y="955176"/>
                  <a:pt x="546476" y="993788"/>
                  <a:pt x="565439" y="983050"/>
                </a:cubicBezTo>
                <a:cubicBezTo>
                  <a:pt x="558813" y="962144"/>
                  <a:pt x="549560" y="948550"/>
                  <a:pt x="541106" y="932671"/>
                </a:cubicBezTo>
                <a:cubicBezTo>
                  <a:pt x="537337" y="935184"/>
                  <a:pt x="540421" y="946722"/>
                  <a:pt x="540992" y="954947"/>
                </a:cubicBezTo>
                <a:cubicBezTo>
                  <a:pt x="536308" y="953120"/>
                  <a:pt x="532653" y="948550"/>
                  <a:pt x="527969" y="946722"/>
                </a:cubicBezTo>
                <a:cubicBezTo>
                  <a:pt x="527398" y="935299"/>
                  <a:pt x="540649" y="942610"/>
                  <a:pt x="537451" y="927873"/>
                </a:cubicBezTo>
                <a:cubicBezTo>
                  <a:pt x="530711" y="934270"/>
                  <a:pt x="529911" y="899885"/>
                  <a:pt x="518830" y="898514"/>
                </a:cubicBezTo>
                <a:cubicBezTo>
                  <a:pt x="521458" y="877495"/>
                  <a:pt x="520887" y="875553"/>
                  <a:pt x="515403" y="849050"/>
                </a:cubicBezTo>
                <a:cubicBezTo>
                  <a:pt x="520544" y="859103"/>
                  <a:pt x="529454" y="859103"/>
                  <a:pt x="535509" y="866757"/>
                </a:cubicBezTo>
                <a:cubicBezTo>
                  <a:pt x="536994" y="880808"/>
                  <a:pt x="525228" y="877038"/>
                  <a:pt x="526713" y="891089"/>
                </a:cubicBezTo>
                <a:cubicBezTo>
                  <a:pt x="534252" y="897144"/>
                  <a:pt x="540421" y="899543"/>
                  <a:pt x="532424" y="912109"/>
                </a:cubicBezTo>
                <a:cubicBezTo>
                  <a:pt x="536651" y="921704"/>
                  <a:pt x="555043" y="908225"/>
                  <a:pt x="546704" y="931186"/>
                </a:cubicBezTo>
                <a:cubicBezTo>
                  <a:pt x="556300" y="926617"/>
                  <a:pt x="563154" y="929701"/>
                  <a:pt x="570465" y="931529"/>
                </a:cubicBezTo>
                <a:cubicBezTo>
                  <a:pt x="571036" y="959288"/>
                  <a:pt x="575492" y="1001899"/>
                  <a:pt x="593198" y="1015721"/>
                </a:cubicBezTo>
                <a:cubicBezTo>
                  <a:pt x="581660" y="1019834"/>
                  <a:pt x="570123" y="1023946"/>
                  <a:pt x="573550" y="1048050"/>
                </a:cubicBezTo>
                <a:cubicBezTo>
                  <a:pt x="574806" y="1054333"/>
                  <a:pt x="579376" y="1051477"/>
                  <a:pt x="582917" y="1051477"/>
                </a:cubicBezTo>
                <a:cubicBezTo>
                  <a:pt x="585430" y="1063929"/>
                  <a:pt x="585088" y="1072497"/>
                  <a:pt x="583488" y="1079351"/>
                </a:cubicBezTo>
                <a:cubicBezTo>
                  <a:pt x="571950" y="1072840"/>
                  <a:pt x="569666" y="1083464"/>
                  <a:pt x="559727" y="1079123"/>
                </a:cubicBezTo>
                <a:cubicBezTo>
                  <a:pt x="555615" y="1064729"/>
                  <a:pt x="563954" y="1066899"/>
                  <a:pt x="562697" y="1056047"/>
                </a:cubicBezTo>
                <a:cubicBezTo>
                  <a:pt x="548303" y="1030458"/>
                  <a:pt x="533110" y="1070555"/>
                  <a:pt x="524314" y="1081407"/>
                </a:cubicBezTo>
                <a:cubicBezTo>
                  <a:pt x="534481" y="1085063"/>
                  <a:pt x="542249" y="1100828"/>
                  <a:pt x="559613" y="1101399"/>
                </a:cubicBezTo>
                <a:cubicBezTo>
                  <a:pt x="563383" y="1123332"/>
                  <a:pt x="555500" y="1101399"/>
                  <a:pt x="548760" y="1109395"/>
                </a:cubicBezTo>
                <a:cubicBezTo>
                  <a:pt x="550017" y="1128244"/>
                  <a:pt x="559499" y="1123789"/>
                  <a:pt x="563840" y="1133956"/>
                </a:cubicBezTo>
                <a:cubicBezTo>
                  <a:pt x="572864" y="1126759"/>
                  <a:pt x="562583" y="1121733"/>
                  <a:pt x="566810" y="1110995"/>
                </a:cubicBezTo>
                <a:cubicBezTo>
                  <a:pt x="581089" y="1120362"/>
                  <a:pt x="591371" y="1140810"/>
                  <a:pt x="598225" y="1170855"/>
                </a:cubicBezTo>
                <a:cubicBezTo>
                  <a:pt x="606336" y="1160459"/>
                  <a:pt x="610677" y="1166057"/>
                  <a:pt x="621301" y="1165600"/>
                </a:cubicBezTo>
                <a:cubicBezTo>
                  <a:pt x="614332" y="1182164"/>
                  <a:pt x="626213" y="1198957"/>
                  <a:pt x="628954" y="1225345"/>
                </a:cubicBezTo>
                <a:cubicBezTo>
                  <a:pt x="636266" y="1220205"/>
                  <a:pt x="633181" y="1201013"/>
                  <a:pt x="643462" y="1199757"/>
                </a:cubicBezTo>
                <a:cubicBezTo>
                  <a:pt x="637522" y="1178508"/>
                  <a:pt x="647461" y="1155661"/>
                  <a:pt x="634324" y="1151549"/>
                </a:cubicBezTo>
                <a:cubicBezTo>
                  <a:pt x="635237" y="1143895"/>
                  <a:pt x="639236" y="1140011"/>
                  <a:pt x="644491" y="1138069"/>
                </a:cubicBezTo>
                <a:cubicBezTo>
                  <a:pt x="645976" y="1158174"/>
                  <a:pt x="651459" y="1167542"/>
                  <a:pt x="655800" y="1180222"/>
                </a:cubicBezTo>
                <a:cubicBezTo>
                  <a:pt x="664139" y="1170855"/>
                  <a:pt x="675220" y="1160231"/>
                  <a:pt x="686872" y="1167542"/>
                </a:cubicBezTo>
                <a:cubicBezTo>
                  <a:pt x="687786" y="1145380"/>
                  <a:pt x="677962" y="1152920"/>
                  <a:pt x="670308" y="1154519"/>
                </a:cubicBezTo>
                <a:cubicBezTo>
                  <a:pt x="675563" y="1149607"/>
                  <a:pt x="676363" y="1127787"/>
                  <a:pt x="666881" y="1127445"/>
                </a:cubicBezTo>
                <a:cubicBezTo>
                  <a:pt x="677619" y="1135213"/>
                  <a:pt x="693270" y="1102998"/>
                  <a:pt x="702980" y="1130415"/>
                </a:cubicBezTo>
                <a:cubicBezTo>
                  <a:pt x="706293" y="1132243"/>
                  <a:pt x="699781" y="1100713"/>
                  <a:pt x="695897" y="1098429"/>
                </a:cubicBezTo>
                <a:cubicBezTo>
                  <a:pt x="700581" y="1085291"/>
                  <a:pt x="710748" y="1079237"/>
                  <a:pt x="719087" y="1070898"/>
                </a:cubicBezTo>
                <a:cubicBezTo>
                  <a:pt x="717716" y="1060159"/>
                  <a:pt x="710291" y="1065757"/>
                  <a:pt x="710519" y="1050449"/>
                </a:cubicBezTo>
                <a:cubicBezTo>
                  <a:pt x="722743" y="1055247"/>
                  <a:pt x="725142" y="1044280"/>
                  <a:pt x="734395" y="1050678"/>
                </a:cubicBezTo>
                <a:cubicBezTo>
                  <a:pt x="745590" y="1029887"/>
                  <a:pt x="721715" y="1023604"/>
                  <a:pt x="718744" y="998357"/>
                </a:cubicBezTo>
                <a:cubicBezTo>
                  <a:pt x="711662" y="1003498"/>
                  <a:pt x="710062" y="1001556"/>
                  <a:pt x="702866" y="1013094"/>
                </a:cubicBezTo>
                <a:cubicBezTo>
                  <a:pt x="690414" y="1002127"/>
                  <a:pt x="714289" y="994016"/>
                  <a:pt x="702294" y="985334"/>
                </a:cubicBezTo>
                <a:cubicBezTo>
                  <a:pt x="705836" y="978023"/>
                  <a:pt x="707321" y="968085"/>
                  <a:pt x="714632" y="965800"/>
                </a:cubicBezTo>
                <a:cubicBezTo>
                  <a:pt x="708920" y="961916"/>
                  <a:pt x="707321" y="946837"/>
                  <a:pt x="698068" y="952777"/>
                </a:cubicBezTo>
                <a:cubicBezTo>
                  <a:pt x="693841" y="933699"/>
                  <a:pt x="695212" y="922047"/>
                  <a:pt x="702523" y="918277"/>
                </a:cubicBezTo>
                <a:cubicBezTo>
                  <a:pt x="683331" y="896344"/>
                  <a:pt x="694412" y="935641"/>
                  <a:pt x="682189" y="945237"/>
                </a:cubicBezTo>
                <a:cubicBezTo>
                  <a:pt x="682303" y="947179"/>
                  <a:pt x="666196" y="903312"/>
                  <a:pt x="683103" y="905940"/>
                </a:cubicBezTo>
                <a:cubicBezTo>
                  <a:pt x="669851" y="906625"/>
                  <a:pt x="651688" y="902399"/>
                  <a:pt x="643348" y="920562"/>
                </a:cubicBezTo>
                <a:cubicBezTo>
                  <a:pt x="641178" y="896116"/>
                  <a:pt x="634666" y="899657"/>
                  <a:pt x="624042" y="885834"/>
                </a:cubicBezTo>
                <a:cubicBezTo>
                  <a:pt x="634780" y="884692"/>
                  <a:pt x="636151" y="890861"/>
                  <a:pt x="644262" y="881265"/>
                </a:cubicBezTo>
                <a:lnTo>
                  <a:pt x="646318" y="897601"/>
                </a:lnTo>
                <a:cubicBezTo>
                  <a:pt x="662654" y="893488"/>
                  <a:pt x="657971" y="879437"/>
                  <a:pt x="672364" y="891660"/>
                </a:cubicBezTo>
                <a:cubicBezTo>
                  <a:pt x="664025" y="871326"/>
                  <a:pt x="646775" y="871212"/>
                  <a:pt x="629069" y="879094"/>
                </a:cubicBezTo>
                <a:cubicBezTo>
                  <a:pt x="626327" y="879551"/>
                  <a:pt x="625984" y="872925"/>
                  <a:pt x="624842" y="868927"/>
                </a:cubicBezTo>
                <a:cubicBezTo>
                  <a:pt x="624385" y="865272"/>
                  <a:pt x="623928" y="861730"/>
                  <a:pt x="623471" y="858075"/>
                </a:cubicBezTo>
                <a:cubicBezTo>
                  <a:pt x="627926" y="855561"/>
                  <a:pt x="629069" y="862073"/>
                  <a:pt x="632838" y="861616"/>
                </a:cubicBezTo>
                <a:cubicBezTo>
                  <a:pt x="631582" y="847908"/>
                  <a:pt x="624728" y="849964"/>
                  <a:pt x="621415" y="841967"/>
                </a:cubicBezTo>
                <a:cubicBezTo>
                  <a:pt x="622100" y="833742"/>
                  <a:pt x="624271" y="827688"/>
                  <a:pt x="628041" y="823689"/>
                </a:cubicBezTo>
                <a:cubicBezTo>
                  <a:pt x="639007" y="836256"/>
                  <a:pt x="644262" y="821519"/>
                  <a:pt x="656143" y="834199"/>
                </a:cubicBezTo>
                <a:cubicBezTo>
                  <a:pt x="659798" y="850878"/>
                  <a:pt x="643462" y="841168"/>
                  <a:pt x="643805" y="853734"/>
                </a:cubicBezTo>
                <a:cubicBezTo>
                  <a:pt x="652373" y="864929"/>
                  <a:pt x="663682" y="841510"/>
                  <a:pt x="674878" y="841168"/>
                </a:cubicBezTo>
                <a:cubicBezTo>
                  <a:pt x="673735" y="832143"/>
                  <a:pt x="672593" y="823233"/>
                  <a:pt x="671450" y="814094"/>
                </a:cubicBezTo>
                <a:cubicBezTo>
                  <a:pt x="668823" y="809981"/>
                  <a:pt x="651916" y="797301"/>
                  <a:pt x="665739" y="792960"/>
                </a:cubicBezTo>
                <a:cubicBezTo>
                  <a:pt x="659341" y="772055"/>
                  <a:pt x="660027" y="795816"/>
                  <a:pt x="651345" y="796158"/>
                </a:cubicBezTo>
                <a:cubicBezTo>
                  <a:pt x="646890" y="790561"/>
                  <a:pt x="647461" y="775939"/>
                  <a:pt x="650774" y="768399"/>
                </a:cubicBezTo>
                <a:cubicBezTo>
                  <a:pt x="637636" y="743610"/>
                  <a:pt x="623014" y="782336"/>
                  <a:pt x="629640" y="812266"/>
                </a:cubicBezTo>
                <a:cubicBezTo>
                  <a:pt x="620844" y="797986"/>
                  <a:pt x="624156" y="801528"/>
                  <a:pt x="613076" y="799243"/>
                </a:cubicBezTo>
                <a:cubicBezTo>
                  <a:pt x="607706" y="781650"/>
                  <a:pt x="620958" y="788733"/>
                  <a:pt x="626098" y="785077"/>
                </a:cubicBezTo>
                <a:cubicBezTo>
                  <a:pt x="622214" y="776281"/>
                  <a:pt x="622557" y="755947"/>
                  <a:pt x="613989" y="759945"/>
                </a:cubicBezTo>
                <a:cubicBezTo>
                  <a:pt x="619473" y="731615"/>
                  <a:pt x="616845" y="701685"/>
                  <a:pt x="605764" y="672326"/>
                </a:cubicBezTo>
                <a:cubicBezTo>
                  <a:pt x="612504" y="680665"/>
                  <a:pt x="617645" y="693231"/>
                  <a:pt x="624385" y="701685"/>
                </a:cubicBezTo>
                <a:cubicBezTo>
                  <a:pt x="637408" y="693460"/>
                  <a:pt x="626784" y="683407"/>
                  <a:pt x="623128" y="668328"/>
                </a:cubicBezTo>
                <a:cubicBezTo>
                  <a:pt x="632953" y="665472"/>
                  <a:pt x="638093" y="675867"/>
                  <a:pt x="645404" y="680094"/>
                </a:cubicBezTo>
                <a:cubicBezTo>
                  <a:pt x="650774" y="699057"/>
                  <a:pt x="633638" y="688433"/>
                  <a:pt x="633067" y="699628"/>
                </a:cubicBezTo>
                <a:cubicBezTo>
                  <a:pt x="635009" y="706483"/>
                  <a:pt x="639236" y="706940"/>
                  <a:pt x="640949" y="714594"/>
                </a:cubicBezTo>
                <a:cubicBezTo>
                  <a:pt x="647918" y="707397"/>
                  <a:pt x="647689" y="690490"/>
                  <a:pt x="651231" y="678723"/>
                </a:cubicBezTo>
                <a:cubicBezTo>
                  <a:pt x="660484" y="685692"/>
                  <a:pt x="650317" y="704084"/>
                  <a:pt x="656828" y="722247"/>
                </a:cubicBezTo>
                <a:cubicBezTo>
                  <a:pt x="666196" y="724304"/>
                  <a:pt x="660484" y="706026"/>
                  <a:pt x="669851" y="708082"/>
                </a:cubicBezTo>
                <a:cubicBezTo>
                  <a:pt x="669166" y="735727"/>
                  <a:pt x="689386" y="752863"/>
                  <a:pt x="703551" y="762002"/>
                </a:cubicBezTo>
                <a:cubicBezTo>
                  <a:pt x="703779" y="772740"/>
                  <a:pt x="692927" y="768856"/>
                  <a:pt x="697725" y="785649"/>
                </a:cubicBezTo>
                <a:cubicBezTo>
                  <a:pt x="702066" y="808268"/>
                  <a:pt x="714175" y="808839"/>
                  <a:pt x="722857" y="819120"/>
                </a:cubicBezTo>
                <a:cubicBezTo>
                  <a:pt x="725142" y="841967"/>
                  <a:pt x="711319" y="815464"/>
                  <a:pt x="709834" y="833285"/>
                </a:cubicBezTo>
                <a:cubicBezTo>
                  <a:pt x="709034" y="823804"/>
                  <a:pt x="702751" y="810210"/>
                  <a:pt x="689728" y="815464"/>
                </a:cubicBezTo>
                <a:cubicBezTo>
                  <a:pt x="707663" y="831914"/>
                  <a:pt x="721943" y="858532"/>
                  <a:pt x="737022" y="882978"/>
                </a:cubicBezTo>
                <a:cubicBezTo>
                  <a:pt x="738850" y="909367"/>
                  <a:pt x="725256" y="915193"/>
                  <a:pt x="708692" y="917249"/>
                </a:cubicBezTo>
                <a:cubicBezTo>
                  <a:pt x="705836" y="919306"/>
                  <a:pt x="708235" y="928559"/>
                  <a:pt x="704351" y="929473"/>
                </a:cubicBezTo>
                <a:cubicBezTo>
                  <a:pt x="707092" y="941353"/>
                  <a:pt x="720915" y="931186"/>
                  <a:pt x="718173" y="920791"/>
                </a:cubicBezTo>
                <a:cubicBezTo>
                  <a:pt x="724799" y="941467"/>
                  <a:pt x="733938" y="943638"/>
                  <a:pt x="741934" y="943409"/>
                </a:cubicBezTo>
                <a:cubicBezTo>
                  <a:pt x="741477" y="950378"/>
                  <a:pt x="739650" y="955404"/>
                  <a:pt x="734623" y="956204"/>
                </a:cubicBezTo>
                <a:cubicBezTo>
                  <a:pt x="737365" y="960888"/>
                  <a:pt x="740906" y="963287"/>
                  <a:pt x="744676" y="965114"/>
                </a:cubicBezTo>
                <a:cubicBezTo>
                  <a:pt x="752102" y="958032"/>
                  <a:pt x="738622" y="951635"/>
                  <a:pt x="744790" y="942724"/>
                </a:cubicBezTo>
                <a:cubicBezTo>
                  <a:pt x="762269" y="964429"/>
                  <a:pt x="774492" y="945580"/>
                  <a:pt x="791056" y="932443"/>
                </a:cubicBezTo>
                <a:cubicBezTo>
                  <a:pt x="786258" y="945466"/>
                  <a:pt x="793798" y="962259"/>
                  <a:pt x="800995" y="963744"/>
                </a:cubicBezTo>
                <a:cubicBezTo>
                  <a:pt x="817673" y="963401"/>
                  <a:pt x="826241" y="914279"/>
                  <a:pt x="835723" y="955975"/>
                </a:cubicBezTo>
                <a:cubicBezTo>
                  <a:pt x="830925" y="979622"/>
                  <a:pt x="784088" y="971169"/>
                  <a:pt x="797225" y="1003726"/>
                </a:cubicBezTo>
                <a:cubicBezTo>
                  <a:pt x="793341" y="1013322"/>
                  <a:pt x="774835" y="998586"/>
                  <a:pt x="773350" y="1025888"/>
                </a:cubicBezTo>
                <a:cubicBezTo>
                  <a:pt x="775863" y="1036170"/>
                  <a:pt x="785116" y="1027716"/>
                  <a:pt x="784773" y="1045651"/>
                </a:cubicBezTo>
                <a:cubicBezTo>
                  <a:pt x="795740" y="1042453"/>
                  <a:pt x="795740" y="1024289"/>
                  <a:pt x="808649" y="1023604"/>
                </a:cubicBezTo>
                <a:cubicBezTo>
                  <a:pt x="800652" y="1038797"/>
                  <a:pt x="809334" y="1062444"/>
                  <a:pt x="824413" y="1053534"/>
                </a:cubicBezTo>
                <a:cubicBezTo>
                  <a:pt x="822928" y="1059017"/>
                  <a:pt x="820187" y="1062901"/>
                  <a:pt x="817102" y="1066328"/>
                </a:cubicBezTo>
                <a:cubicBezTo>
                  <a:pt x="823499" y="1075353"/>
                  <a:pt x="828069" y="1089747"/>
                  <a:pt x="835723" y="1095687"/>
                </a:cubicBezTo>
                <a:cubicBezTo>
                  <a:pt x="846461" y="1078551"/>
                  <a:pt x="856285" y="1060045"/>
                  <a:pt x="856971" y="1029430"/>
                </a:cubicBezTo>
                <a:cubicBezTo>
                  <a:pt x="862454" y="1029087"/>
                  <a:pt x="861083" y="1047365"/>
                  <a:pt x="865538" y="1049878"/>
                </a:cubicBezTo>
                <a:cubicBezTo>
                  <a:pt x="890328" y="1049764"/>
                  <a:pt x="882217" y="1005897"/>
                  <a:pt x="900495" y="997329"/>
                </a:cubicBezTo>
                <a:cubicBezTo>
                  <a:pt x="899238" y="990932"/>
                  <a:pt x="894669" y="993788"/>
                  <a:pt x="891127" y="993788"/>
                </a:cubicBezTo>
                <a:cubicBezTo>
                  <a:pt x="899238" y="972311"/>
                  <a:pt x="904607" y="938383"/>
                  <a:pt x="896497" y="919991"/>
                </a:cubicBezTo>
                <a:cubicBezTo>
                  <a:pt x="910548" y="915422"/>
                  <a:pt x="905064" y="964772"/>
                  <a:pt x="919458" y="959517"/>
                </a:cubicBezTo>
                <a:cubicBezTo>
                  <a:pt x="919572" y="967056"/>
                  <a:pt x="912832" y="965571"/>
                  <a:pt x="908606" y="967513"/>
                </a:cubicBezTo>
                <a:cubicBezTo>
                  <a:pt x="909405" y="987048"/>
                  <a:pt x="914546" y="994930"/>
                  <a:pt x="921400" y="998129"/>
                </a:cubicBezTo>
                <a:cubicBezTo>
                  <a:pt x="921514" y="1005554"/>
                  <a:pt x="914774" y="1004298"/>
                  <a:pt x="910548" y="1006125"/>
                </a:cubicBezTo>
                <a:cubicBezTo>
                  <a:pt x="924485" y="1034113"/>
                  <a:pt x="919344" y="1009781"/>
                  <a:pt x="919001" y="1048850"/>
                </a:cubicBezTo>
                <a:cubicBezTo>
                  <a:pt x="927683" y="1054219"/>
                  <a:pt x="938079" y="1055019"/>
                  <a:pt x="938421" y="1083578"/>
                </a:cubicBezTo>
                <a:cubicBezTo>
                  <a:pt x="955214" y="1095001"/>
                  <a:pt x="964125" y="1083235"/>
                  <a:pt x="983202" y="1084606"/>
                </a:cubicBezTo>
                <a:cubicBezTo>
                  <a:pt x="983545" y="1068727"/>
                  <a:pt x="977262" y="1071469"/>
                  <a:pt x="976805" y="1058103"/>
                </a:cubicBezTo>
                <a:cubicBezTo>
                  <a:pt x="991770" y="1064500"/>
                  <a:pt x="984344" y="1089861"/>
                  <a:pt x="997482" y="1103683"/>
                </a:cubicBezTo>
                <a:cubicBezTo>
                  <a:pt x="1002737" y="1101627"/>
                  <a:pt x="996911" y="1084834"/>
                  <a:pt x="1000452" y="1080608"/>
                </a:cubicBezTo>
                <a:cubicBezTo>
                  <a:pt x="1005364" y="1084263"/>
                  <a:pt x="1008448" y="1092831"/>
                  <a:pt x="1009705" y="1106425"/>
                </a:cubicBezTo>
                <a:cubicBezTo>
                  <a:pt x="1015531" y="1103683"/>
                  <a:pt x="1007420" y="1082435"/>
                  <a:pt x="1011990" y="1077980"/>
                </a:cubicBezTo>
                <a:cubicBezTo>
                  <a:pt x="1023642" y="1079123"/>
                  <a:pt x="1022271" y="1075696"/>
                  <a:pt x="1030039" y="1079465"/>
                </a:cubicBezTo>
                <a:cubicBezTo>
                  <a:pt x="1046489" y="1055476"/>
                  <a:pt x="1047860" y="1002241"/>
                  <a:pt x="1047974" y="963744"/>
                </a:cubicBezTo>
                <a:cubicBezTo>
                  <a:pt x="1054943" y="963858"/>
                  <a:pt x="1063282" y="974253"/>
                  <a:pt x="1058141" y="950264"/>
                </a:cubicBezTo>
                <a:cubicBezTo>
                  <a:pt x="1065795" y="949464"/>
                  <a:pt x="1080532" y="940439"/>
                  <a:pt x="1074020" y="957917"/>
                </a:cubicBezTo>
                <a:cubicBezTo>
                  <a:pt x="1083045" y="950835"/>
                  <a:pt x="1072764" y="945580"/>
                  <a:pt x="1076990" y="934842"/>
                </a:cubicBezTo>
                <a:cubicBezTo>
                  <a:pt x="1083616" y="941239"/>
                  <a:pt x="1085787" y="959517"/>
                  <a:pt x="1094926" y="958831"/>
                </a:cubicBezTo>
                <a:cubicBezTo>
                  <a:pt x="1102008" y="956661"/>
                  <a:pt x="1093326" y="940668"/>
                  <a:pt x="1090013" y="943181"/>
                </a:cubicBezTo>
                <a:cubicBezTo>
                  <a:pt x="1095040" y="937241"/>
                  <a:pt x="1100637" y="935641"/>
                  <a:pt x="1113203" y="938040"/>
                </a:cubicBezTo>
                <a:cubicBezTo>
                  <a:pt x="1100181" y="927416"/>
                  <a:pt x="1114003" y="923304"/>
                  <a:pt x="1118915" y="936670"/>
                </a:cubicBezTo>
                <a:cubicBezTo>
                  <a:pt x="1121657" y="929701"/>
                  <a:pt x="1122114" y="919991"/>
                  <a:pt x="1131938" y="922504"/>
                </a:cubicBezTo>
                <a:cubicBezTo>
                  <a:pt x="1124399" y="906511"/>
                  <a:pt x="1120058" y="920791"/>
                  <a:pt x="1108063" y="922276"/>
                </a:cubicBezTo>
                <a:cubicBezTo>
                  <a:pt x="1113318" y="908453"/>
                  <a:pt x="1102465" y="906854"/>
                  <a:pt x="1096639" y="902513"/>
                </a:cubicBezTo>
                <a:cubicBezTo>
                  <a:pt x="1094126" y="890061"/>
                  <a:pt x="1104179" y="894516"/>
                  <a:pt x="1103265" y="884235"/>
                </a:cubicBezTo>
                <a:cubicBezTo>
                  <a:pt x="1112290" y="910052"/>
                  <a:pt x="1109662" y="877609"/>
                  <a:pt x="1119829" y="897258"/>
                </a:cubicBezTo>
                <a:cubicBezTo>
                  <a:pt x="1120172" y="872354"/>
                  <a:pt x="1125541" y="891089"/>
                  <a:pt x="1127255" y="862073"/>
                </a:cubicBezTo>
                <a:cubicBezTo>
                  <a:pt x="1126112" y="857732"/>
                  <a:pt x="1123599" y="857275"/>
                  <a:pt x="1122914" y="851792"/>
                </a:cubicBezTo>
                <a:cubicBezTo>
                  <a:pt x="1111261" y="878066"/>
                  <a:pt x="1095383" y="874753"/>
                  <a:pt x="1082245" y="883207"/>
                </a:cubicBezTo>
                <a:cubicBezTo>
                  <a:pt x="1082245" y="878637"/>
                  <a:pt x="1084416" y="877152"/>
                  <a:pt x="1083730" y="871669"/>
                </a:cubicBezTo>
                <a:cubicBezTo>
                  <a:pt x="1065110" y="871098"/>
                  <a:pt x="1062597" y="890861"/>
                  <a:pt x="1046032" y="902513"/>
                </a:cubicBezTo>
                <a:cubicBezTo>
                  <a:pt x="1043633" y="884578"/>
                  <a:pt x="1035180" y="883549"/>
                  <a:pt x="1025927" y="884578"/>
                </a:cubicBezTo>
                <a:cubicBezTo>
                  <a:pt x="1020101" y="867899"/>
                  <a:pt x="1034723" y="878409"/>
                  <a:pt x="1028897" y="861616"/>
                </a:cubicBezTo>
                <a:cubicBezTo>
                  <a:pt x="1037693" y="856361"/>
                  <a:pt x="1039178" y="869841"/>
                  <a:pt x="1043291" y="858417"/>
                </a:cubicBezTo>
                <a:cubicBezTo>
                  <a:pt x="1038036" y="844595"/>
                  <a:pt x="1028211" y="861959"/>
                  <a:pt x="1023071" y="862987"/>
                </a:cubicBezTo>
                <a:cubicBezTo>
                  <a:pt x="1022271" y="855219"/>
                  <a:pt x="1021471" y="847451"/>
                  <a:pt x="1018044" y="847336"/>
                </a:cubicBezTo>
                <a:cubicBezTo>
                  <a:pt x="1032210" y="848593"/>
                  <a:pt x="1032438" y="811352"/>
                  <a:pt x="1026384" y="772854"/>
                </a:cubicBezTo>
                <a:cubicBezTo>
                  <a:pt x="1034380" y="765200"/>
                  <a:pt x="1037579" y="754348"/>
                  <a:pt x="1030953" y="738355"/>
                </a:cubicBezTo>
                <a:cubicBezTo>
                  <a:pt x="1041691" y="731500"/>
                  <a:pt x="1045233" y="729444"/>
                  <a:pt x="1054829" y="738583"/>
                </a:cubicBezTo>
                <a:cubicBezTo>
                  <a:pt x="1056656" y="716992"/>
                  <a:pt x="1087500" y="722362"/>
                  <a:pt x="1070936" y="679066"/>
                </a:cubicBezTo>
                <a:cubicBezTo>
                  <a:pt x="1073563" y="671983"/>
                  <a:pt x="1080418" y="670612"/>
                  <a:pt x="1087614" y="669699"/>
                </a:cubicBezTo>
                <a:cubicBezTo>
                  <a:pt x="1087957" y="676096"/>
                  <a:pt x="1082931" y="675410"/>
                  <a:pt x="1079618" y="677010"/>
                </a:cubicBezTo>
                <a:cubicBezTo>
                  <a:pt x="1080646" y="689004"/>
                  <a:pt x="1084187" y="693802"/>
                  <a:pt x="1090356" y="691289"/>
                </a:cubicBezTo>
                <a:cubicBezTo>
                  <a:pt x="1090585" y="706597"/>
                  <a:pt x="1076648" y="703056"/>
                  <a:pt x="1079389" y="721790"/>
                </a:cubicBezTo>
                <a:cubicBezTo>
                  <a:pt x="1088414" y="731500"/>
                  <a:pt x="1113089" y="740411"/>
                  <a:pt x="1115488" y="724875"/>
                </a:cubicBezTo>
                <a:cubicBezTo>
                  <a:pt x="1120629" y="739611"/>
                  <a:pt x="1125884" y="742696"/>
                  <a:pt x="1134223" y="731729"/>
                </a:cubicBezTo>
                <a:cubicBezTo>
                  <a:pt x="1135251" y="740982"/>
                  <a:pt x="1138107" y="745323"/>
                  <a:pt x="1142105" y="746694"/>
                </a:cubicBezTo>
                <a:cubicBezTo>
                  <a:pt x="1140049" y="767485"/>
                  <a:pt x="1136165" y="735042"/>
                  <a:pt x="1129768" y="743838"/>
                </a:cubicBezTo>
                <a:cubicBezTo>
                  <a:pt x="1126912" y="750121"/>
                  <a:pt x="1140620" y="772283"/>
                  <a:pt x="1150673" y="767028"/>
                </a:cubicBezTo>
                <a:cubicBezTo>
                  <a:pt x="1149074" y="772397"/>
                  <a:pt x="1149074" y="780051"/>
                  <a:pt x="1150559" y="789418"/>
                </a:cubicBezTo>
                <a:cubicBezTo>
                  <a:pt x="1166438" y="777538"/>
                  <a:pt x="1179689" y="809867"/>
                  <a:pt x="1200366" y="806097"/>
                </a:cubicBezTo>
                <a:cubicBezTo>
                  <a:pt x="1209848" y="801756"/>
                  <a:pt x="1189970" y="786905"/>
                  <a:pt x="1204022" y="788619"/>
                </a:cubicBezTo>
                <a:cubicBezTo>
                  <a:pt x="1210990" y="792503"/>
                  <a:pt x="1205507" y="814893"/>
                  <a:pt x="1227097" y="805754"/>
                </a:cubicBezTo>
                <a:cubicBezTo>
                  <a:pt x="1227669" y="826088"/>
                  <a:pt x="1236008" y="825175"/>
                  <a:pt x="1237721" y="842424"/>
                </a:cubicBezTo>
                <a:cubicBezTo>
                  <a:pt x="1245946" y="839911"/>
                  <a:pt x="1250630" y="832600"/>
                  <a:pt x="1245832" y="812723"/>
                </a:cubicBezTo>
                <a:cubicBezTo>
                  <a:pt x="1253143" y="804155"/>
                  <a:pt x="1262853" y="808153"/>
                  <a:pt x="1265938" y="830544"/>
                </a:cubicBezTo>
                <a:cubicBezTo>
                  <a:pt x="1258398" y="831686"/>
                  <a:pt x="1259883" y="807811"/>
                  <a:pt x="1249374" y="817406"/>
                </a:cubicBezTo>
                <a:cubicBezTo>
                  <a:pt x="1250059" y="835456"/>
                  <a:pt x="1269022" y="840596"/>
                  <a:pt x="1271650" y="829173"/>
                </a:cubicBezTo>
                <a:cubicBezTo>
                  <a:pt x="1269708" y="818320"/>
                  <a:pt x="1277476" y="841396"/>
                  <a:pt x="1265024" y="847451"/>
                </a:cubicBezTo>
                <a:cubicBezTo>
                  <a:pt x="1283759" y="880008"/>
                  <a:pt x="1312089" y="840368"/>
                  <a:pt x="1324084" y="890061"/>
                </a:cubicBezTo>
                <a:cubicBezTo>
                  <a:pt x="1329339" y="867671"/>
                  <a:pt x="1331738" y="882864"/>
                  <a:pt x="1340077" y="875324"/>
                </a:cubicBezTo>
                <a:cubicBezTo>
                  <a:pt x="1338135" y="870755"/>
                  <a:pt x="1336308" y="866071"/>
                  <a:pt x="1332880" y="865729"/>
                </a:cubicBezTo>
                <a:cubicBezTo>
                  <a:pt x="1339164" y="857389"/>
                  <a:pt x="1354700" y="863330"/>
                  <a:pt x="1369779" y="851906"/>
                </a:cubicBezTo>
                <a:lnTo>
                  <a:pt x="1367037" y="830201"/>
                </a:lnTo>
                <a:cubicBezTo>
                  <a:pt x="1360526" y="829059"/>
                  <a:pt x="1362468" y="839226"/>
                  <a:pt x="1363267" y="847793"/>
                </a:cubicBezTo>
                <a:cubicBezTo>
                  <a:pt x="1356070" y="852249"/>
                  <a:pt x="1349445" y="818549"/>
                  <a:pt x="1344533" y="840825"/>
                </a:cubicBezTo>
                <a:cubicBezTo>
                  <a:pt x="1345218" y="839111"/>
                  <a:pt x="1342362" y="796501"/>
                  <a:pt x="1339049" y="797415"/>
                </a:cubicBezTo>
                <a:cubicBezTo>
                  <a:pt x="1327740" y="781993"/>
                  <a:pt x="1300209" y="823461"/>
                  <a:pt x="1288328" y="820034"/>
                </a:cubicBezTo>
                <a:cubicBezTo>
                  <a:pt x="1300095" y="800842"/>
                  <a:pt x="1323170" y="774111"/>
                  <a:pt x="1344875" y="773654"/>
                </a:cubicBezTo>
                <a:cubicBezTo>
                  <a:pt x="1348188" y="769199"/>
                  <a:pt x="1339278" y="756404"/>
                  <a:pt x="1339164" y="752634"/>
                </a:cubicBezTo>
                <a:cubicBezTo>
                  <a:pt x="1337678" y="745437"/>
                  <a:pt x="1354928" y="741896"/>
                  <a:pt x="1342819" y="735042"/>
                </a:cubicBezTo>
                <a:cubicBezTo>
                  <a:pt x="1343276" y="718592"/>
                  <a:pt x="1352643" y="736184"/>
                  <a:pt x="1357327" y="731843"/>
                </a:cubicBezTo>
                <a:cubicBezTo>
                  <a:pt x="1347845" y="713565"/>
                  <a:pt x="1329339" y="716650"/>
                  <a:pt x="1328654" y="693574"/>
                </a:cubicBezTo>
                <a:cubicBezTo>
                  <a:pt x="1317116" y="700885"/>
                  <a:pt x="1313574" y="686034"/>
                  <a:pt x="1304093" y="687976"/>
                </a:cubicBezTo>
                <a:cubicBezTo>
                  <a:pt x="1300894" y="713680"/>
                  <a:pt x="1337336" y="707282"/>
                  <a:pt x="1337107" y="736413"/>
                </a:cubicBezTo>
                <a:cubicBezTo>
                  <a:pt x="1328996" y="739040"/>
                  <a:pt x="1328311" y="721562"/>
                  <a:pt x="1320543" y="723390"/>
                </a:cubicBezTo>
                <a:cubicBezTo>
                  <a:pt x="1314945" y="731957"/>
                  <a:pt x="1329796" y="746351"/>
                  <a:pt x="1331167" y="760060"/>
                </a:cubicBezTo>
                <a:cubicBezTo>
                  <a:pt x="1317116" y="754576"/>
                  <a:pt x="1309005" y="733100"/>
                  <a:pt x="1301008" y="710938"/>
                </a:cubicBezTo>
                <a:cubicBezTo>
                  <a:pt x="1294954" y="719506"/>
                  <a:pt x="1295411" y="711509"/>
                  <a:pt x="1287186" y="719620"/>
                </a:cubicBezTo>
                <a:cubicBezTo>
                  <a:pt x="1290727" y="710595"/>
                  <a:pt x="1287300" y="694602"/>
                  <a:pt x="1278618" y="699286"/>
                </a:cubicBezTo>
                <a:cubicBezTo>
                  <a:pt x="1283302" y="694831"/>
                  <a:pt x="1275191" y="673583"/>
                  <a:pt x="1281017" y="670841"/>
                </a:cubicBezTo>
                <a:cubicBezTo>
                  <a:pt x="1273249" y="678038"/>
                  <a:pt x="1272335" y="634399"/>
                  <a:pt x="1263196" y="624575"/>
                </a:cubicBezTo>
                <a:cubicBezTo>
                  <a:pt x="1251544" y="647537"/>
                  <a:pt x="1241948" y="641825"/>
                  <a:pt x="1226298" y="638398"/>
                </a:cubicBezTo>
                <a:cubicBezTo>
                  <a:pt x="1220929" y="652906"/>
                  <a:pt x="1231895" y="647537"/>
                  <a:pt x="1232695" y="664901"/>
                </a:cubicBezTo>
                <a:cubicBezTo>
                  <a:pt x="1226184" y="658275"/>
                  <a:pt x="1218301" y="655647"/>
                  <a:pt x="1216930" y="634971"/>
                </a:cubicBezTo>
                <a:cubicBezTo>
                  <a:pt x="1225841" y="619777"/>
                  <a:pt x="1239092" y="596816"/>
                  <a:pt x="1251087" y="599329"/>
                </a:cubicBezTo>
                <a:cubicBezTo>
                  <a:pt x="1249145" y="587677"/>
                  <a:pt x="1242291" y="589390"/>
                  <a:pt x="1235208" y="591789"/>
                </a:cubicBezTo>
                <a:cubicBezTo>
                  <a:pt x="1240463" y="575111"/>
                  <a:pt x="1257142" y="589390"/>
                  <a:pt x="1258170" y="608925"/>
                </a:cubicBezTo>
                <a:cubicBezTo>
                  <a:pt x="1269822" y="590989"/>
                  <a:pt x="1277019" y="601499"/>
                  <a:pt x="1288671" y="590875"/>
                </a:cubicBezTo>
                <a:cubicBezTo>
                  <a:pt x="1284101" y="575568"/>
                  <a:pt x="1283530" y="585735"/>
                  <a:pt x="1276333" y="588019"/>
                </a:cubicBezTo>
                <a:cubicBezTo>
                  <a:pt x="1275762" y="576710"/>
                  <a:pt x="1282845" y="575682"/>
                  <a:pt x="1282274" y="564372"/>
                </a:cubicBezTo>
                <a:cubicBezTo>
                  <a:pt x="1287186" y="570998"/>
                  <a:pt x="1291984" y="589733"/>
                  <a:pt x="1289356" y="596244"/>
                </a:cubicBezTo>
                <a:lnTo>
                  <a:pt x="1295182" y="594988"/>
                </a:lnTo>
                <a:cubicBezTo>
                  <a:pt x="1304436" y="594645"/>
                  <a:pt x="1285815" y="581051"/>
                  <a:pt x="1295982" y="578081"/>
                </a:cubicBezTo>
                <a:cubicBezTo>
                  <a:pt x="1296553" y="567228"/>
                  <a:pt x="1298267" y="590418"/>
                  <a:pt x="1304550" y="598529"/>
                </a:cubicBezTo>
                <a:cubicBezTo>
                  <a:pt x="1310376" y="587677"/>
                  <a:pt x="1317687" y="564601"/>
                  <a:pt x="1330596" y="592703"/>
                </a:cubicBezTo>
                <a:cubicBezTo>
                  <a:pt x="1322256" y="595102"/>
                  <a:pt x="1311175" y="593845"/>
                  <a:pt x="1308091" y="603213"/>
                </a:cubicBezTo>
                <a:cubicBezTo>
                  <a:pt x="1323285" y="599214"/>
                  <a:pt x="1344647" y="630972"/>
                  <a:pt x="1358584" y="625375"/>
                </a:cubicBezTo>
                <a:cubicBezTo>
                  <a:pt x="1353786" y="614065"/>
                  <a:pt x="1345218" y="613380"/>
                  <a:pt x="1340649" y="601499"/>
                </a:cubicBezTo>
                <a:cubicBezTo>
                  <a:pt x="1345218" y="573854"/>
                  <a:pt x="1373092" y="583336"/>
                  <a:pt x="1389313" y="562773"/>
                </a:cubicBezTo>
                <a:cubicBezTo>
                  <a:pt x="1386343" y="558318"/>
                  <a:pt x="1384630" y="551121"/>
                  <a:pt x="1383602" y="541639"/>
                </a:cubicBezTo>
                <a:cubicBezTo>
                  <a:pt x="1397081" y="536270"/>
                  <a:pt x="1397196" y="533757"/>
                  <a:pt x="1409647" y="535699"/>
                </a:cubicBezTo>
                <a:cubicBezTo>
                  <a:pt x="1405763" y="522105"/>
                  <a:pt x="1394568" y="528388"/>
                  <a:pt x="1391712" y="511823"/>
                </a:cubicBezTo>
                <a:cubicBezTo>
                  <a:pt x="1400737" y="512509"/>
                  <a:pt x="1419700" y="535242"/>
                  <a:pt x="1421414" y="510795"/>
                </a:cubicBezTo>
                <a:cubicBezTo>
                  <a:pt x="1417530" y="495031"/>
                  <a:pt x="1415931" y="517307"/>
                  <a:pt x="1409876" y="513423"/>
                </a:cubicBezTo>
                <a:cubicBezTo>
                  <a:pt x="1415931" y="487605"/>
                  <a:pt x="1418786" y="489319"/>
                  <a:pt x="1430210" y="486463"/>
                </a:cubicBezTo>
                <a:cubicBezTo>
                  <a:pt x="1419129" y="500286"/>
                  <a:pt x="1428040" y="507254"/>
                  <a:pt x="1435122" y="524504"/>
                </a:cubicBezTo>
                <a:cubicBezTo>
                  <a:pt x="1444604" y="526560"/>
                  <a:pt x="1438778" y="508396"/>
                  <a:pt x="1448259" y="510453"/>
                </a:cubicBezTo>
                <a:cubicBezTo>
                  <a:pt x="1457170" y="527474"/>
                  <a:pt x="1473963" y="522904"/>
                  <a:pt x="1482073" y="541982"/>
                </a:cubicBezTo>
                <a:cubicBezTo>
                  <a:pt x="1458883" y="523247"/>
                  <a:pt x="1421757" y="527245"/>
                  <a:pt x="1400851" y="560146"/>
                </a:cubicBezTo>
                <a:cubicBezTo>
                  <a:pt x="1407134" y="554891"/>
                  <a:pt x="1426783" y="563801"/>
                  <a:pt x="1440834" y="545638"/>
                </a:cubicBezTo>
                <a:cubicBezTo>
                  <a:pt x="1441748" y="560146"/>
                  <a:pt x="1452600" y="547465"/>
                  <a:pt x="1452258" y="565400"/>
                </a:cubicBezTo>
                <a:cubicBezTo>
                  <a:pt x="1479675" y="554434"/>
                  <a:pt x="1498638" y="563687"/>
                  <a:pt x="1511775" y="540954"/>
                </a:cubicBezTo>
                <a:cubicBezTo>
                  <a:pt x="1515316" y="541068"/>
                  <a:pt x="1515545" y="550321"/>
                  <a:pt x="1516801" y="556604"/>
                </a:cubicBezTo>
                <a:cubicBezTo>
                  <a:pt x="1528454" y="537869"/>
                  <a:pt x="1541934" y="559232"/>
                  <a:pt x="1549473" y="532500"/>
                </a:cubicBezTo>
                <a:cubicBezTo>
                  <a:pt x="1551072" y="510910"/>
                  <a:pt x="1536336" y="534328"/>
                  <a:pt x="1538050" y="512737"/>
                </a:cubicBezTo>
                <a:cubicBezTo>
                  <a:pt x="1543647" y="496402"/>
                  <a:pt x="1547645" y="517421"/>
                  <a:pt x="1556099" y="514222"/>
                </a:cubicBezTo>
                <a:cubicBezTo>
                  <a:pt x="1563981" y="507711"/>
                  <a:pt x="1550615" y="501428"/>
                  <a:pt x="1552672" y="487034"/>
                </a:cubicBezTo>
                <a:cubicBezTo>
                  <a:pt x="1563981" y="477552"/>
                  <a:pt x="1569236" y="484178"/>
                  <a:pt x="1577918" y="498115"/>
                </a:cubicBezTo>
                <a:cubicBezTo>
                  <a:pt x="1610475" y="478238"/>
                  <a:pt x="1619614" y="462816"/>
                  <a:pt x="1598595" y="426489"/>
                </a:cubicBezTo>
                <a:cubicBezTo>
                  <a:pt x="1589227" y="430601"/>
                  <a:pt x="1588085" y="445680"/>
                  <a:pt x="1584658" y="457561"/>
                </a:cubicBezTo>
                <a:cubicBezTo>
                  <a:pt x="1589113" y="472869"/>
                  <a:pt x="1593569" y="452306"/>
                  <a:pt x="1599166" y="454362"/>
                </a:cubicBezTo>
                <a:cubicBezTo>
                  <a:pt x="1596539" y="472069"/>
                  <a:pt x="1591169" y="465215"/>
                  <a:pt x="1586714" y="473897"/>
                </a:cubicBezTo>
                <a:cubicBezTo>
                  <a:pt x="1584658" y="466243"/>
                  <a:pt x="1582259" y="463159"/>
                  <a:pt x="1573006" y="460189"/>
                </a:cubicBezTo>
                <a:cubicBezTo>
                  <a:pt x="1572892" y="452535"/>
                  <a:pt x="1579632" y="454020"/>
                  <a:pt x="1583858" y="452078"/>
                </a:cubicBezTo>
                <a:cubicBezTo>
                  <a:pt x="1582602" y="445909"/>
                  <a:pt x="1583287" y="442368"/>
                  <a:pt x="1585343" y="440654"/>
                </a:cubicBezTo>
                <a:cubicBezTo>
                  <a:pt x="1579060" y="426489"/>
                  <a:pt x="1565466" y="430259"/>
                  <a:pt x="1565695" y="450593"/>
                </a:cubicBezTo>
                <a:cubicBezTo>
                  <a:pt x="1561582" y="435742"/>
                  <a:pt x="1542733" y="440083"/>
                  <a:pt x="1546046" y="460531"/>
                </a:cubicBezTo>
                <a:cubicBezTo>
                  <a:pt x="1537935" y="434942"/>
                  <a:pt x="1525940" y="431972"/>
                  <a:pt x="1514288" y="445338"/>
                </a:cubicBezTo>
                <a:cubicBezTo>
                  <a:pt x="1516801" y="455505"/>
                  <a:pt x="1526169" y="447166"/>
                  <a:pt x="1525826" y="465101"/>
                </a:cubicBezTo>
                <a:cubicBezTo>
                  <a:pt x="1511318" y="480066"/>
                  <a:pt x="1496924" y="471498"/>
                  <a:pt x="1483787" y="463273"/>
                </a:cubicBezTo>
                <a:cubicBezTo>
                  <a:pt x="1480931" y="389476"/>
                  <a:pt x="1407591" y="418149"/>
                  <a:pt x="1379032" y="414151"/>
                </a:cubicBezTo>
                <a:cubicBezTo>
                  <a:pt x="1382116" y="403184"/>
                  <a:pt x="1389428" y="397930"/>
                  <a:pt x="1390113" y="383764"/>
                </a:cubicBezTo>
                <a:cubicBezTo>
                  <a:pt x="1379717" y="404441"/>
                  <a:pt x="1372064" y="408896"/>
                  <a:pt x="1355157" y="413923"/>
                </a:cubicBezTo>
                <a:cubicBezTo>
                  <a:pt x="1354243" y="406612"/>
                  <a:pt x="1353329" y="399415"/>
                  <a:pt x="1352415" y="392218"/>
                </a:cubicBezTo>
                <a:cubicBezTo>
                  <a:pt x="1365095" y="409696"/>
                  <a:pt x="1379489" y="394045"/>
                  <a:pt x="1379261" y="369370"/>
                </a:cubicBezTo>
                <a:cubicBezTo>
                  <a:pt x="1367266" y="364001"/>
                  <a:pt x="1362468" y="375196"/>
                  <a:pt x="1367151" y="344238"/>
                </a:cubicBezTo>
                <a:cubicBezTo>
                  <a:pt x="1353329" y="339440"/>
                  <a:pt x="1361554" y="363773"/>
                  <a:pt x="1362582" y="378738"/>
                </a:cubicBezTo>
                <a:cubicBezTo>
                  <a:pt x="1351501" y="370741"/>
                  <a:pt x="1346018" y="371427"/>
                  <a:pt x="1340077" y="389362"/>
                </a:cubicBezTo>
                <a:cubicBezTo>
                  <a:pt x="1330482" y="386506"/>
                  <a:pt x="1332309" y="352006"/>
                  <a:pt x="1325112" y="342411"/>
                </a:cubicBezTo>
                <a:lnTo>
                  <a:pt x="1326513" y="332960"/>
                </a:lnTo>
                <a:lnTo>
                  <a:pt x="1330282" y="346023"/>
                </a:lnTo>
                <a:cubicBezTo>
                  <a:pt x="1331852" y="350264"/>
                  <a:pt x="1333223" y="355033"/>
                  <a:pt x="1333223" y="363544"/>
                </a:cubicBezTo>
                <a:cubicBezTo>
                  <a:pt x="1348874" y="362059"/>
                  <a:pt x="1341677" y="343439"/>
                  <a:pt x="1351387" y="342753"/>
                </a:cubicBezTo>
                <a:cubicBezTo>
                  <a:pt x="1348188" y="334528"/>
                  <a:pt x="1337450" y="347094"/>
                  <a:pt x="1337793" y="329045"/>
                </a:cubicBezTo>
                <a:lnTo>
                  <a:pt x="1326723" y="331541"/>
                </a:lnTo>
                <a:lnTo>
                  <a:pt x="1328454" y="319863"/>
                </a:lnTo>
                <a:cubicBezTo>
                  <a:pt x="1331053" y="314337"/>
                  <a:pt x="1335336" y="311052"/>
                  <a:pt x="1341905" y="310767"/>
                </a:cubicBezTo>
                <a:cubicBezTo>
                  <a:pt x="1340420" y="299915"/>
                  <a:pt x="1339049" y="289062"/>
                  <a:pt x="1337678" y="278095"/>
                </a:cubicBezTo>
                <a:cubicBezTo>
                  <a:pt x="1345332" y="271812"/>
                  <a:pt x="1346132" y="284036"/>
                  <a:pt x="1352872" y="280266"/>
                </a:cubicBezTo>
                <a:cubicBezTo>
                  <a:pt x="1338592" y="261759"/>
                  <a:pt x="1347274" y="234914"/>
                  <a:pt x="1361097" y="228174"/>
                </a:cubicBezTo>
                <a:cubicBezTo>
                  <a:pt x="1365095" y="242568"/>
                  <a:pt x="1356756" y="240397"/>
                  <a:pt x="1358013" y="251250"/>
                </a:cubicBezTo>
                <a:cubicBezTo>
                  <a:pt x="1410561" y="223376"/>
                  <a:pt x="1462082" y="253649"/>
                  <a:pt x="1500580" y="269528"/>
                </a:cubicBezTo>
                <a:cubicBezTo>
                  <a:pt x="1506520" y="259361"/>
                  <a:pt x="1510404" y="246452"/>
                  <a:pt x="1524570" y="247366"/>
                </a:cubicBezTo>
                <a:cubicBezTo>
                  <a:pt x="1525598" y="256619"/>
                  <a:pt x="1528568" y="260960"/>
                  <a:pt x="1532452" y="262331"/>
                </a:cubicBezTo>
                <a:cubicBezTo>
                  <a:pt x="1532795" y="268956"/>
                  <a:pt x="1527768" y="268157"/>
                  <a:pt x="1524455" y="269756"/>
                </a:cubicBezTo>
                <a:cubicBezTo>
                  <a:pt x="1543990" y="303342"/>
                  <a:pt x="1551529" y="293060"/>
                  <a:pt x="1583059" y="284607"/>
                </a:cubicBezTo>
                <a:cubicBezTo>
                  <a:pt x="1582944" y="265529"/>
                  <a:pt x="1570493" y="280380"/>
                  <a:pt x="1570950" y="259361"/>
                </a:cubicBezTo>
                <a:cubicBezTo>
                  <a:pt x="1578832" y="265872"/>
                  <a:pt x="1577804" y="269756"/>
                  <a:pt x="1586143" y="261645"/>
                </a:cubicBezTo>
                <a:cubicBezTo>
                  <a:pt x="1588085" y="270327"/>
                  <a:pt x="1584658" y="271698"/>
                  <a:pt x="1585343" y="278666"/>
                </a:cubicBezTo>
                <a:cubicBezTo>
                  <a:pt x="1597338" y="259018"/>
                  <a:pt x="1606363" y="301171"/>
                  <a:pt x="1617901" y="276953"/>
                </a:cubicBezTo>
                <a:cubicBezTo>
                  <a:pt x="1629782" y="279352"/>
                  <a:pt x="1610818" y="299115"/>
                  <a:pt x="1620643" y="298658"/>
                </a:cubicBezTo>
                <a:cubicBezTo>
                  <a:pt x="1620871" y="311110"/>
                  <a:pt x="1606591" y="304141"/>
                  <a:pt x="1600994" y="308711"/>
                </a:cubicBezTo>
                <a:cubicBezTo>
                  <a:pt x="1605335" y="339897"/>
                  <a:pt x="1621442" y="310082"/>
                  <a:pt x="1629210" y="319106"/>
                </a:cubicBezTo>
                <a:cubicBezTo>
                  <a:pt x="1615845" y="335671"/>
                  <a:pt x="1639949" y="334642"/>
                  <a:pt x="1633437" y="351664"/>
                </a:cubicBezTo>
                <a:cubicBezTo>
                  <a:pt x="1651829" y="348922"/>
                  <a:pt x="1650001" y="329388"/>
                  <a:pt x="1663139" y="350636"/>
                </a:cubicBezTo>
                <a:cubicBezTo>
                  <a:pt x="1670450" y="349950"/>
                  <a:pt x="1671135" y="340240"/>
                  <a:pt x="1672620" y="331672"/>
                </a:cubicBezTo>
                <a:cubicBezTo>
                  <a:pt x="1672620" y="320820"/>
                  <a:pt x="1657084" y="317164"/>
                  <a:pt x="1657427" y="329502"/>
                </a:cubicBezTo>
                <a:cubicBezTo>
                  <a:pt x="1661539" y="290661"/>
                  <a:pt x="1689185" y="350293"/>
                  <a:pt x="1713745" y="350521"/>
                </a:cubicBezTo>
                <a:cubicBezTo>
                  <a:pt x="1704835" y="390047"/>
                  <a:pt x="1673077" y="348122"/>
                  <a:pt x="1652058" y="381023"/>
                </a:cubicBezTo>
                <a:cubicBezTo>
                  <a:pt x="1635836" y="356804"/>
                  <a:pt x="1636293" y="400443"/>
                  <a:pt x="1620186" y="388219"/>
                </a:cubicBezTo>
                <a:cubicBezTo>
                  <a:pt x="1620186" y="374625"/>
                  <a:pt x="1629553" y="373597"/>
                  <a:pt x="1635493" y="368000"/>
                </a:cubicBezTo>
                <a:cubicBezTo>
                  <a:pt x="1623270" y="346980"/>
                  <a:pt x="1610247" y="373140"/>
                  <a:pt x="1593569" y="366286"/>
                </a:cubicBezTo>
                <a:cubicBezTo>
                  <a:pt x="1606477" y="384678"/>
                  <a:pt x="1620643" y="399186"/>
                  <a:pt x="1635265" y="412780"/>
                </a:cubicBezTo>
                <a:cubicBezTo>
                  <a:pt x="1644746" y="414722"/>
                  <a:pt x="1638920" y="396559"/>
                  <a:pt x="1648402" y="398615"/>
                </a:cubicBezTo>
                <a:cubicBezTo>
                  <a:pt x="1649088" y="404098"/>
                  <a:pt x="1649773" y="409582"/>
                  <a:pt x="1650458" y="414951"/>
                </a:cubicBezTo>
                <a:cubicBezTo>
                  <a:pt x="1662796" y="416322"/>
                  <a:pt x="1658226" y="395188"/>
                  <a:pt x="1672278" y="398843"/>
                </a:cubicBezTo>
                <a:cubicBezTo>
                  <a:pt x="1661768" y="413237"/>
                  <a:pt x="1675705" y="414837"/>
                  <a:pt x="1677075" y="436884"/>
                </a:cubicBezTo>
                <a:cubicBezTo>
                  <a:pt x="1694325" y="436313"/>
                  <a:pt x="1680845" y="421005"/>
                  <a:pt x="1685186" y="407183"/>
                </a:cubicBezTo>
                <a:cubicBezTo>
                  <a:pt x="1706434" y="397587"/>
                  <a:pt x="1723456" y="410496"/>
                  <a:pt x="1741619" y="405698"/>
                </a:cubicBezTo>
                <a:cubicBezTo>
                  <a:pt x="1745275" y="403299"/>
                  <a:pt x="1742190" y="391647"/>
                  <a:pt x="1741733" y="383421"/>
                </a:cubicBezTo>
                <a:cubicBezTo>
                  <a:pt x="1734651" y="394160"/>
                  <a:pt x="1721285" y="405698"/>
                  <a:pt x="1712717" y="389933"/>
                </a:cubicBezTo>
                <a:cubicBezTo>
                  <a:pt x="1716830" y="395188"/>
                  <a:pt x="1745275" y="367543"/>
                  <a:pt x="1726654" y="358861"/>
                </a:cubicBezTo>
                <a:cubicBezTo>
                  <a:pt x="1735450" y="349950"/>
                  <a:pt x="1737050" y="349722"/>
                  <a:pt x="1746417" y="326532"/>
                </a:cubicBezTo>
                <a:cubicBezTo>
                  <a:pt x="1748016" y="336128"/>
                  <a:pt x="1744361" y="338755"/>
                  <a:pt x="1746303" y="348922"/>
                </a:cubicBezTo>
                <a:cubicBezTo>
                  <a:pt x="1751215" y="349493"/>
                  <a:pt x="1750644" y="342753"/>
                  <a:pt x="1754299" y="341611"/>
                </a:cubicBezTo>
                <a:cubicBezTo>
                  <a:pt x="1750644" y="308825"/>
                  <a:pt x="1748588" y="314765"/>
                  <a:pt x="1739334" y="294660"/>
                </a:cubicBezTo>
                <a:cubicBezTo>
                  <a:pt x="1744475" y="307226"/>
                  <a:pt x="1748816" y="281065"/>
                  <a:pt x="1754528" y="296830"/>
                </a:cubicBezTo>
                <a:cubicBezTo>
                  <a:pt x="1769150" y="244510"/>
                  <a:pt x="1784801" y="197330"/>
                  <a:pt x="1825355" y="197216"/>
                </a:cubicBezTo>
                <a:cubicBezTo>
                  <a:pt x="1834494" y="155405"/>
                  <a:pt x="1866365" y="143525"/>
                  <a:pt x="1875961" y="102171"/>
                </a:cubicBezTo>
                <a:cubicBezTo>
                  <a:pt x="1885443" y="98401"/>
                  <a:pt x="1902007" y="103884"/>
                  <a:pt x="1897095" y="80809"/>
                </a:cubicBezTo>
                <a:cubicBezTo>
                  <a:pt x="1902578" y="80352"/>
                  <a:pt x="1907148" y="82179"/>
                  <a:pt x="1910004" y="89034"/>
                </a:cubicBezTo>
                <a:cubicBezTo>
                  <a:pt x="1919371" y="85150"/>
                  <a:pt x="1896524" y="74754"/>
                  <a:pt x="1907262" y="67329"/>
                </a:cubicBezTo>
                <a:cubicBezTo>
                  <a:pt x="1919486" y="60589"/>
                  <a:pt x="1906348" y="78638"/>
                  <a:pt x="1914459" y="76925"/>
                </a:cubicBezTo>
                <a:cubicBezTo>
                  <a:pt x="1916630" y="64816"/>
                  <a:pt x="1918572" y="52364"/>
                  <a:pt x="1921884" y="41740"/>
                </a:cubicBezTo>
                <a:cubicBezTo>
                  <a:pt x="1941076" y="28603"/>
                  <a:pt x="1983458" y="28488"/>
                  <a:pt x="2001279" y="7469"/>
                </a:cubicBezTo>
                <a:cubicBezTo>
                  <a:pt x="2005848" y="9639"/>
                  <a:pt x="2009504" y="14437"/>
                  <a:pt x="2012131" y="21863"/>
                </a:cubicBezTo>
                <a:cubicBezTo>
                  <a:pt x="2061025" y="-25546"/>
                  <a:pt x="2107862" y="22205"/>
                  <a:pt x="2156070" y="957"/>
                </a:cubicBezTo>
                <a:close/>
              </a:path>
            </a:pathLst>
          </a:custGeom>
        </p:spPr>
        <p:txBody>
          <a:bodyPr wrap="square">
            <a:noAutofit/>
          </a:bodyPr>
          <a:lstStyle/>
          <a:p>
            <a:endParaRPr lang="en-US"/>
          </a:p>
        </p:txBody>
      </p:sp>
    </p:spTree>
    <p:extLst>
      <p:ext uri="{BB962C8B-B14F-4D97-AF65-F5344CB8AC3E}">
        <p14:creationId xmlns:p14="http://schemas.microsoft.com/office/powerpoint/2010/main" val="123540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FFCC-0E3C-4287-ADAD-93F963AD6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B46E0F-4948-4EAC-A777-E70ADA4D8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71FE7-CC9A-4007-951D-5BFB8AA7E158}"/>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7B49E0BC-4D6B-43D4-86AF-4C2CFE77A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27D10-3583-423A-A70F-B2D4FAF71484}"/>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949693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7" name="Picture Placeholder 6">
            <a:extLst>
              <a:ext uri="{FF2B5EF4-FFF2-40B4-BE49-F238E27FC236}">
                <a16:creationId xmlns:a16="http://schemas.microsoft.com/office/drawing/2014/main" id="{D24CDB63-9F35-41DE-B4D1-7A4904AFF5C5}"/>
              </a:ext>
            </a:extLst>
          </p:cNvPr>
          <p:cNvSpPr>
            <a:spLocks noGrp="1"/>
          </p:cNvSpPr>
          <p:nvPr>
            <p:ph type="pic" sz="quarter" idx="13"/>
          </p:nvPr>
        </p:nvSpPr>
        <p:spPr>
          <a:xfrm>
            <a:off x="0" y="448678"/>
            <a:ext cx="8775700" cy="3722688"/>
          </a:xfrm>
        </p:spPr>
        <p:txBody>
          <a:bodyPr/>
          <a:lstStyle/>
          <a:p>
            <a:endParaRPr lang="en-US"/>
          </a:p>
        </p:txBody>
      </p:sp>
    </p:spTree>
    <p:extLst>
      <p:ext uri="{BB962C8B-B14F-4D97-AF65-F5344CB8AC3E}">
        <p14:creationId xmlns:p14="http://schemas.microsoft.com/office/powerpoint/2010/main" val="7201926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1" name="Picture Placeholder 10">
            <a:extLst>
              <a:ext uri="{FF2B5EF4-FFF2-40B4-BE49-F238E27FC236}">
                <a16:creationId xmlns:a16="http://schemas.microsoft.com/office/drawing/2014/main" id="{F59D28D7-247C-41AA-8A59-19261A4CADE0}"/>
              </a:ext>
            </a:extLst>
          </p:cNvPr>
          <p:cNvSpPr>
            <a:spLocks noGrp="1"/>
          </p:cNvSpPr>
          <p:nvPr>
            <p:ph type="pic" sz="quarter" idx="13"/>
          </p:nvPr>
        </p:nvSpPr>
        <p:spPr>
          <a:xfrm>
            <a:off x="650151" y="1399226"/>
            <a:ext cx="6226093" cy="3494459"/>
          </a:xfrm>
          <a:custGeom>
            <a:avLst/>
            <a:gdLst>
              <a:gd name="connsiteX0" fmla="*/ 3419559 w 6226093"/>
              <a:gd name="connsiteY0" fmla="*/ 3131395 h 3494459"/>
              <a:gd name="connsiteX1" fmla="*/ 3412141 w 6226093"/>
              <a:gd name="connsiteY1" fmla="*/ 3142275 h 3494459"/>
              <a:gd name="connsiteX2" fmla="*/ 3424971 w 6226093"/>
              <a:gd name="connsiteY2" fmla="*/ 3174809 h 3494459"/>
              <a:gd name="connsiteX3" fmla="*/ 3419559 w 6226093"/>
              <a:gd name="connsiteY3" fmla="*/ 3131395 h 3494459"/>
              <a:gd name="connsiteX4" fmla="*/ 3625357 w 6226093"/>
              <a:gd name="connsiteY4" fmla="*/ 3129660 h 3494459"/>
              <a:gd name="connsiteX5" fmla="*/ 3616394 w 6226093"/>
              <a:gd name="connsiteY5" fmla="*/ 3147545 h 3494459"/>
              <a:gd name="connsiteX6" fmla="*/ 3636555 w 6226093"/>
              <a:gd name="connsiteY6" fmla="*/ 3144681 h 3494459"/>
              <a:gd name="connsiteX7" fmla="*/ 3625357 w 6226093"/>
              <a:gd name="connsiteY7" fmla="*/ 3129660 h 3494459"/>
              <a:gd name="connsiteX8" fmla="*/ 3664048 w 6226093"/>
              <a:gd name="connsiteY8" fmla="*/ 3098172 h 3494459"/>
              <a:gd name="connsiteX9" fmla="*/ 3668860 w 6226093"/>
              <a:gd name="connsiteY9" fmla="*/ 3158886 h 3494459"/>
              <a:gd name="connsiteX10" fmla="*/ 3695322 w 6226093"/>
              <a:gd name="connsiteY10" fmla="*/ 3171372 h 3494459"/>
              <a:gd name="connsiteX11" fmla="*/ 3703913 w 6226093"/>
              <a:gd name="connsiteY11" fmla="*/ 3105503 h 3494459"/>
              <a:gd name="connsiteX12" fmla="*/ 3664048 w 6226093"/>
              <a:gd name="connsiteY12" fmla="*/ 3098172 h 3494459"/>
              <a:gd name="connsiteX13" fmla="*/ 3598982 w 6226093"/>
              <a:gd name="connsiteY13" fmla="*/ 3094981 h 3494459"/>
              <a:gd name="connsiteX14" fmla="*/ 3602189 w 6226093"/>
              <a:gd name="connsiteY14" fmla="*/ 3151669 h 3494459"/>
              <a:gd name="connsiteX15" fmla="*/ 3607573 w 6226093"/>
              <a:gd name="connsiteY15" fmla="*/ 3101036 h 3494459"/>
              <a:gd name="connsiteX16" fmla="*/ 3598982 w 6226093"/>
              <a:gd name="connsiteY16" fmla="*/ 3094981 h 3494459"/>
              <a:gd name="connsiteX17" fmla="*/ 3007921 w 6226093"/>
              <a:gd name="connsiteY17" fmla="*/ 3090668 h 3494459"/>
              <a:gd name="connsiteX18" fmla="*/ 2989663 w 6226093"/>
              <a:gd name="connsiteY18" fmla="*/ 3113751 h 3494459"/>
              <a:gd name="connsiteX19" fmla="*/ 3014751 w 6226093"/>
              <a:gd name="connsiteY19" fmla="*/ 3122916 h 3494459"/>
              <a:gd name="connsiteX20" fmla="*/ 3007921 w 6226093"/>
              <a:gd name="connsiteY20" fmla="*/ 3090668 h 3494459"/>
              <a:gd name="connsiteX21" fmla="*/ 2950916 w 6226093"/>
              <a:gd name="connsiteY21" fmla="*/ 3088163 h 3494459"/>
              <a:gd name="connsiteX22" fmla="*/ 2917379 w 6226093"/>
              <a:gd name="connsiteY22" fmla="*/ 3094163 h 3494459"/>
              <a:gd name="connsiteX23" fmla="*/ 2946018 w 6226093"/>
              <a:gd name="connsiteY23" fmla="*/ 3097599 h 3494459"/>
              <a:gd name="connsiteX24" fmla="*/ 2948539 w 6226093"/>
              <a:gd name="connsiteY24" fmla="*/ 3176528 h 3494459"/>
              <a:gd name="connsiteX25" fmla="*/ 2972252 w 6226093"/>
              <a:gd name="connsiteY25" fmla="*/ 3128644 h 3494459"/>
              <a:gd name="connsiteX26" fmla="*/ 2950916 w 6226093"/>
              <a:gd name="connsiteY26" fmla="*/ 3088163 h 3494459"/>
              <a:gd name="connsiteX27" fmla="*/ 3354807 w 6226093"/>
              <a:gd name="connsiteY27" fmla="*/ 3088063 h 3494459"/>
              <a:gd name="connsiteX28" fmla="*/ 3340201 w 6226093"/>
              <a:gd name="connsiteY28" fmla="*/ 3108597 h 3494459"/>
              <a:gd name="connsiteX29" fmla="*/ 3361279 w 6226093"/>
              <a:gd name="connsiteY29" fmla="*/ 3135860 h 3494459"/>
              <a:gd name="connsiteX30" fmla="*/ 3369756 w 6226093"/>
              <a:gd name="connsiteY30" fmla="*/ 3101723 h 3494459"/>
              <a:gd name="connsiteX31" fmla="*/ 3354807 w 6226093"/>
              <a:gd name="connsiteY31" fmla="*/ 3088063 h 3494459"/>
              <a:gd name="connsiteX32" fmla="*/ 3549263 w 6226093"/>
              <a:gd name="connsiteY32" fmla="*/ 3087748 h 3494459"/>
              <a:gd name="connsiteX33" fmla="*/ 3538266 w 6226093"/>
              <a:gd name="connsiteY33" fmla="*/ 3151555 h 3494459"/>
              <a:gd name="connsiteX34" fmla="*/ 3556709 w 6226093"/>
              <a:gd name="connsiteY34" fmla="*/ 3170685 h 3494459"/>
              <a:gd name="connsiteX35" fmla="*/ 3554189 w 6226093"/>
              <a:gd name="connsiteY35" fmla="*/ 3125551 h 3494459"/>
              <a:gd name="connsiteX36" fmla="*/ 3564270 w 6226093"/>
              <a:gd name="connsiteY36" fmla="*/ 3150294 h 3494459"/>
              <a:gd name="connsiteX37" fmla="*/ 3570914 w 6226093"/>
              <a:gd name="connsiteY37" fmla="*/ 3114782 h 3494459"/>
              <a:gd name="connsiteX38" fmla="*/ 3549263 w 6226093"/>
              <a:gd name="connsiteY38" fmla="*/ 3087748 h 3494459"/>
              <a:gd name="connsiteX39" fmla="*/ 2885734 w 6226093"/>
              <a:gd name="connsiteY39" fmla="*/ 3080903 h 3494459"/>
              <a:gd name="connsiteX40" fmla="*/ 2866402 w 6226093"/>
              <a:gd name="connsiteY40" fmla="*/ 3089008 h 3494459"/>
              <a:gd name="connsiteX41" fmla="*/ 2871902 w 6226093"/>
              <a:gd name="connsiteY41" fmla="*/ 3126238 h 3494459"/>
              <a:gd name="connsiteX42" fmla="*/ 2893552 w 6226093"/>
              <a:gd name="connsiteY42" fmla="*/ 3106305 h 3494459"/>
              <a:gd name="connsiteX43" fmla="*/ 2885734 w 6226093"/>
              <a:gd name="connsiteY43" fmla="*/ 3080903 h 3494459"/>
              <a:gd name="connsiteX44" fmla="*/ 3260213 w 6226093"/>
              <a:gd name="connsiteY44" fmla="*/ 3073357 h 3494459"/>
              <a:gd name="connsiteX45" fmla="*/ 3247984 w 6226093"/>
              <a:gd name="connsiteY45" fmla="*/ 3074230 h 3494459"/>
              <a:gd name="connsiteX46" fmla="*/ 3221293 w 6226093"/>
              <a:gd name="connsiteY46" fmla="*/ 3075719 h 3494459"/>
              <a:gd name="connsiteX47" fmla="*/ 3266428 w 6226093"/>
              <a:gd name="connsiteY47" fmla="*/ 3096110 h 3494459"/>
              <a:gd name="connsiteX48" fmla="*/ 3260213 w 6226093"/>
              <a:gd name="connsiteY48" fmla="*/ 3073357 h 3494459"/>
              <a:gd name="connsiteX49" fmla="*/ 2467251 w 6226093"/>
              <a:gd name="connsiteY49" fmla="*/ 2941504 h 3494459"/>
              <a:gd name="connsiteX50" fmla="*/ 2457900 w 6226093"/>
              <a:gd name="connsiteY50" fmla="*/ 2950855 h 3494459"/>
              <a:gd name="connsiteX51" fmla="*/ 2473250 w 6226093"/>
              <a:gd name="connsiteY51" fmla="*/ 2959217 h 3494459"/>
              <a:gd name="connsiteX52" fmla="*/ 2467251 w 6226093"/>
              <a:gd name="connsiteY52" fmla="*/ 2941504 h 3494459"/>
              <a:gd name="connsiteX53" fmla="*/ 2372671 w 6226093"/>
              <a:gd name="connsiteY53" fmla="*/ 2914312 h 3494459"/>
              <a:gd name="connsiteX54" fmla="*/ 2364768 w 6226093"/>
              <a:gd name="connsiteY54" fmla="*/ 2944439 h 3494459"/>
              <a:gd name="connsiteX55" fmla="*/ 2371526 w 6226093"/>
              <a:gd name="connsiteY55" fmla="*/ 2959446 h 3494459"/>
              <a:gd name="connsiteX56" fmla="*/ 2372671 w 6226093"/>
              <a:gd name="connsiteY56" fmla="*/ 2914312 h 3494459"/>
              <a:gd name="connsiteX57" fmla="*/ 198536 w 6226093"/>
              <a:gd name="connsiteY57" fmla="*/ 2855545 h 3494459"/>
              <a:gd name="connsiteX58" fmla="*/ 178947 w 6226093"/>
              <a:gd name="connsiteY58" fmla="*/ 2872270 h 3494459"/>
              <a:gd name="connsiteX59" fmla="*/ 196474 w 6226093"/>
              <a:gd name="connsiteY59" fmla="*/ 2863564 h 3494459"/>
              <a:gd name="connsiteX60" fmla="*/ 198536 w 6226093"/>
              <a:gd name="connsiteY60" fmla="*/ 2855545 h 3494459"/>
              <a:gd name="connsiteX61" fmla="*/ 729726 w 6226093"/>
              <a:gd name="connsiteY61" fmla="*/ 2844319 h 3494459"/>
              <a:gd name="connsiteX62" fmla="*/ 742327 w 6226093"/>
              <a:gd name="connsiteY62" fmla="*/ 2850734 h 3494459"/>
              <a:gd name="connsiteX63" fmla="*/ 670731 w 6226093"/>
              <a:gd name="connsiteY63" fmla="*/ 2865970 h 3494459"/>
              <a:gd name="connsiteX64" fmla="*/ 704295 w 6226093"/>
              <a:gd name="connsiteY64" fmla="*/ 2846724 h 3494459"/>
              <a:gd name="connsiteX65" fmla="*/ 729726 w 6226093"/>
              <a:gd name="connsiteY65" fmla="*/ 2844319 h 3494459"/>
              <a:gd name="connsiteX66" fmla="*/ 822955 w 6226093"/>
              <a:gd name="connsiteY66" fmla="*/ 2830684 h 3494459"/>
              <a:gd name="connsiteX67" fmla="*/ 823107 w 6226093"/>
              <a:gd name="connsiteY67" fmla="*/ 2830950 h 3494459"/>
              <a:gd name="connsiteX68" fmla="*/ 822336 w 6226093"/>
              <a:gd name="connsiteY68" fmla="*/ 2830876 h 3494459"/>
              <a:gd name="connsiteX69" fmla="*/ 813548 w 6226093"/>
              <a:gd name="connsiteY69" fmla="*/ 2830144 h 3494459"/>
              <a:gd name="connsiteX70" fmla="*/ 818993 w 6226093"/>
              <a:gd name="connsiteY70" fmla="*/ 2830558 h 3494459"/>
              <a:gd name="connsiteX71" fmla="*/ 822336 w 6226093"/>
              <a:gd name="connsiteY71" fmla="*/ 2830876 h 3494459"/>
              <a:gd name="connsiteX72" fmla="*/ 811862 w 6226093"/>
              <a:gd name="connsiteY72" fmla="*/ 2834123 h 3494459"/>
              <a:gd name="connsiteX73" fmla="*/ 813548 w 6226093"/>
              <a:gd name="connsiteY73" fmla="*/ 2830144 h 3494459"/>
              <a:gd name="connsiteX74" fmla="*/ 1268714 w 6226093"/>
              <a:gd name="connsiteY74" fmla="*/ 2804446 h 3494459"/>
              <a:gd name="connsiteX75" fmla="*/ 1265041 w 6226093"/>
              <a:gd name="connsiteY75" fmla="*/ 2819460 h 3494459"/>
              <a:gd name="connsiteX76" fmla="*/ 1274091 w 6226093"/>
              <a:gd name="connsiteY76" fmla="*/ 2809608 h 3494459"/>
              <a:gd name="connsiteX77" fmla="*/ 1268714 w 6226093"/>
              <a:gd name="connsiteY77" fmla="*/ 2804446 h 3494459"/>
              <a:gd name="connsiteX78" fmla="*/ 1059745 w 6226093"/>
              <a:gd name="connsiteY78" fmla="*/ 2791080 h 3494459"/>
              <a:gd name="connsiteX79" fmla="*/ 1054031 w 6226093"/>
              <a:gd name="connsiteY79" fmla="*/ 2802277 h 3494459"/>
              <a:gd name="connsiteX80" fmla="*/ 1073620 w 6226093"/>
              <a:gd name="connsiteY80" fmla="*/ 2797237 h 3494459"/>
              <a:gd name="connsiteX81" fmla="*/ 1059745 w 6226093"/>
              <a:gd name="connsiteY81" fmla="*/ 2791080 h 3494459"/>
              <a:gd name="connsiteX82" fmla="*/ 1823725 w 6226093"/>
              <a:gd name="connsiteY82" fmla="*/ 2758861 h 3494459"/>
              <a:gd name="connsiteX83" fmla="*/ 1835295 w 6226093"/>
              <a:gd name="connsiteY83" fmla="*/ 2774555 h 3494459"/>
              <a:gd name="connsiteX84" fmla="*/ 1823725 w 6226093"/>
              <a:gd name="connsiteY84" fmla="*/ 2758861 h 3494459"/>
              <a:gd name="connsiteX85" fmla="*/ 1671868 w 6226093"/>
              <a:gd name="connsiteY85" fmla="*/ 2740676 h 3494459"/>
              <a:gd name="connsiteX86" fmla="*/ 1661057 w 6226093"/>
              <a:gd name="connsiteY86" fmla="*/ 2749353 h 3494459"/>
              <a:gd name="connsiteX87" fmla="*/ 1685343 w 6226093"/>
              <a:gd name="connsiteY87" fmla="*/ 2757257 h 3494459"/>
              <a:gd name="connsiteX88" fmla="*/ 1671868 w 6226093"/>
              <a:gd name="connsiteY88" fmla="*/ 2740676 h 3494459"/>
              <a:gd name="connsiteX89" fmla="*/ 460050 w 6226093"/>
              <a:gd name="connsiteY89" fmla="*/ 2720614 h 3494459"/>
              <a:gd name="connsiteX90" fmla="*/ 452848 w 6226093"/>
              <a:gd name="connsiteY90" fmla="*/ 2730222 h 3494459"/>
              <a:gd name="connsiteX91" fmla="*/ 467167 w 6226093"/>
              <a:gd name="connsiteY91" fmla="*/ 2721745 h 3494459"/>
              <a:gd name="connsiteX92" fmla="*/ 460050 w 6226093"/>
              <a:gd name="connsiteY92" fmla="*/ 2720614 h 3494459"/>
              <a:gd name="connsiteX93" fmla="*/ 1577231 w 6226093"/>
              <a:gd name="connsiteY93" fmla="*/ 2711779 h 3494459"/>
              <a:gd name="connsiteX94" fmla="*/ 1573193 w 6226093"/>
              <a:gd name="connsiteY94" fmla="*/ 2722203 h 3494459"/>
              <a:gd name="connsiteX95" fmla="*/ 1587627 w 6226093"/>
              <a:gd name="connsiteY95" fmla="*/ 2723349 h 3494459"/>
              <a:gd name="connsiteX96" fmla="*/ 1577231 w 6226093"/>
              <a:gd name="connsiteY96" fmla="*/ 2711779 h 3494459"/>
              <a:gd name="connsiteX97" fmla="*/ 1389204 w 6226093"/>
              <a:gd name="connsiteY97" fmla="*/ 2703689 h 3494459"/>
              <a:gd name="connsiteX98" fmla="*/ 1389333 w 6226093"/>
              <a:gd name="connsiteY98" fmla="*/ 2716704 h 3494459"/>
              <a:gd name="connsiteX99" fmla="*/ 1401017 w 6226093"/>
              <a:gd name="connsiteY99" fmla="*/ 2713268 h 3494459"/>
              <a:gd name="connsiteX100" fmla="*/ 1389204 w 6226093"/>
              <a:gd name="connsiteY100" fmla="*/ 2703689 h 3494459"/>
              <a:gd name="connsiteX101" fmla="*/ 1306439 w 6226093"/>
              <a:gd name="connsiteY101" fmla="*/ 2694882 h 3494459"/>
              <a:gd name="connsiteX102" fmla="*/ 1302500 w 6226093"/>
              <a:gd name="connsiteY102" fmla="*/ 2704562 h 3494459"/>
              <a:gd name="connsiteX103" fmla="*/ 1314758 w 6226093"/>
              <a:gd name="connsiteY103" fmla="*/ 2696887 h 3494459"/>
              <a:gd name="connsiteX104" fmla="*/ 1306439 w 6226093"/>
              <a:gd name="connsiteY104" fmla="*/ 2694882 h 3494459"/>
              <a:gd name="connsiteX105" fmla="*/ 1506952 w 6226093"/>
              <a:gd name="connsiteY105" fmla="*/ 2688839 h 3494459"/>
              <a:gd name="connsiteX106" fmla="*/ 1497129 w 6226093"/>
              <a:gd name="connsiteY106" fmla="*/ 2689211 h 3494459"/>
              <a:gd name="connsiteX107" fmla="*/ 1502055 w 6226093"/>
              <a:gd name="connsiteY107" fmla="*/ 2704905 h 3494459"/>
              <a:gd name="connsiteX108" fmla="*/ 1489110 w 6226093"/>
              <a:gd name="connsiteY108" fmla="*/ 2692648 h 3494459"/>
              <a:gd name="connsiteX109" fmla="*/ 1487965 w 6226093"/>
              <a:gd name="connsiteY109" fmla="*/ 2722891 h 3494459"/>
              <a:gd name="connsiteX110" fmla="*/ 1520498 w 6226093"/>
              <a:gd name="connsiteY110" fmla="*/ 2729306 h 3494459"/>
              <a:gd name="connsiteX111" fmla="*/ 1521071 w 6226093"/>
              <a:gd name="connsiteY111" fmla="*/ 2702385 h 3494459"/>
              <a:gd name="connsiteX112" fmla="*/ 1506952 w 6226093"/>
              <a:gd name="connsiteY112" fmla="*/ 2688839 h 3494459"/>
              <a:gd name="connsiteX113" fmla="*/ 1460815 w 6226093"/>
              <a:gd name="connsiteY113" fmla="*/ 2683942 h 3494459"/>
              <a:gd name="connsiteX114" fmla="*/ 1462992 w 6226093"/>
              <a:gd name="connsiteY114" fmla="*/ 2718194 h 3494459"/>
              <a:gd name="connsiteX115" fmla="*/ 1456004 w 6226093"/>
              <a:gd name="connsiteY115" fmla="*/ 2691502 h 3494459"/>
              <a:gd name="connsiteX116" fmla="*/ 1433666 w 6226093"/>
              <a:gd name="connsiteY116" fmla="*/ 2717506 h 3494459"/>
              <a:gd name="connsiteX117" fmla="*/ 1475593 w 6226093"/>
              <a:gd name="connsiteY117" fmla="*/ 2756226 h 3494459"/>
              <a:gd name="connsiteX118" fmla="*/ 1473760 w 6226093"/>
              <a:gd name="connsiteY118" fmla="*/ 2695626 h 3494459"/>
              <a:gd name="connsiteX119" fmla="*/ 1460815 w 6226093"/>
              <a:gd name="connsiteY119" fmla="*/ 2683942 h 3494459"/>
              <a:gd name="connsiteX120" fmla="*/ 748528 w 6226093"/>
              <a:gd name="connsiteY120" fmla="*/ 2667375 h 3494459"/>
              <a:gd name="connsiteX121" fmla="*/ 741984 w 6226093"/>
              <a:gd name="connsiteY121" fmla="*/ 2676038 h 3494459"/>
              <a:gd name="connsiteX122" fmla="*/ 760656 w 6226093"/>
              <a:gd name="connsiteY122" fmla="*/ 2668935 h 3494459"/>
              <a:gd name="connsiteX123" fmla="*/ 748528 w 6226093"/>
              <a:gd name="connsiteY123" fmla="*/ 2667375 h 3494459"/>
              <a:gd name="connsiteX124" fmla="*/ 807619 w 6226093"/>
              <a:gd name="connsiteY124" fmla="*/ 2647911 h 3494459"/>
              <a:gd name="connsiteX125" fmla="*/ 788722 w 6226093"/>
              <a:gd name="connsiteY125" fmla="*/ 2650263 h 3494459"/>
              <a:gd name="connsiteX126" fmla="*/ 816559 w 6226093"/>
              <a:gd name="connsiteY126" fmla="*/ 2652210 h 3494459"/>
              <a:gd name="connsiteX127" fmla="*/ 807619 w 6226093"/>
              <a:gd name="connsiteY127" fmla="*/ 2647911 h 3494459"/>
              <a:gd name="connsiteX128" fmla="*/ 907788 w 6226093"/>
              <a:gd name="connsiteY128" fmla="*/ 2640311 h 3494459"/>
              <a:gd name="connsiteX129" fmla="*/ 899268 w 6226093"/>
              <a:gd name="connsiteY129" fmla="*/ 2647055 h 3494459"/>
              <a:gd name="connsiteX130" fmla="*/ 921377 w 6226093"/>
              <a:gd name="connsiteY130" fmla="*/ 2643962 h 3494459"/>
              <a:gd name="connsiteX131" fmla="*/ 907788 w 6226093"/>
              <a:gd name="connsiteY131" fmla="*/ 2640311 h 3494459"/>
              <a:gd name="connsiteX132" fmla="*/ 969375 w 6226093"/>
              <a:gd name="connsiteY132" fmla="*/ 2614865 h 3494459"/>
              <a:gd name="connsiteX133" fmla="*/ 956430 w 6226093"/>
              <a:gd name="connsiteY133" fmla="*/ 2627925 h 3494459"/>
              <a:gd name="connsiteX134" fmla="*/ 969375 w 6226093"/>
              <a:gd name="connsiteY134" fmla="*/ 2614865 h 3494459"/>
              <a:gd name="connsiteX135" fmla="*/ 1176261 w 6226093"/>
              <a:gd name="connsiteY135" fmla="*/ 2602680 h 3494459"/>
              <a:gd name="connsiteX136" fmla="*/ 1167899 w 6226093"/>
              <a:gd name="connsiteY136" fmla="*/ 2615438 h 3494459"/>
              <a:gd name="connsiteX137" fmla="*/ 1198026 w 6226093"/>
              <a:gd name="connsiteY137" fmla="*/ 2610970 h 3494459"/>
              <a:gd name="connsiteX138" fmla="*/ 1176261 w 6226093"/>
              <a:gd name="connsiteY138" fmla="*/ 2602680 h 3494459"/>
              <a:gd name="connsiteX139" fmla="*/ 1088632 w 6226093"/>
              <a:gd name="connsiteY139" fmla="*/ 2602284 h 3494459"/>
              <a:gd name="connsiteX140" fmla="*/ 1076598 w 6226093"/>
              <a:gd name="connsiteY140" fmla="*/ 2606618 h 3494459"/>
              <a:gd name="connsiteX141" fmla="*/ 1084159 w 6226093"/>
              <a:gd name="connsiteY141" fmla="*/ 2614064 h 3494459"/>
              <a:gd name="connsiteX142" fmla="*/ 1095156 w 6226093"/>
              <a:gd name="connsiteY142" fmla="*/ 2606618 h 3494459"/>
              <a:gd name="connsiteX143" fmla="*/ 1088632 w 6226093"/>
              <a:gd name="connsiteY143" fmla="*/ 2602284 h 3494459"/>
              <a:gd name="connsiteX144" fmla="*/ 636711 w 6226093"/>
              <a:gd name="connsiteY144" fmla="*/ 2522790 h 3494459"/>
              <a:gd name="connsiteX145" fmla="*/ 623534 w 6226093"/>
              <a:gd name="connsiteY145" fmla="*/ 2537885 h 3494459"/>
              <a:gd name="connsiteX146" fmla="*/ 641748 w 6226093"/>
              <a:gd name="connsiteY146" fmla="*/ 2527804 h 3494459"/>
              <a:gd name="connsiteX147" fmla="*/ 636711 w 6226093"/>
              <a:gd name="connsiteY147" fmla="*/ 2522790 h 3494459"/>
              <a:gd name="connsiteX148" fmla="*/ 5323031 w 6226093"/>
              <a:gd name="connsiteY148" fmla="*/ 2454947 h 3494459"/>
              <a:gd name="connsiteX149" fmla="*/ 5325207 w 6226093"/>
              <a:gd name="connsiteY149" fmla="*/ 2536625 h 3494459"/>
              <a:gd name="connsiteX150" fmla="*/ 5343078 w 6226093"/>
              <a:gd name="connsiteY150" fmla="*/ 2583019 h 3494459"/>
              <a:gd name="connsiteX151" fmla="*/ 5333111 w 6226093"/>
              <a:gd name="connsiteY151" fmla="*/ 2522763 h 3494459"/>
              <a:gd name="connsiteX152" fmla="*/ 5345827 w 6226093"/>
              <a:gd name="connsiteY152" fmla="*/ 2530782 h 3494459"/>
              <a:gd name="connsiteX153" fmla="*/ 5323031 w 6226093"/>
              <a:gd name="connsiteY153" fmla="*/ 2454947 h 3494459"/>
              <a:gd name="connsiteX154" fmla="*/ 5339068 w 6226093"/>
              <a:gd name="connsiteY154" fmla="*/ 2436045 h 3494459"/>
              <a:gd name="connsiteX155" fmla="*/ 5340672 w 6226093"/>
              <a:gd name="connsiteY155" fmla="*/ 2492865 h 3494459"/>
              <a:gd name="connsiteX156" fmla="*/ 5366218 w 6226093"/>
              <a:gd name="connsiteY156" fmla="*/ 2516692 h 3494459"/>
              <a:gd name="connsiteX157" fmla="*/ 5350638 w 6226093"/>
              <a:gd name="connsiteY157" fmla="*/ 2468579 h 3494459"/>
              <a:gd name="connsiteX158" fmla="*/ 5339068 w 6226093"/>
              <a:gd name="connsiteY158" fmla="*/ 2436045 h 3494459"/>
              <a:gd name="connsiteX159" fmla="*/ 230039 w 6226093"/>
              <a:gd name="connsiteY159" fmla="*/ 2432838 h 3494459"/>
              <a:gd name="connsiteX160" fmla="*/ 199452 w 6226093"/>
              <a:gd name="connsiteY160" fmla="*/ 2469152 h 3494459"/>
              <a:gd name="connsiteX161" fmla="*/ 230039 w 6226093"/>
              <a:gd name="connsiteY161" fmla="*/ 2432838 h 3494459"/>
              <a:gd name="connsiteX162" fmla="*/ 176431 w 6226093"/>
              <a:gd name="connsiteY162" fmla="*/ 2431358 h 3494459"/>
              <a:gd name="connsiteX163" fmla="*/ 165315 w 6226093"/>
              <a:gd name="connsiteY163" fmla="*/ 2442231 h 3494459"/>
              <a:gd name="connsiteX164" fmla="*/ 178833 w 6226093"/>
              <a:gd name="connsiteY164" fmla="*/ 2437764 h 3494459"/>
              <a:gd name="connsiteX165" fmla="*/ 176431 w 6226093"/>
              <a:gd name="connsiteY165" fmla="*/ 2431358 h 3494459"/>
              <a:gd name="connsiteX166" fmla="*/ 199911 w 6226093"/>
              <a:gd name="connsiteY166" fmla="*/ 2411416 h 3494459"/>
              <a:gd name="connsiteX167" fmla="*/ 185935 w 6226093"/>
              <a:gd name="connsiteY167" fmla="*/ 2419320 h 3494459"/>
              <a:gd name="connsiteX168" fmla="*/ 187080 w 6226093"/>
              <a:gd name="connsiteY168" fmla="*/ 2433754 h 3494459"/>
              <a:gd name="connsiteX169" fmla="*/ 195099 w 6226093"/>
              <a:gd name="connsiteY169" fmla="*/ 2433411 h 3494459"/>
              <a:gd name="connsiteX170" fmla="*/ 207242 w 6226093"/>
              <a:gd name="connsiteY170" fmla="*/ 2418518 h 3494459"/>
              <a:gd name="connsiteX171" fmla="*/ 199911 w 6226093"/>
              <a:gd name="connsiteY171" fmla="*/ 2411416 h 3494459"/>
              <a:gd name="connsiteX172" fmla="*/ 576796 w 6226093"/>
              <a:gd name="connsiteY172" fmla="*/ 2410041 h 3494459"/>
              <a:gd name="connsiteX173" fmla="*/ 568777 w 6226093"/>
              <a:gd name="connsiteY173" fmla="*/ 2422070 h 3494459"/>
              <a:gd name="connsiteX174" fmla="*/ 575421 w 6226093"/>
              <a:gd name="connsiteY174" fmla="*/ 2443148 h 3494459"/>
              <a:gd name="connsiteX175" fmla="*/ 576796 w 6226093"/>
              <a:gd name="connsiteY175" fmla="*/ 2410041 h 3494459"/>
              <a:gd name="connsiteX176" fmla="*/ 5366905 w 6226093"/>
              <a:gd name="connsiteY176" fmla="*/ 2408094 h 3494459"/>
              <a:gd name="connsiteX177" fmla="*/ 5377444 w 6226093"/>
              <a:gd name="connsiteY177" fmla="*/ 2483356 h 3494459"/>
              <a:gd name="connsiteX178" fmla="*/ 5393482 w 6226093"/>
              <a:gd name="connsiteY178" fmla="*/ 2471557 h 3494459"/>
              <a:gd name="connsiteX179" fmla="*/ 5366905 w 6226093"/>
              <a:gd name="connsiteY179" fmla="*/ 2408094 h 3494459"/>
              <a:gd name="connsiteX180" fmla="*/ 229924 w 6226093"/>
              <a:gd name="connsiteY180" fmla="*/ 2407292 h 3494459"/>
              <a:gd name="connsiteX181" fmla="*/ 214688 w 6226093"/>
              <a:gd name="connsiteY181" fmla="*/ 2425735 h 3494459"/>
              <a:gd name="connsiteX182" fmla="*/ 229924 w 6226093"/>
              <a:gd name="connsiteY182" fmla="*/ 2407292 h 3494459"/>
              <a:gd name="connsiteX183" fmla="*/ 5377158 w 6226093"/>
              <a:gd name="connsiteY183" fmla="*/ 2394548 h 3494459"/>
              <a:gd name="connsiteX184" fmla="*/ 5375153 w 6226093"/>
              <a:gd name="connsiteY184" fmla="*/ 2410500 h 3494459"/>
              <a:gd name="connsiteX185" fmla="*/ 5388098 w 6226093"/>
              <a:gd name="connsiteY185" fmla="*/ 2433983 h 3494459"/>
              <a:gd name="connsiteX186" fmla="*/ 5387067 w 6226093"/>
              <a:gd name="connsiteY186" fmla="*/ 2401793 h 3494459"/>
              <a:gd name="connsiteX187" fmla="*/ 5377158 w 6226093"/>
              <a:gd name="connsiteY187" fmla="*/ 2394548 h 3494459"/>
              <a:gd name="connsiteX188" fmla="*/ 528339 w 6226093"/>
              <a:gd name="connsiteY188" fmla="*/ 2389192 h 3494459"/>
              <a:gd name="connsiteX189" fmla="*/ 522955 w 6226093"/>
              <a:gd name="connsiteY189" fmla="*/ 2406147 h 3494459"/>
              <a:gd name="connsiteX190" fmla="*/ 528339 w 6226093"/>
              <a:gd name="connsiteY190" fmla="*/ 2389192 h 3494459"/>
              <a:gd name="connsiteX191" fmla="*/ 548157 w 6226093"/>
              <a:gd name="connsiteY191" fmla="*/ 2384610 h 3494459"/>
              <a:gd name="connsiteX192" fmla="*/ 552396 w 6226093"/>
              <a:gd name="connsiteY192" fmla="*/ 2401106 h 3494459"/>
              <a:gd name="connsiteX193" fmla="*/ 560414 w 6226093"/>
              <a:gd name="connsiteY193" fmla="*/ 2388849 h 3494459"/>
              <a:gd name="connsiteX194" fmla="*/ 548157 w 6226093"/>
              <a:gd name="connsiteY194" fmla="*/ 2384610 h 3494459"/>
              <a:gd name="connsiteX195" fmla="*/ 81117 w 6226093"/>
              <a:gd name="connsiteY195" fmla="*/ 2383007 h 3494459"/>
              <a:gd name="connsiteX196" fmla="*/ 71036 w 6226093"/>
              <a:gd name="connsiteY196" fmla="*/ 2389078 h 3494459"/>
              <a:gd name="connsiteX197" fmla="*/ 72640 w 6226093"/>
              <a:gd name="connsiteY197" fmla="*/ 2403970 h 3494459"/>
              <a:gd name="connsiteX198" fmla="*/ 81117 w 6226093"/>
              <a:gd name="connsiteY198" fmla="*/ 2383007 h 3494459"/>
              <a:gd name="connsiteX199" fmla="*/ 659734 w 6226093"/>
              <a:gd name="connsiteY199" fmla="*/ 2359981 h 3494459"/>
              <a:gd name="connsiteX200" fmla="*/ 643581 w 6226093"/>
              <a:gd name="connsiteY200" fmla="*/ 2380028 h 3494459"/>
              <a:gd name="connsiteX201" fmla="*/ 605549 w 6226093"/>
              <a:gd name="connsiteY201" fmla="*/ 2390682 h 3494459"/>
              <a:gd name="connsiteX202" fmla="*/ 605205 w 6226093"/>
              <a:gd name="connsiteY202" fmla="*/ 2405360 h 3494459"/>
              <a:gd name="connsiteX203" fmla="*/ 599379 w 6226093"/>
              <a:gd name="connsiteY203" fmla="*/ 2417001 h 3494459"/>
              <a:gd name="connsiteX204" fmla="*/ 596903 w 6226093"/>
              <a:gd name="connsiteY204" fmla="*/ 2417872 h 3494459"/>
              <a:gd name="connsiteX205" fmla="*/ 586934 w 6226093"/>
              <a:gd name="connsiteY205" fmla="*/ 2414882 h 3494459"/>
              <a:gd name="connsiteX206" fmla="*/ 581722 w 6226093"/>
              <a:gd name="connsiteY206" fmla="*/ 2423215 h 3494459"/>
              <a:gd name="connsiteX207" fmla="*/ 596903 w 6226093"/>
              <a:gd name="connsiteY207" fmla="*/ 2417872 h 3494459"/>
              <a:gd name="connsiteX208" fmla="*/ 598676 w 6226093"/>
              <a:gd name="connsiteY208" fmla="*/ 2418404 h 3494459"/>
              <a:gd name="connsiteX209" fmla="*/ 599379 w 6226093"/>
              <a:gd name="connsiteY209" fmla="*/ 2417001 h 3494459"/>
              <a:gd name="connsiteX210" fmla="*/ 602227 w 6226093"/>
              <a:gd name="connsiteY210" fmla="*/ 2415998 h 3494459"/>
              <a:gd name="connsiteX211" fmla="*/ 597645 w 6226093"/>
              <a:gd name="connsiteY211" fmla="*/ 2425506 h 3494459"/>
              <a:gd name="connsiteX212" fmla="*/ 613110 w 6226093"/>
              <a:gd name="connsiteY212" fmla="*/ 2421611 h 3494459"/>
              <a:gd name="connsiteX213" fmla="*/ 627085 w 6226093"/>
              <a:gd name="connsiteY213" fmla="*/ 2403512 h 3494459"/>
              <a:gd name="connsiteX214" fmla="*/ 645872 w 6226093"/>
              <a:gd name="connsiteY214" fmla="*/ 2411645 h 3494459"/>
              <a:gd name="connsiteX215" fmla="*/ 659734 w 6226093"/>
              <a:gd name="connsiteY215" fmla="*/ 2359981 h 3494459"/>
              <a:gd name="connsiteX216" fmla="*/ 275059 w 6226093"/>
              <a:gd name="connsiteY216" fmla="*/ 2345776 h 3494459"/>
              <a:gd name="connsiteX217" fmla="*/ 265207 w 6226093"/>
              <a:gd name="connsiteY217" fmla="*/ 2360325 h 3494459"/>
              <a:gd name="connsiteX218" fmla="*/ 273569 w 6226093"/>
              <a:gd name="connsiteY218" fmla="*/ 2360783 h 3494459"/>
              <a:gd name="connsiteX219" fmla="*/ 275059 w 6226093"/>
              <a:gd name="connsiteY219" fmla="*/ 2345776 h 3494459"/>
              <a:gd name="connsiteX220" fmla="*/ 108822 w 6226093"/>
              <a:gd name="connsiteY220" fmla="*/ 2342078 h 3494459"/>
              <a:gd name="connsiteX221" fmla="*/ 97384 w 6226093"/>
              <a:gd name="connsiteY221" fmla="*/ 2364792 h 3494459"/>
              <a:gd name="connsiteX222" fmla="*/ 111016 w 6226093"/>
              <a:gd name="connsiteY222" fmla="*/ 2351389 h 3494459"/>
              <a:gd name="connsiteX223" fmla="*/ 108822 w 6226093"/>
              <a:gd name="connsiteY223" fmla="*/ 2342078 h 3494459"/>
              <a:gd name="connsiteX224" fmla="*/ 717821 w 6226093"/>
              <a:gd name="connsiteY224" fmla="*/ 2322858 h 3494459"/>
              <a:gd name="connsiteX225" fmla="*/ 705899 w 6226093"/>
              <a:gd name="connsiteY225" fmla="*/ 2341996 h 3494459"/>
              <a:gd name="connsiteX226" fmla="*/ 689976 w 6226093"/>
              <a:gd name="connsiteY226" fmla="*/ 2334206 h 3494459"/>
              <a:gd name="connsiteX227" fmla="*/ 669814 w 6226093"/>
              <a:gd name="connsiteY227" fmla="*/ 2384037 h 3494459"/>
              <a:gd name="connsiteX228" fmla="*/ 664545 w 6226093"/>
              <a:gd name="connsiteY228" fmla="*/ 2373842 h 3494459"/>
              <a:gd name="connsiteX229" fmla="*/ 671418 w 6226093"/>
              <a:gd name="connsiteY229" fmla="*/ 2396409 h 3494459"/>
              <a:gd name="connsiteX230" fmla="*/ 684592 w 6226093"/>
              <a:gd name="connsiteY230" fmla="*/ 2398700 h 3494459"/>
              <a:gd name="connsiteX231" fmla="*/ 719073 w 6226093"/>
              <a:gd name="connsiteY231" fmla="*/ 2368573 h 3494459"/>
              <a:gd name="connsiteX232" fmla="*/ 731788 w 6226093"/>
              <a:gd name="connsiteY232" fmla="*/ 2375102 h 3494459"/>
              <a:gd name="connsiteX233" fmla="*/ 740266 w 6226093"/>
              <a:gd name="connsiteY233" fmla="*/ 2363761 h 3494459"/>
              <a:gd name="connsiteX234" fmla="*/ 747941 w 6226093"/>
              <a:gd name="connsiteY234" fmla="*/ 2335810 h 3494459"/>
              <a:gd name="connsiteX235" fmla="*/ 726634 w 6226093"/>
              <a:gd name="connsiteY235" fmla="*/ 2364449 h 3494459"/>
              <a:gd name="connsiteX236" fmla="*/ 702806 w 6226093"/>
              <a:gd name="connsiteY236" fmla="*/ 2364220 h 3494459"/>
              <a:gd name="connsiteX237" fmla="*/ 703837 w 6226093"/>
              <a:gd name="connsiteY237" fmla="*/ 2356773 h 3494459"/>
              <a:gd name="connsiteX238" fmla="*/ 725603 w 6226093"/>
              <a:gd name="connsiteY238" fmla="*/ 2324011 h 3494459"/>
              <a:gd name="connsiteX239" fmla="*/ 717821 w 6226093"/>
              <a:gd name="connsiteY239" fmla="*/ 2322858 h 3494459"/>
              <a:gd name="connsiteX240" fmla="*/ 772226 w 6226093"/>
              <a:gd name="connsiteY240" fmla="*/ 2308202 h 3494459"/>
              <a:gd name="connsiteX241" fmla="*/ 745650 w 6226093"/>
              <a:gd name="connsiteY241" fmla="*/ 2326531 h 3494459"/>
              <a:gd name="connsiteX242" fmla="*/ 755158 w 6226093"/>
              <a:gd name="connsiteY242" fmla="*/ 2331571 h 3494459"/>
              <a:gd name="connsiteX243" fmla="*/ 770050 w 6226093"/>
              <a:gd name="connsiteY243" fmla="*/ 2323438 h 3494459"/>
              <a:gd name="connsiteX244" fmla="*/ 798116 w 6226093"/>
              <a:gd name="connsiteY244" fmla="*/ 2303534 h 3494459"/>
              <a:gd name="connsiteX245" fmla="*/ 789180 w 6226093"/>
              <a:gd name="connsiteY245" fmla="*/ 2309348 h 3494459"/>
              <a:gd name="connsiteX246" fmla="*/ 810488 w 6226093"/>
              <a:gd name="connsiteY246" fmla="*/ 2305109 h 3494459"/>
              <a:gd name="connsiteX247" fmla="*/ 798116 w 6226093"/>
              <a:gd name="connsiteY247" fmla="*/ 2303534 h 3494459"/>
              <a:gd name="connsiteX248" fmla="*/ 334398 w 6226093"/>
              <a:gd name="connsiteY248" fmla="*/ 2298121 h 3494459"/>
              <a:gd name="connsiteX249" fmla="*/ 323401 w 6226093"/>
              <a:gd name="connsiteY249" fmla="*/ 2319772 h 3494459"/>
              <a:gd name="connsiteX250" fmla="*/ 334398 w 6226093"/>
              <a:gd name="connsiteY250" fmla="*/ 2298121 h 3494459"/>
              <a:gd name="connsiteX251" fmla="*/ 172532 w 6226093"/>
              <a:gd name="connsiteY251" fmla="*/ 2295028 h 3494459"/>
              <a:gd name="connsiteX252" fmla="*/ 144810 w 6226093"/>
              <a:gd name="connsiteY252" fmla="*/ 2312555 h 3494459"/>
              <a:gd name="connsiteX253" fmla="*/ 160275 w 6226093"/>
              <a:gd name="connsiteY253" fmla="*/ 2315075 h 3494459"/>
              <a:gd name="connsiteX254" fmla="*/ 172532 w 6226093"/>
              <a:gd name="connsiteY254" fmla="*/ 2295028 h 3494459"/>
              <a:gd name="connsiteX255" fmla="*/ 711133 w 6226093"/>
              <a:gd name="connsiteY255" fmla="*/ 2281357 h 3494459"/>
              <a:gd name="connsiteX256" fmla="*/ 692382 w 6226093"/>
              <a:gd name="connsiteY256" fmla="*/ 2291248 h 3494459"/>
              <a:gd name="connsiteX257" fmla="*/ 716782 w 6226093"/>
              <a:gd name="connsiteY257" fmla="*/ 2287124 h 3494459"/>
              <a:gd name="connsiteX258" fmla="*/ 711133 w 6226093"/>
              <a:gd name="connsiteY258" fmla="*/ 2281357 h 3494459"/>
              <a:gd name="connsiteX259" fmla="*/ 847489 w 6226093"/>
              <a:gd name="connsiteY259" fmla="*/ 2268910 h 3494459"/>
              <a:gd name="connsiteX260" fmla="*/ 822516 w 6226093"/>
              <a:gd name="connsiteY260" fmla="*/ 2295601 h 3494459"/>
              <a:gd name="connsiteX261" fmla="*/ 806364 w 6226093"/>
              <a:gd name="connsiteY261" fmla="*/ 2285979 h 3494459"/>
              <a:gd name="connsiteX262" fmla="*/ 798230 w 6226093"/>
              <a:gd name="connsiteY262" fmla="*/ 2293768 h 3494459"/>
              <a:gd name="connsiteX263" fmla="*/ 825265 w 6226093"/>
              <a:gd name="connsiteY263" fmla="*/ 2301443 h 3494459"/>
              <a:gd name="connsiteX264" fmla="*/ 814955 w 6226093"/>
              <a:gd name="connsiteY264" fmla="*/ 2324240 h 3494459"/>
              <a:gd name="connsiteX265" fmla="*/ 838668 w 6226093"/>
              <a:gd name="connsiteY265" fmla="*/ 2330426 h 3494459"/>
              <a:gd name="connsiteX266" fmla="*/ 829046 w 6226093"/>
              <a:gd name="connsiteY266" fmla="*/ 2299611 h 3494459"/>
              <a:gd name="connsiteX267" fmla="*/ 851727 w 6226093"/>
              <a:gd name="connsiteY267" fmla="*/ 2288499 h 3494459"/>
              <a:gd name="connsiteX268" fmla="*/ 847489 w 6226093"/>
              <a:gd name="connsiteY268" fmla="*/ 2268910 h 3494459"/>
              <a:gd name="connsiteX269" fmla="*/ 869968 w 6226093"/>
              <a:gd name="connsiteY269" fmla="*/ 2265889 h 3494459"/>
              <a:gd name="connsiteX270" fmla="*/ 859288 w 6226093"/>
              <a:gd name="connsiteY270" fmla="*/ 2284833 h 3494459"/>
              <a:gd name="connsiteX271" fmla="*/ 874982 w 6226093"/>
              <a:gd name="connsiteY271" fmla="*/ 2273492 h 3494459"/>
              <a:gd name="connsiteX272" fmla="*/ 869968 w 6226093"/>
              <a:gd name="connsiteY272" fmla="*/ 2265889 h 3494459"/>
              <a:gd name="connsiteX273" fmla="*/ 342537 w 6226093"/>
              <a:gd name="connsiteY273" fmla="*/ 2259873 h 3494459"/>
              <a:gd name="connsiteX274" fmla="*/ 334627 w 6226093"/>
              <a:gd name="connsiteY274" fmla="*/ 2266848 h 3494459"/>
              <a:gd name="connsiteX275" fmla="*/ 342188 w 6226093"/>
              <a:gd name="connsiteY275" fmla="*/ 2279678 h 3494459"/>
              <a:gd name="connsiteX276" fmla="*/ 341042 w 6226093"/>
              <a:gd name="connsiteY276" fmla="*/ 2291248 h 3494459"/>
              <a:gd name="connsiteX277" fmla="*/ 349748 w 6226093"/>
              <a:gd name="connsiteY277" fmla="*/ 2292508 h 3494459"/>
              <a:gd name="connsiteX278" fmla="*/ 346999 w 6226093"/>
              <a:gd name="connsiteY278" fmla="*/ 2260662 h 3494459"/>
              <a:gd name="connsiteX279" fmla="*/ 342537 w 6226093"/>
              <a:gd name="connsiteY279" fmla="*/ 2259873 h 3494459"/>
              <a:gd name="connsiteX280" fmla="*/ 230153 w 6226093"/>
              <a:gd name="connsiteY280" fmla="*/ 2254591 h 3494459"/>
              <a:gd name="connsiteX281" fmla="*/ 224196 w 6226093"/>
              <a:gd name="connsiteY281" fmla="*/ 2293997 h 3494459"/>
              <a:gd name="connsiteX282" fmla="*/ 230955 w 6226093"/>
              <a:gd name="connsiteY282" fmla="*/ 2278418 h 3494459"/>
              <a:gd name="connsiteX283" fmla="*/ 230153 w 6226093"/>
              <a:gd name="connsiteY283" fmla="*/ 2254591 h 3494459"/>
              <a:gd name="connsiteX284" fmla="*/ 946350 w 6226093"/>
              <a:gd name="connsiteY284" fmla="*/ 2248175 h 3494459"/>
              <a:gd name="connsiteX285" fmla="*/ 916680 w 6226093"/>
              <a:gd name="connsiteY285" fmla="*/ 2253445 h 3494459"/>
              <a:gd name="connsiteX286" fmla="*/ 946350 w 6226093"/>
              <a:gd name="connsiteY286" fmla="*/ 2248175 h 3494459"/>
              <a:gd name="connsiteX287" fmla="*/ 962960 w 6226093"/>
              <a:gd name="connsiteY287" fmla="*/ 2233512 h 3494459"/>
              <a:gd name="connsiteX288" fmla="*/ 949672 w 6226093"/>
              <a:gd name="connsiteY288" fmla="*/ 2250467 h 3494459"/>
              <a:gd name="connsiteX289" fmla="*/ 962960 w 6226093"/>
              <a:gd name="connsiteY289" fmla="*/ 2233512 h 3494459"/>
              <a:gd name="connsiteX290" fmla="*/ 980945 w 6226093"/>
              <a:gd name="connsiteY290" fmla="*/ 2233398 h 3494459"/>
              <a:gd name="connsiteX291" fmla="*/ 979227 w 6226093"/>
              <a:gd name="connsiteY291" fmla="*/ 2245541 h 3494459"/>
              <a:gd name="connsiteX292" fmla="*/ 993432 w 6226093"/>
              <a:gd name="connsiteY292" fmla="*/ 2247259 h 3494459"/>
              <a:gd name="connsiteX293" fmla="*/ 980945 w 6226093"/>
              <a:gd name="connsiteY293" fmla="*/ 2233398 h 3494459"/>
              <a:gd name="connsiteX294" fmla="*/ 278037 w 6226093"/>
              <a:gd name="connsiteY294" fmla="*/ 2221026 h 3494459"/>
              <a:gd name="connsiteX295" fmla="*/ 268529 w 6226093"/>
              <a:gd name="connsiteY295" fmla="*/ 2232367 h 3494459"/>
              <a:gd name="connsiteX296" fmla="*/ 276662 w 6226093"/>
              <a:gd name="connsiteY296" fmla="*/ 2236949 h 3494459"/>
              <a:gd name="connsiteX297" fmla="*/ 278037 w 6226093"/>
              <a:gd name="connsiteY297" fmla="*/ 2221026 h 3494459"/>
              <a:gd name="connsiteX298" fmla="*/ 514822 w 6226093"/>
              <a:gd name="connsiteY298" fmla="*/ 2211518 h 3494459"/>
              <a:gd name="connsiteX299" fmla="*/ 490651 w 6226093"/>
              <a:gd name="connsiteY299" fmla="*/ 2228358 h 3494459"/>
              <a:gd name="connsiteX300" fmla="*/ 514822 w 6226093"/>
              <a:gd name="connsiteY300" fmla="*/ 2211518 h 3494459"/>
              <a:gd name="connsiteX301" fmla="*/ 995379 w 6226093"/>
              <a:gd name="connsiteY301" fmla="*/ 2207967 h 3494459"/>
              <a:gd name="connsiteX302" fmla="*/ 987131 w 6226093"/>
              <a:gd name="connsiteY302" fmla="*/ 2215413 h 3494459"/>
              <a:gd name="connsiteX303" fmla="*/ 984496 w 6226093"/>
              <a:gd name="connsiteY303" fmla="*/ 2208883 h 3494459"/>
              <a:gd name="connsiteX304" fmla="*/ 978769 w 6226093"/>
              <a:gd name="connsiteY304" fmla="*/ 2222744 h 3494459"/>
              <a:gd name="connsiteX305" fmla="*/ 995379 w 6226093"/>
              <a:gd name="connsiteY305" fmla="*/ 2207967 h 3494459"/>
              <a:gd name="connsiteX306" fmla="*/ 1150601 w 6226093"/>
              <a:gd name="connsiteY306" fmla="*/ 2200979 h 3494459"/>
              <a:gd name="connsiteX307" fmla="*/ 1147966 w 6226093"/>
              <a:gd name="connsiteY307" fmla="*/ 2217933 h 3494459"/>
              <a:gd name="connsiteX308" fmla="*/ 1150601 w 6226093"/>
              <a:gd name="connsiteY308" fmla="*/ 2200979 h 3494459"/>
              <a:gd name="connsiteX309" fmla="*/ 367619 w 6226093"/>
              <a:gd name="connsiteY309" fmla="*/ 2199604 h 3494459"/>
              <a:gd name="connsiteX310" fmla="*/ 352498 w 6226093"/>
              <a:gd name="connsiteY310" fmla="*/ 2233512 h 3494459"/>
              <a:gd name="connsiteX311" fmla="*/ 373690 w 6226093"/>
              <a:gd name="connsiteY311" fmla="*/ 2228930 h 3494459"/>
              <a:gd name="connsiteX312" fmla="*/ 375752 w 6226093"/>
              <a:gd name="connsiteY312" fmla="*/ 2209227 h 3494459"/>
              <a:gd name="connsiteX313" fmla="*/ 367619 w 6226093"/>
              <a:gd name="connsiteY313" fmla="*/ 2199604 h 3494459"/>
              <a:gd name="connsiteX314" fmla="*/ 400081 w 6226093"/>
              <a:gd name="connsiteY314" fmla="*/ 2188965 h 3494459"/>
              <a:gd name="connsiteX315" fmla="*/ 393623 w 6226093"/>
              <a:gd name="connsiteY315" fmla="*/ 2212663 h 3494459"/>
              <a:gd name="connsiteX316" fmla="*/ 416075 w 6226093"/>
              <a:gd name="connsiteY316" fmla="*/ 2201093 h 3494459"/>
              <a:gd name="connsiteX317" fmla="*/ 400081 w 6226093"/>
              <a:gd name="connsiteY317" fmla="*/ 2188965 h 3494459"/>
              <a:gd name="connsiteX318" fmla="*/ 281130 w 6226093"/>
              <a:gd name="connsiteY318" fmla="*/ 2184712 h 3494459"/>
              <a:gd name="connsiteX319" fmla="*/ 269102 w 6226093"/>
              <a:gd name="connsiteY319" fmla="*/ 2192044 h 3494459"/>
              <a:gd name="connsiteX320" fmla="*/ 278724 w 6226093"/>
              <a:gd name="connsiteY320" fmla="*/ 2213007 h 3494459"/>
              <a:gd name="connsiteX321" fmla="*/ 273111 w 6226093"/>
              <a:gd name="connsiteY321" fmla="*/ 2212549 h 3494459"/>
              <a:gd name="connsiteX322" fmla="*/ 300490 w 6226093"/>
              <a:gd name="connsiteY322" fmla="*/ 2194564 h 3494459"/>
              <a:gd name="connsiteX323" fmla="*/ 281130 w 6226093"/>
              <a:gd name="connsiteY323" fmla="*/ 2184712 h 3494459"/>
              <a:gd name="connsiteX324" fmla="*/ 436810 w 6226093"/>
              <a:gd name="connsiteY324" fmla="*/ 2177037 h 3494459"/>
              <a:gd name="connsiteX325" fmla="*/ 444256 w 6226093"/>
              <a:gd name="connsiteY325" fmla="*/ 2195366 h 3494459"/>
              <a:gd name="connsiteX326" fmla="*/ 432228 w 6226093"/>
              <a:gd name="connsiteY326" fmla="*/ 2192502 h 3494459"/>
              <a:gd name="connsiteX327" fmla="*/ 441278 w 6226093"/>
              <a:gd name="connsiteY327" fmla="*/ 2223317 h 3494459"/>
              <a:gd name="connsiteX328" fmla="*/ 440361 w 6226093"/>
              <a:gd name="connsiteY328" fmla="*/ 2202697 h 3494459"/>
              <a:gd name="connsiteX329" fmla="*/ 445516 w 6226093"/>
              <a:gd name="connsiteY329" fmla="*/ 2212205 h 3494459"/>
              <a:gd name="connsiteX330" fmla="*/ 453649 w 6226093"/>
              <a:gd name="connsiteY330" fmla="*/ 2193762 h 3494459"/>
              <a:gd name="connsiteX331" fmla="*/ 448838 w 6226093"/>
              <a:gd name="connsiteY331" fmla="*/ 2180015 h 3494459"/>
              <a:gd name="connsiteX332" fmla="*/ 436810 w 6226093"/>
              <a:gd name="connsiteY332" fmla="*/ 2177037 h 3494459"/>
              <a:gd name="connsiteX333" fmla="*/ 327066 w 6226093"/>
              <a:gd name="connsiteY333" fmla="*/ 2156188 h 3494459"/>
              <a:gd name="connsiteX334" fmla="*/ 301521 w 6226093"/>
              <a:gd name="connsiteY334" fmla="*/ 2182306 h 3494459"/>
              <a:gd name="connsiteX335" fmla="*/ 309769 w 6226093"/>
              <a:gd name="connsiteY335" fmla="*/ 2187347 h 3494459"/>
              <a:gd name="connsiteX336" fmla="*/ 327066 w 6226093"/>
              <a:gd name="connsiteY336" fmla="*/ 2156188 h 3494459"/>
              <a:gd name="connsiteX337" fmla="*/ 342768 w 6226093"/>
              <a:gd name="connsiteY337" fmla="*/ 2154051 h 3494459"/>
              <a:gd name="connsiteX338" fmla="*/ 328785 w 6226093"/>
              <a:gd name="connsiteY338" fmla="*/ 2168904 h 3494459"/>
              <a:gd name="connsiteX339" fmla="*/ 347572 w 6226093"/>
              <a:gd name="connsiteY339" fmla="*/ 2159281 h 3494459"/>
              <a:gd name="connsiteX340" fmla="*/ 342768 w 6226093"/>
              <a:gd name="connsiteY340" fmla="*/ 2154051 h 3494459"/>
              <a:gd name="connsiteX341" fmla="*/ 424323 w 6226093"/>
              <a:gd name="connsiteY341" fmla="*/ 2149086 h 3494459"/>
              <a:gd name="connsiteX342" fmla="*/ 415503 w 6226093"/>
              <a:gd name="connsiteY342" fmla="*/ 2176350 h 3494459"/>
              <a:gd name="connsiteX343" fmla="*/ 424323 w 6226093"/>
              <a:gd name="connsiteY343" fmla="*/ 2149086 h 3494459"/>
              <a:gd name="connsiteX344" fmla="*/ 600852 w 6226093"/>
              <a:gd name="connsiteY344" fmla="*/ 2142327 h 3494459"/>
              <a:gd name="connsiteX345" fmla="*/ 588022 w 6226093"/>
              <a:gd name="connsiteY345" fmla="*/ 2166956 h 3494459"/>
              <a:gd name="connsiteX346" fmla="*/ 612995 w 6226093"/>
              <a:gd name="connsiteY346" fmla="*/ 2151606 h 3494459"/>
              <a:gd name="connsiteX347" fmla="*/ 600852 w 6226093"/>
              <a:gd name="connsiteY347" fmla="*/ 2142327 h 3494459"/>
              <a:gd name="connsiteX348" fmla="*/ 948124 w 6226093"/>
              <a:gd name="connsiteY348" fmla="*/ 2141679 h 3494459"/>
              <a:gd name="connsiteX349" fmla="*/ 934092 w 6226093"/>
              <a:gd name="connsiteY349" fmla="*/ 2158594 h 3494459"/>
              <a:gd name="connsiteX350" fmla="*/ 953452 w 6226093"/>
              <a:gd name="connsiteY350" fmla="*/ 2149429 h 3494459"/>
              <a:gd name="connsiteX351" fmla="*/ 948124 w 6226093"/>
              <a:gd name="connsiteY351" fmla="*/ 2141679 h 3494459"/>
              <a:gd name="connsiteX352" fmla="*/ 329243 w 6226093"/>
              <a:gd name="connsiteY352" fmla="*/ 2131673 h 3494459"/>
              <a:gd name="connsiteX353" fmla="*/ 313893 w 6226093"/>
              <a:gd name="connsiteY353" fmla="*/ 2137974 h 3494459"/>
              <a:gd name="connsiteX354" fmla="*/ 329243 w 6226093"/>
              <a:gd name="connsiteY354" fmla="*/ 2131673 h 3494459"/>
              <a:gd name="connsiteX355" fmla="*/ 1417942 w 6226093"/>
              <a:gd name="connsiteY355" fmla="*/ 2129892 h 3494459"/>
              <a:gd name="connsiteX356" fmla="*/ 1409838 w 6226093"/>
              <a:gd name="connsiteY356" fmla="*/ 2157906 h 3494459"/>
              <a:gd name="connsiteX357" fmla="*/ 1413733 w 6226093"/>
              <a:gd name="connsiteY357" fmla="*/ 2157104 h 3494459"/>
              <a:gd name="connsiteX358" fmla="*/ 1420034 w 6226093"/>
              <a:gd name="connsiteY358" fmla="*/ 2164550 h 3494459"/>
              <a:gd name="connsiteX359" fmla="*/ 1425761 w 6226093"/>
              <a:gd name="connsiteY359" fmla="*/ 2132933 h 3494459"/>
              <a:gd name="connsiteX360" fmla="*/ 1417942 w 6226093"/>
              <a:gd name="connsiteY360" fmla="*/ 2129892 h 3494459"/>
              <a:gd name="connsiteX361" fmla="*/ 367275 w 6226093"/>
              <a:gd name="connsiteY361" fmla="*/ 2108075 h 3494459"/>
              <a:gd name="connsiteX362" fmla="*/ 364984 w 6226093"/>
              <a:gd name="connsiteY362" fmla="*/ 2133048 h 3494459"/>
              <a:gd name="connsiteX363" fmla="*/ 378387 w 6226093"/>
              <a:gd name="connsiteY363" fmla="*/ 2118500 h 3494459"/>
              <a:gd name="connsiteX364" fmla="*/ 367275 w 6226093"/>
              <a:gd name="connsiteY364" fmla="*/ 2108075 h 3494459"/>
              <a:gd name="connsiteX365" fmla="*/ 346884 w 6226093"/>
              <a:gd name="connsiteY365" fmla="*/ 2100514 h 3494459"/>
              <a:gd name="connsiteX366" fmla="*/ 345395 w 6226093"/>
              <a:gd name="connsiteY366" fmla="*/ 2117239 h 3494459"/>
              <a:gd name="connsiteX367" fmla="*/ 358340 w 6226093"/>
              <a:gd name="connsiteY367" fmla="*/ 2106586 h 3494459"/>
              <a:gd name="connsiteX368" fmla="*/ 346884 w 6226093"/>
              <a:gd name="connsiteY368" fmla="*/ 2100514 h 3494459"/>
              <a:gd name="connsiteX369" fmla="*/ 1060317 w 6226093"/>
              <a:gd name="connsiteY369" fmla="*/ 2097737 h 3494459"/>
              <a:gd name="connsiteX370" fmla="*/ 1042461 w 6226093"/>
              <a:gd name="connsiteY370" fmla="*/ 2113574 h 3494459"/>
              <a:gd name="connsiteX371" fmla="*/ 1084961 w 6226093"/>
              <a:gd name="connsiteY371" fmla="*/ 2099942 h 3494459"/>
              <a:gd name="connsiteX372" fmla="*/ 1060317 w 6226093"/>
              <a:gd name="connsiteY372" fmla="*/ 2097737 h 3494459"/>
              <a:gd name="connsiteX373" fmla="*/ 458690 w 6226093"/>
              <a:gd name="connsiteY373" fmla="*/ 2085737 h 3494459"/>
              <a:gd name="connsiteX374" fmla="*/ 456972 w 6226093"/>
              <a:gd name="connsiteY374" fmla="*/ 2102347 h 3494459"/>
              <a:gd name="connsiteX375" fmla="*/ 473238 w 6226093"/>
              <a:gd name="connsiteY375" fmla="*/ 2098452 h 3494459"/>
              <a:gd name="connsiteX376" fmla="*/ 458690 w 6226093"/>
              <a:gd name="connsiteY376" fmla="*/ 2085737 h 3494459"/>
              <a:gd name="connsiteX377" fmla="*/ 346197 w 6226093"/>
              <a:gd name="connsiteY377" fmla="*/ 2074625 h 3494459"/>
              <a:gd name="connsiteX378" fmla="*/ 309883 w 6226093"/>
              <a:gd name="connsiteY378" fmla="*/ 2082529 h 3494459"/>
              <a:gd name="connsiteX379" fmla="*/ 294762 w 6226093"/>
              <a:gd name="connsiteY379" fmla="*/ 2123196 h 3494459"/>
              <a:gd name="connsiteX380" fmla="*/ 284796 w 6226093"/>
              <a:gd name="connsiteY380" fmla="*/ 2101087 h 3494459"/>
              <a:gd name="connsiteX381" fmla="*/ 272080 w 6226093"/>
              <a:gd name="connsiteY381" fmla="*/ 2117239 h 3494459"/>
              <a:gd name="connsiteX382" fmla="*/ 276204 w 6226093"/>
              <a:gd name="connsiteY382" fmla="*/ 2138661 h 3494459"/>
              <a:gd name="connsiteX383" fmla="*/ 263489 w 6226093"/>
              <a:gd name="connsiteY383" fmla="*/ 2154355 h 3494459"/>
              <a:gd name="connsiteX384" fmla="*/ 306561 w 6226093"/>
              <a:gd name="connsiteY384" fmla="*/ 2120218 h 3494459"/>
              <a:gd name="connsiteX385" fmla="*/ 321224 w 6226093"/>
              <a:gd name="connsiteY385" fmla="*/ 2122051 h 3494459"/>
              <a:gd name="connsiteX386" fmla="*/ 313205 w 6226093"/>
              <a:gd name="connsiteY386" fmla="*/ 2112657 h 3494459"/>
              <a:gd name="connsiteX387" fmla="*/ 346197 w 6226093"/>
              <a:gd name="connsiteY387" fmla="*/ 2074625 h 3494459"/>
              <a:gd name="connsiteX388" fmla="*/ 575980 w 6226093"/>
              <a:gd name="connsiteY388" fmla="*/ 2067866 h 3494459"/>
              <a:gd name="connsiteX389" fmla="*/ 565226 w 6226093"/>
              <a:gd name="connsiteY389" fmla="*/ 2081040 h 3494459"/>
              <a:gd name="connsiteX390" fmla="*/ 589397 w 6226093"/>
              <a:gd name="connsiteY390" fmla="*/ 2072907 h 3494459"/>
              <a:gd name="connsiteX391" fmla="*/ 575980 w 6226093"/>
              <a:gd name="connsiteY391" fmla="*/ 2067866 h 3494459"/>
              <a:gd name="connsiteX392" fmla="*/ 416763 w 6226093"/>
              <a:gd name="connsiteY392" fmla="*/ 2066262 h 3494459"/>
              <a:gd name="connsiteX393" fmla="*/ 386979 w 6226093"/>
              <a:gd name="connsiteY393" fmla="*/ 2090204 h 3494459"/>
              <a:gd name="connsiteX394" fmla="*/ 392248 w 6226093"/>
              <a:gd name="connsiteY394" fmla="*/ 2099942 h 3494459"/>
              <a:gd name="connsiteX395" fmla="*/ 416763 w 6226093"/>
              <a:gd name="connsiteY395" fmla="*/ 2066262 h 3494459"/>
              <a:gd name="connsiteX396" fmla="*/ 508636 w 6226093"/>
              <a:gd name="connsiteY396" fmla="*/ 2065919 h 3494459"/>
              <a:gd name="connsiteX397" fmla="*/ 490536 w 6226093"/>
              <a:gd name="connsiteY397" fmla="*/ 2086309 h 3494459"/>
              <a:gd name="connsiteX398" fmla="*/ 508636 w 6226093"/>
              <a:gd name="connsiteY398" fmla="*/ 2065919 h 3494459"/>
              <a:gd name="connsiteX399" fmla="*/ 355027 w 6226093"/>
              <a:gd name="connsiteY399" fmla="*/ 2055421 h 3494459"/>
              <a:gd name="connsiteX400" fmla="*/ 350550 w 6226093"/>
              <a:gd name="connsiteY400" fmla="*/ 2058014 h 3494459"/>
              <a:gd name="connsiteX401" fmla="*/ 364297 w 6226093"/>
              <a:gd name="connsiteY401" fmla="*/ 2073250 h 3494459"/>
              <a:gd name="connsiteX402" fmla="*/ 351352 w 6226093"/>
              <a:gd name="connsiteY402" fmla="*/ 2084133 h 3494459"/>
              <a:gd name="connsiteX403" fmla="*/ 366130 w 6226093"/>
              <a:gd name="connsiteY403" fmla="*/ 2086539 h 3494459"/>
              <a:gd name="connsiteX404" fmla="*/ 367962 w 6226093"/>
              <a:gd name="connsiteY404" fmla="*/ 2065231 h 3494459"/>
              <a:gd name="connsiteX405" fmla="*/ 355027 w 6226093"/>
              <a:gd name="connsiteY405" fmla="*/ 2055421 h 3494459"/>
              <a:gd name="connsiteX406" fmla="*/ 740495 w 6226093"/>
              <a:gd name="connsiteY406" fmla="*/ 2053318 h 3494459"/>
              <a:gd name="connsiteX407" fmla="*/ 733965 w 6226093"/>
              <a:gd name="connsiteY407" fmla="*/ 2077031 h 3494459"/>
              <a:gd name="connsiteX408" fmla="*/ 740495 w 6226093"/>
              <a:gd name="connsiteY408" fmla="*/ 2053318 h 3494459"/>
              <a:gd name="connsiteX409" fmla="*/ 1166982 w 6226093"/>
              <a:gd name="connsiteY409" fmla="*/ 2052058 h 3494459"/>
              <a:gd name="connsiteX410" fmla="*/ 1156099 w 6226093"/>
              <a:gd name="connsiteY410" fmla="*/ 2072792 h 3494459"/>
              <a:gd name="connsiteX411" fmla="*/ 1180385 w 6226093"/>
              <a:gd name="connsiteY411" fmla="*/ 2085049 h 3494459"/>
              <a:gd name="connsiteX412" fmla="*/ 1166982 w 6226093"/>
              <a:gd name="connsiteY412" fmla="*/ 2052058 h 3494459"/>
              <a:gd name="connsiteX413" fmla="*/ 1327703 w 6226093"/>
              <a:gd name="connsiteY413" fmla="*/ 1999764 h 3494459"/>
              <a:gd name="connsiteX414" fmla="*/ 1317851 w 6226093"/>
              <a:gd name="connsiteY414" fmla="*/ 2010933 h 3494459"/>
              <a:gd name="connsiteX415" fmla="*/ 1342022 w 6226093"/>
              <a:gd name="connsiteY415" fmla="*/ 2003716 h 3494459"/>
              <a:gd name="connsiteX416" fmla="*/ 1327703 w 6226093"/>
              <a:gd name="connsiteY416" fmla="*/ 1999764 h 3494459"/>
              <a:gd name="connsiteX417" fmla="*/ 851670 w 6226093"/>
              <a:gd name="connsiteY417" fmla="*/ 1979430 h 3494459"/>
              <a:gd name="connsiteX418" fmla="*/ 847145 w 6226093"/>
              <a:gd name="connsiteY418" fmla="*/ 1988938 h 3494459"/>
              <a:gd name="connsiteX419" fmla="*/ 862037 w 6226093"/>
              <a:gd name="connsiteY419" fmla="*/ 1984012 h 3494459"/>
              <a:gd name="connsiteX420" fmla="*/ 851670 w 6226093"/>
              <a:gd name="connsiteY420" fmla="*/ 1979430 h 3494459"/>
              <a:gd name="connsiteX421" fmla="*/ 547584 w 6226093"/>
              <a:gd name="connsiteY421" fmla="*/ 1977139 h 3494459"/>
              <a:gd name="connsiteX422" fmla="*/ 533723 w 6226093"/>
              <a:gd name="connsiteY422" fmla="*/ 2012536 h 3494459"/>
              <a:gd name="connsiteX423" fmla="*/ 543690 w 6226093"/>
              <a:gd name="connsiteY423" fmla="*/ 2011620 h 3494459"/>
              <a:gd name="connsiteX424" fmla="*/ 547584 w 6226093"/>
              <a:gd name="connsiteY424" fmla="*/ 1977139 h 3494459"/>
              <a:gd name="connsiteX425" fmla="*/ 915864 w 6226093"/>
              <a:gd name="connsiteY425" fmla="*/ 1963550 h 3494459"/>
              <a:gd name="connsiteX426" fmla="*/ 901788 w 6226093"/>
              <a:gd name="connsiteY426" fmla="*/ 1980919 h 3494459"/>
              <a:gd name="connsiteX427" fmla="*/ 910952 w 6226093"/>
              <a:gd name="connsiteY427" fmla="*/ 1991916 h 3494459"/>
              <a:gd name="connsiteX428" fmla="*/ 935009 w 6226093"/>
              <a:gd name="connsiteY428" fmla="*/ 1974275 h 3494459"/>
              <a:gd name="connsiteX429" fmla="*/ 915864 w 6226093"/>
              <a:gd name="connsiteY429" fmla="*/ 1963550 h 3494459"/>
              <a:gd name="connsiteX430" fmla="*/ 343791 w 6226093"/>
              <a:gd name="connsiteY430" fmla="*/ 1954801 h 3494459"/>
              <a:gd name="connsiteX431" fmla="*/ 351696 w 6226093"/>
              <a:gd name="connsiteY431" fmla="*/ 1969578 h 3494459"/>
              <a:gd name="connsiteX432" fmla="*/ 343791 w 6226093"/>
              <a:gd name="connsiteY432" fmla="*/ 1954801 h 3494459"/>
              <a:gd name="connsiteX433" fmla="*/ 422491 w 6226093"/>
              <a:gd name="connsiteY433" fmla="*/ 1944032 h 3494459"/>
              <a:gd name="connsiteX434" fmla="*/ 437039 w 6226093"/>
              <a:gd name="connsiteY434" fmla="*/ 1956634 h 3494459"/>
              <a:gd name="connsiteX435" fmla="*/ 422491 w 6226093"/>
              <a:gd name="connsiteY435" fmla="*/ 1944032 h 3494459"/>
              <a:gd name="connsiteX436" fmla="*/ 528454 w 6226093"/>
              <a:gd name="connsiteY436" fmla="*/ 1943116 h 3494459"/>
              <a:gd name="connsiteX437" fmla="*/ 501304 w 6226093"/>
              <a:gd name="connsiteY437" fmla="*/ 1952280 h 3494459"/>
              <a:gd name="connsiteX438" fmla="*/ 495806 w 6226093"/>
              <a:gd name="connsiteY438" fmla="*/ 1973015 h 3494459"/>
              <a:gd name="connsiteX439" fmla="*/ 515738 w 6226093"/>
              <a:gd name="connsiteY439" fmla="*/ 2028459 h 3494459"/>
              <a:gd name="connsiteX440" fmla="*/ 522382 w 6226093"/>
              <a:gd name="connsiteY440" fmla="*/ 1968203 h 3494459"/>
              <a:gd name="connsiteX441" fmla="*/ 547355 w 6226093"/>
              <a:gd name="connsiteY441" fmla="*/ 1949646 h 3494459"/>
              <a:gd name="connsiteX442" fmla="*/ 528454 w 6226093"/>
              <a:gd name="connsiteY442" fmla="*/ 1943116 h 3494459"/>
              <a:gd name="connsiteX443" fmla="*/ 369309 w 6226093"/>
              <a:gd name="connsiteY443" fmla="*/ 1938190 h 3494459"/>
              <a:gd name="connsiteX444" fmla="*/ 363266 w 6226093"/>
              <a:gd name="connsiteY444" fmla="*/ 1944949 h 3494459"/>
              <a:gd name="connsiteX445" fmla="*/ 361204 w 6226093"/>
              <a:gd name="connsiteY445" fmla="*/ 1966829 h 3494459"/>
              <a:gd name="connsiteX446" fmla="*/ 372888 w 6226093"/>
              <a:gd name="connsiteY446" fmla="*/ 1973588 h 3494459"/>
              <a:gd name="connsiteX447" fmla="*/ 363037 w 6226093"/>
              <a:gd name="connsiteY447" fmla="*/ 1980575 h 3494459"/>
              <a:gd name="connsiteX448" fmla="*/ 354789 w 6226093"/>
              <a:gd name="connsiteY448" fmla="*/ 1970151 h 3494459"/>
              <a:gd name="connsiteX449" fmla="*/ 378387 w 6226093"/>
              <a:gd name="connsiteY449" fmla="*/ 2014369 h 3494459"/>
              <a:gd name="connsiteX450" fmla="*/ 370139 w 6226093"/>
              <a:gd name="connsiteY450" fmla="*/ 2004059 h 3494459"/>
              <a:gd name="connsiteX451" fmla="*/ 395227 w 6226093"/>
              <a:gd name="connsiteY451" fmla="*/ 2000393 h 3494459"/>
              <a:gd name="connsiteX452" fmla="*/ 413441 w 6226093"/>
              <a:gd name="connsiteY452" fmla="*/ 1973473 h 3494459"/>
              <a:gd name="connsiteX453" fmla="*/ 428791 w 6226093"/>
              <a:gd name="connsiteY453" fmla="*/ 1977139 h 3494459"/>
              <a:gd name="connsiteX454" fmla="*/ 421230 w 6226093"/>
              <a:gd name="connsiteY454" fmla="*/ 1957321 h 3494459"/>
              <a:gd name="connsiteX455" fmla="*/ 395914 w 6226093"/>
              <a:gd name="connsiteY455" fmla="*/ 1960414 h 3494459"/>
              <a:gd name="connsiteX456" fmla="*/ 406797 w 6226093"/>
              <a:gd name="connsiteY456" fmla="*/ 1944834 h 3494459"/>
              <a:gd name="connsiteX457" fmla="*/ 397976 w 6226093"/>
              <a:gd name="connsiteY457" fmla="*/ 1938419 h 3494459"/>
              <a:gd name="connsiteX458" fmla="*/ 378043 w 6226093"/>
              <a:gd name="connsiteY458" fmla="*/ 1952280 h 3494459"/>
              <a:gd name="connsiteX459" fmla="*/ 379303 w 6226093"/>
              <a:gd name="connsiteY459" fmla="*/ 1938992 h 3494459"/>
              <a:gd name="connsiteX460" fmla="*/ 369309 w 6226093"/>
              <a:gd name="connsiteY460" fmla="*/ 1938190 h 3494459"/>
              <a:gd name="connsiteX461" fmla="*/ 1134792 w 6226093"/>
              <a:gd name="connsiteY461" fmla="*/ 1881486 h 3494459"/>
              <a:gd name="connsiteX462" fmla="*/ 1108101 w 6226093"/>
              <a:gd name="connsiteY462" fmla="*/ 1906229 h 3494459"/>
              <a:gd name="connsiteX463" fmla="*/ 1134792 w 6226093"/>
              <a:gd name="connsiteY463" fmla="*/ 1881486 h 3494459"/>
              <a:gd name="connsiteX464" fmla="*/ 1677667 w 6226093"/>
              <a:gd name="connsiteY464" fmla="*/ 1874383 h 3494459"/>
              <a:gd name="connsiteX465" fmla="*/ 1674918 w 6226093"/>
              <a:gd name="connsiteY465" fmla="*/ 1904053 h 3494459"/>
              <a:gd name="connsiteX466" fmla="*/ 1677667 w 6226093"/>
              <a:gd name="connsiteY466" fmla="*/ 1874383 h 3494459"/>
              <a:gd name="connsiteX467" fmla="*/ 1256335 w 6226093"/>
              <a:gd name="connsiteY467" fmla="*/ 1866594 h 3494459"/>
              <a:gd name="connsiteX468" fmla="*/ 1237777 w 6226093"/>
              <a:gd name="connsiteY468" fmla="*/ 1878965 h 3494459"/>
              <a:gd name="connsiteX469" fmla="*/ 1249118 w 6226093"/>
              <a:gd name="connsiteY469" fmla="*/ 1901418 h 3494459"/>
              <a:gd name="connsiteX470" fmla="*/ 1265728 w 6226093"/>
              <a:gd name="connsiteY470" fmla="*/ 1873238 h 3494459"/>
              <a:gd name="connsiteX471" fmla="*/ 1256335 w 6226093"/>
              <a:gd name="connsiteY471" fmla="*/ 1866594 h 3494459"/>
              <a:gd name="connsiteX472" fmla="*/ 1833663 w 6226093"/>
              <a:gd name="connsiteY472" fmla="*/ 1852262 h 3494459"/>
              <a:gd name="connsiteX473" fmla="*/ 1834951 w 6226093"/>
              <a:gd name="connsiteY473" fmla="*/ 1890650 h 3494459"/>
              <a:gd name="connsiteX474" fmla="*/ 1839877 w 6226093"/>
              <a:gd name="connsiteY474" fmla="*/ 1854565 h 3494459"/>
              <a:gd name="connsiteX475" fmla="*/ 1833663 w 6226093"/>
              <a:gd name="connsiteY475" fmla="*/ 1852262 h 3494459"/>
              <a:gd name="connsiteX476" fmla="*/ 288920 w 6226093"/>
              <a:gd name="connsiteY476" fmla="*/ 1846203 h 3494459"/>
              <a:gd name="connsiteX477" fmla="*/ 285254 w 6226093"/>
              <a:gd name="connsiteY477" fmla="*/ 1855138 h 3494459"/>
              <a:gd name="connsiteX478" fmla="*/ 283306 w 6226093"/>
              <a:gd name="connsiteY478" fmla="*/ 1883089 h 3494459"/>
              <a:gd name="connsiteX479" fmla="*/ 299802 w 6226093"/>
              <a:gd name="connsiteY479" fmla="*/ 1861553 h 3494459"/>
              <a:gd name="connsiteX480" fmla="*/ 288920 w 6226093"/>
              <a:gd name="connsiteY480" fmla="*/ 1846203 h 3494459"/>
              <a:gd name="connsiteX481" fmla="*/ 1855567 w 6226093"/>
              <a:gd name="connsiteY481" fmla="*/ 1843138 h 3494459"/>
              <a:gd name="connsiteX482" fmla="*/ 1842970 w 6226093"/>
              <a:gd name="connsiteY482" fmla="*/ 1874841 h 3494459"/>
              <a:gd name="connsiteX483" fmla="*/ 1851447 w 6226093"/>
              <a:gd name="connsiteY483" fmla="*/ 1889619 h 3494459"/>
              <a:gd name="connsiteX484" fmla="*/ 1861986 w 6226093"/>
              <a:gd name="connsiteY484" fmla="*/ 1847577 h 3494459"/>
              <a:gd name="connsiteX485" fmla="*/ 1855567 w 6226093"/>
              <a:gd name="connsiteY485" fmla="*/ 1843138 h 3494459"/>
              <a:gd name="connsiteX486" fmla="*/ 1768094 w 6226093"/>
              <a:gd name="connsiteY486" fmla="*/ 1830509 h 3494459"/>
              <a:gd name="connsiteX487" fmla="*/ 1725322 w 6226093"/>
              <a:gd name="connsiteY487" fmla="*/ 1842652 h 3494459"/>
              <a:gd name="connsiteX488" fmla="*/ 1742505 w 6226093"/>
              <a:gd name="connsiteY488" fmla="*/ 1855252 h 3494459"/>
              <a:gd name="connsiteX489" fmla="*/ 1744224 w 6226093"/>
              <a:gd name="connsiteY489" fmla="*/ 1900043 h 3494459"/>
              <a:gd name="connsiteX490" fmla="*/ 1758314 w 6226093"/>
              <a:gd name="connsiteY490" fmla="*/ 1908291 h 3494459"/>
              <a:gd name="connsiteX491" fmla="*/ 1754304 w 6226093"/>
              <a:gd name="connsiteY491" fmla="*/ 1873581 h 3494459"/>
              <a:gd name="connsiteX492" fmla="*/ 1767707 w 6226093"/>
              <a:gd name="connsiteY492" fmla="*/ 1902106 h 3494459"/>
              <a:gd name="connsiteX493" fmla="*/ 1776643 w 6226093"/>
              <a:gd name="connsiteY493" fmla="*/ 1880684 h 3494459"/>
              <a:gd name="connsiteX494" fmla="*/ 1756710 w 6226093"/>
              <a:gd name="connsiteY494" fmla="*/ 1863271 h 3494459"/>
              <a:gd name="connsiteX495" fmla="*/ 1781110 w 6226093"/>
              <a:gd name="connsiteY495" fmla="*/ 1844599 h 3494459"/>
              <a:gd name="connsiteX496" fmla="*/ 1801386 w 6226093"/>
              <a:gd name="connsiteY496" fmla="*/ 1877934 h 3494459"/>
              <a:gd name="connsiteX497" fmla="*/ 1791077 w 6226093"/>
              <a:gd name="connsiteY497" fmla="*/ 1853534 h 3494459"/>
              <a:gd name="connsiteX498" fmla="*/ 1814560 w 6226093"/>
              <a:gd name="connsiteY498" fmla="*/ 1841391 h 3494459"/>
              <a:gd name="connsiteX499" fmla="*/ 1768094 w 6226093"/>
              <a:gd name="connsiteY499" fmla="*/ 1830509 h 3494459"/>
              <a:gd name="connsiteX500" fmla="*/ 1963568 w 6226093"/>
              <a:gd name="connsiteY500" fmla="*/ 1819468 h 3494459"/>
              <a:gd name="connsiteX501" fmla="*/ 1953744 w 6226093"/>
              <a:gd name="connsiteY501" fmla="*/ 1825010 h 3494459"/>
              <a:gd name="connsiteX502" fmla="*/ 1961649 w 6226093"/>
              <a:gd name="connsiteY502" fmla="*/ 1872321 h 3494459"/>
              <a:gd name="connsiteX503" fmla="*/ 1975968 w 6226093"/>
              <a:gd name="connsiteY503" fmla="*/ 1834976 h 3494459"/>
              <a:gd name="connsiteX504" fmla="*/ 1963568 w 6226093"/>
              <a:gd name="connsiteY504" fmla="*/ 1819468 h 3494459"/>
              <a:gd name="connsiteX505" fmla="*/ 2101405 w 6226093"/>
              <a:gd name="connsiteY505" fmla="*/ 1815731 h 3494459"/>
              <a:gd name="connsiteX506" fmla="*/ 2093959 w 6226093"/>
              <a:gd name="connsiteY506" fmla="*/ 1870947 h 3494459"/>
              <a:gd name="connsiteX507" fmla="*/ 2114007 w 6226093"/>
              <a:gd name="connsiteY507" fmla="*/ 1816075 h 3494459"/>
              <a:gd name="connsiteX508" fmla="*/ 2101405 w 6226093"/>
              <a:gd name="connsiteY508" fmla="*/ 1815731 h 3494459"/>
              <a:gd name="connsiteX509" fmla="*/ 891049 w 6226093"/>
              <a:gd name="connsiteY509" fmla="*/ 1775007 h 3494459"/>
              <a:gd name="connsiteX510" fmla="*/ 886208 w 6226093"/>
              <a:gd name="connsiteY510" fmla="*/ 1785259 h 3494459"/>
              <a:gd name="connsiteX511" fmla="*/ 901559 w 6226093"/>
              <a:gd name="connsiteY511" fmla="*/ 1779875 h 3494459"/>
              <a:gd name="connsiteX512" fmla="*/ 891049 w 6226093"/>
              <a:gd name="connsiteY512" fmla="*/ 1775007 h 3494459"/>
              <a:gd name="connsiteX513" fmla="*/ 665528 w 6226093"/>
              <a:gd name="connsiteY513" fmla="*/ 1773231 h 3494459"/>
              <a:gd name="connsiteX514" fmla="*/ 642894 w 6226093"/>
              <a:gd name="connsiteY514" fmla="*/ 1788696 h 3494459"/>
              <a:gd name="connsiteX515" fmla="*/ 675428 w 6226093"/>
              <a:gd name="connsiteY515" fmla="*/ 1773575 h 3494459"/>
              <a:gd name="connsiteX516" fmla="*/ 665528 w 6226093"/>
              <a:gd name="connsiteY516" fmla="*/ 1773231 h 3494459"/>
              <a:gd name="connsiteX517" fmla="*/ 697078 w 6226093"/>
              <a:gd name="connsiteY517" fmla="*/ 1738750 h 3494459"/>
              <a:gd name="connsiteX518" fmla="*/ 692725 w 6226093"/>
              <a:gd name="connsiteY518" fmla="*/ 1771627 h 3494459"/>
              <a:gd name="connsiteX519" fmla="*/ 709794 w 6226093"/>
              <a:gd name="connsiteY519" fmla="*/ 1775179 h 3494459"/>
              <a:gd name="connsiteX520" fmla="*/ 724572 w 6226093"/>
              <a:gd name="connsiteY520" fmla="*/ 1742531 h 3494459"/>
              <a:gd name="connsiteX521" fmla="*/ 697078 w 6226093"/>
              <a:gd name="connsiteY521" fmla="*/ 1738750 h 3494459"/>
              <a:gd name="connsiteX522" fmla="*/ 423565 w 6226093"/>
              <a:gd name="connsiteY522" fmla="*/ 1730789 h 3494459"/>
              <a:gd name="connsiteX523" fmla="*/ 402558 w 6226093"/>
              <a:gd name="connsiteY523" fmla="*/ 1751924 h 3494459"/>
              <a:gd name="connsiteX524" fmla="*/ 429937 w 6226093"/>
              <a:gd name="connsiteY524" fmla="*/ 1734397 h 3494459"/>
              <a:gd name="connsiteX525" fmla="*/ 423565 w 6226093"/>
              <a:gd name="connsiteY525" fmla="*/ 1730789 h 3494459"/>
              <a:gd name="connsiteX526" fmla="*/ 452132 w 6226093"/>
              <a:gd name="connsiteY526" fmla="*/ 1710255 h 3494459"/>
              <a:gd name="connsiteX527" fmla="*/ 441278 w 6226093"/>
              <a:gd name="connsiteY527" fmla="*/ 1717672 h 3494459"/>
              <a:gd name="connsiteX528" fmla="*/ 463845 w 6226093"/>
              <a:gd name="connsiteY528" fmla="*/ 1718818 h 3494459"/>
              <a:gd name="connsiteX529" fmla="*/ 452132 w 6226093"/>
              <a:gd name="connsiteY529" fmla="*/ 1710255 h 3494459"/>
              <a:gd name="connsiteX530" fmla="*/ 899726 w 6226093"/>
              <a:gd name="connsiteY530" fmla="*/ 1694532 h 3494459"/>
              <a:gd name="connsiteX531" fmla="*/ 867307 w 6226093"/>
              <a:gd name="connsiteY531" fmla="*/ 1715725 h 3494459"/>
              <a:gd name="connsiteX532" fmla="*/ 867078 w 6226093"/>
              <a:gd name="connsiteY532" fmla="*/ 1741729 h 3494459"/>
              <a:gd name="connsiteX533" fmla="*/ 871774 w 6226093"/>
              <a:gd name="connsiteY533" fmla="*/ 1734283 h 3494459"/>
              <a:gd name="connsiteX534" fmla="*/ 899726 w 6226093"/>
              <a:gd name="connsiteY534" fmla="*/ 1694532 h 3494459"/>
              <a:gd name="connsiteX535" fmla="*/ 791471 w 6226093"/>
              <a:gd name="connsiteY535" fmla="*/ 1690981 h 3494459"/>
              <a:gd name="connsiteX536" fmla="*/ 771081 w 6226093"/>
              <a:gd name="connsiteY536" fmla="*/ 1711028 h 3494459"/>
              <a:gd name="connsiteX537" fmla="*/ 791471 w 6226093"/>
              <a:gd name="connsiteY537" fmla="*/ 1690981 h 3494459"/>
              <a:gd name="connsiteX538" fmla="*/ 931572 w 6226093"/>
              <a:gd name="connsiteY538" fmla="*/ 1678495 h 3494459"/>
              <a:gd name="connsiteX539" fmla="*/ 920460 w 6226093"/>
              <a:gd name="connsiteY539" fmla="*/ 1703124 h 3494459"/>
              <a:gd name="connsiteX540" fmla="*/ 933061 w 6226093"/>
              <a:gd name="connsiteY540" fmla="*/ 1717214 h 3494459"/>
              <a:gd name="connsiteX541" fmla="*/ 948641 w 6226093"/>
              <a:gd name="connsiteY541" fmla="*/ 1711944 h 3494459"/>
              <a:gd name="connsiteX542" fmla="*/ 953108 w 6226093"/>
              <a:gd name="connsiteY542" fmla="*/ 1682618 h 3494459"/>
              <a:gd name="connsiteX543" fmla="*/ 931572 w 6226093"/>
              <a:gd name="connsiteY543" fmla="*/ 1678495 h 3494459"/>
              <a:gd name="connsiteX544" fmla="*/ 863283 w 6226093"/>
              <a:gd name="connsiteY544" fmla="*/ 1642553 h 3494459"/>
              <a:gd name="connsiteX545" fmla="*/ 854248 w 6226093"/>
              <a:gd name="connsiteY545" fmla="*/ 1654438 h 3494459"/>
              <a:gd name="connsiteX546" fmla="*/ 873264 w 6226093"/>
              <a:gd name="connsiteY546" fmla="*/ 1650429 h 3494459"/>
              <a:gd name="connsiteX547" fmla="*/ 863283 w 6226093"/>
              <a:gd name="connsiteY547" fmla="*/ 1642553 h 3494459"/>
              <a:gd name="connsiteX548" fmla="*/ 841647 w 6226093"/>
              <a:gd name="connsiteY548" fmla="*/ 1641379 h 3494459"/>
              <a:gd name="connsiteX549" fmla="*/ 848863 w 6226093"/>
              <a:gd name="connsiteY549" fmla="*/ 1667154 h 3494459"/>
              <a:gd name="connsiteX550" fmla="*/ 841647 w 6226093"/>
              <a:gd name="connsiteY550" fmla="*/ 1641379 h 3494459"/>
              <a:gd name="connsiteX551" fmla="*/ 1059646 w 6226093"/>
              <a:gd name="connsiteY551" fmla="*/ 1638336 h 3494459"/>
              <a:gd name="connsiteX552" fmla="*/ 1041201 w 6226093"/>
              <a:gd name="connsiteY552" fmla="*/ 1649741 h 3494459"/>
              <a:gd name="connsiteX553" fmla="*/ 1068694 w 6226093"/>
              <a:gd name="connsiteY553" fmla="*/ 1643441 h 3494459"/>
              <a:gd name="connsiteX554" fmla="*/ 1059646 w 6226093"/>
              <a:gd name="connsiteY554" fmla="*/ 1638336 h 3494459"/>
              <a:gd name="connsiteX555" fmla="*/ 1075553 w 6226093"/>
              <a:gd name="connsiteY555" fmla="*/ 1626773 h 3494459"/>
              <a:gd name="connsiteX556" fmla="*/ 1068694 w 6226093"/>
              <a:gd name="connsiteY556" fmla="*/ 1643555 h 3494459"/>
              <a:gd name="connsiteX557" fmla="*/ 1081181 w 6226093"/>
              <a:gd name="connsiteY557" fmla="*/ 1659364 h 3494459"/>
              <a:gd name="connsiteX558" fmla="*/ 1089543 w 6226093"/>
              <a:gd name="connsiteY558" fmla="*/ 1631985 h 3494459"/>
              <a:gd name="connsiteX559" fmla="*/ 1075553 w 6226093"/>
              <a:gd name="connsiteY559" fmla="*/ 1626773 h 3494459"/>
              <a:gd name="connsiteX560" fmla="*/ 963304 w 6226093"/>
              <a:gd name="connsiteY560" fmla="*/ 1618811 h 3494459"/>
              <a:gd name="connsiteX561" fmla="*/ 980831 w 6226093"/>
              <a:gd name="connsiteY561" fmla="*/ 1626143 h 3494459"/>
              <a:gd name="connsiteX562" fmla="*/ 963304 w 6226093"/>
              <a:gd name="connsiteY562" fmla="*/ 1618811 h 3494459"/>
              <a:gd name="connsiteX563" fmla="*/ 609559 w 6226093"/>
              <a:gd name="connsiteY563" fmla="*/ 1607356 h 3494459"/>
              <a:gd name="connsiteX564" fmla="*/ 595239 w 6226093"/>
              <a:gd name="connsiteY564" fmla="*/ 1643097 h 3494459"/>
              <a:gd name="connsiteX565" fmla="*/ 609559 w 6226093"/>
              <a:gd name="connsiteY565" fmla="*/ 1607356 h 3494459"/>
              <a:gd name="connsiteX566" fmla="*/ 1142087 w 6226093"/>
              <a:gd name="connsiteY566" fmla="*/ 1605026 h 3494459"/>
              <a:gd name="connsiteX567" fmla="*/ 1134334 w 6226093"/>
              <a:gd name="connsiteY567" fmla="*/ 1618239 h 3494459"/>
              <a:gd name="connsiteX568" fmla="*/ 1168586 w 6226093"/>
              <a:gd name="connsiteY568" fmla="*/ 1642753 h 3494459"/>
              <a:gd name="connsiteX569" fmla="*/ 1142087 w 6226093"/>
              <a:gd name="connsiteY569" fmla="*/ 1605026 h 3494459"/>
              <a:gd name="connsiteX570" fmla="*/ 1007636 w 6226093"/>
              <a:gd name="connsiteY570" fmla="*/ 1601514 h 3494459"/>
              <a:gd name="connsiteX571" fmla="*/ 992630 w 6226093"/>
              <a:gd name="connsiteY571" fmla="*/ 1623852 h 3494459"/>
              <a:gd name="connsiteX572" fmla="*/ 1007636 w 6226093"/>
              <a:gd name="connsiteY572" fmla="*/ 1601514 h 3494459"/>
              <a:gd name="connsiteX573" fmla="*/ 1028715 w 6226093"/>
              <a:gd name="connsiteY573" fmla="*/ 1597963 h 3494459"/>
              <a:gd name="connsiteX574" fmla="*/ 1027798 w 6226093"/>
              <a:gd name="connsiteY574" fmla="*/ 1616864 h 3494459"/>
              <a:gd name="connsiteX575" fmla="*/ 1042003 w 6226093"/>
              <a:gd name="connsiteY575" fmla="*/ 1599681 h 3494459"/>
              <a:gd name="connsiteX576" fmla="*/ 1028715 w 6226093"/>
              <a:gd name="connsiteY576" fmla="*/ 1597963 h 3494459"/>
              <a:gd name="connsiteX577" fmla="*/ 1087177 w 6226093"/>
              <a:gd name="connsiteY577" fmla="*/ 1576731 h 3494459"/>
              <a:gd name="connsiteX578" fmla="*/ 1062852 w 6226093"/>
              <a:gd name="connsiteY578" fmla="*/ 1610334 h 3494459"/>
              <a:gd name="connsiteX579" fmla="*/ 1102602 w 6226093"/>
              <a:gd name="connsiteY579" fmla="*/ 1579405 h 3494459"/>
              <a:gd name="connsiteX580" fmla="*/ 1087177 w 6226093"/>
              <a:gd name="connsiteY580" fmla="*/ 1576731 h 3494459"/>
              <a:gd name="connsiteX581" fmla="*/ 1114718 w 6226093"/>
              <a:gd name="connsiteY581" fmla="*/ 1560557 h 3494459"/>
              <a:gd name="connsiteX582" fmla="*/ 1106841 w 6226093"/>
              <a:gd name="connsiteY582" fmla="*/ 1577343 h 3494459"/>
              <a:gd name="connsiteX583" fmla="*/ 1116005 w 6226093"/>
              <a:gd name="connsiteY583" fmla="*/ 1590860 h 3494459"/>
              <a:gd name="connsiteX584" fmla="*/ 1120587 w 6226093"/>
              <a:gd name="connsiteY584" fmla="*/ 1565658 h 3494459"/>
              <a:gd name="connsiteX585" fmla="*/ 1114718 w 6226093"/>
              <a:gd name="connsiteY585" fmla="*/ 1560557 h 3494459"/>
              <a:gd name="connsiteX586" fmla="*/ 645958 w 6226093"/>
              <a:gd name="connsiteY586" fmla="*/ 1555577 h 3494459"/>
              <a:gd name="connsiteX587" fmla="*/ 635448 w 6226093"/>
              <a:gd name="connsiteY587" fmla="*/ 1566116 h 3494459"/>
              <a:gd name="connsiteX588" fmla="*/ 656526 w 6226093"/>
              <a:gd name="connsiteY588" fmla="*/ 1564856 h 3494459"/>
              <a:gd name="connsiteX589" fmla="*/ 652860 w 6226093"/>
              <a:gd name="connsiteY589" fmla="*/ 1594755 h 3494459"/>
              <a:gd name="connsiteX590" fmla="*/ 669814 w 6226093"/>
              <a:gd name="connsiteY590" fmla="*/ 1570928 h 3494459"/>
              <a:gd name="connsiteX591" fmla="*/ 661108 w 6226093"/>
              <a:gd name="connsiteY591" fmla="*/ 1556379 h 3494459"/>
              <a:gd name="connsiteX592" fmla="*/ 645958 w 6226093"/>
              <a:gd name="connsiteY592" fmla="*/ 1555577 h 3494459"/>
              <a:gd name="connsiteX593" fmla="*/ 983924 w 6226093"/>
              <a:gd name="connsiteY593" fmla="*/ 1544236 h 3494459"/>
              <a:gd name="connsiteX594" fmla="*/ 989766 w 6226093"/>
              <a:gd name="connsiteY594" fmla="*/ 1554203 h 3494459"/>
              <a:gd name="connsiteX595" fmla="*/ 989342 w 6226093"/>
              <a:gd name="connsiteY595" fmla="*/ 1554751 h 3494459"/>
              <a:gd name="connsiteX596" fmla="*/ 1054461 w 6226093"/>
              <a:gd name="connsiteY596" fmla="*/ 1543592 h 3494459"/>
              <a:gd name="connsiteX597" fmla="*/ 1038795 w 6226093"/>
              <a:gd name="connsiteY597" fmla="*/ 1551224 h 3494459"/>
              <a:gd name="connsiteX598" fmla="*/ 1048876 w 6226093"/>
              <a:gd name="connsiteY598" fmla="*/ 1559014 h 3494459"/>
              <a:gd name="connsiteX599" fmla="*/ 1036962 w 6226093"/>
              <a:gd name="connsiteY599" fmla="*/ 1584216 h 3494459"/>
              <a:gd name="connsiteX600" fmla="*/ 1052886 w 6226093"/>
              <a:gd name="connsiteY600" fmla="*/ 1602430 h 3494459"/>
              <a:gd name="connsiteX601" fmla="*/ 1057239 w 6226093"/>
              <a:gd name="connsiteY601" fmla="*/ 1554088 h 3494459"/>
              <a:gd name="connsiteX602" fmla="*/ 1072245 w 6226093"/>
              <a:gd name="connsiteY602" fmla="*/ 1577572 h 3494459"/>
              <a:gd name="connsiteX603" fmla="*/ 1072360 w 6226093"/>
              <a:gd name="connsiteY603" fmla="*/ 1554432 h 3494459"/>
              <a:gd name="connsiteX604" fmla="*/ 1054461 w 6226093"/>
              <a:gd name="connsiteY604" fmla="*/ 1543592 h 3494459"/>
              <a:gd name="connsiteX605" fmla="*/ 1193247 w 6226093"/>
              <a:gd name="connsiteY605" fmla="*/ 1537268 h 3494459"/>
              <a:gd name="connsiteX606" fmla="*/ 1192528 w 6226093"/>
              <a:gd name="connsiteY606" fmla="*/ 1539196 h 3494459"/>
              <a:gd name="connsiteX607" fmla="*/ 1190892 w 6226093"/>
              <a:gd name="connsiteY607" fmla="*/ 1538162 h 3494459"/>
              <a:gd name="connsiteX608" fmla="*/ 608653 w 6226093"/>
              <a:gd name="connsiteY608" fmla="*/ 1529230 h 3494459"/>
              <a:gd name="connsiteX609" fmla="*/ 592834 w 6226093"/>
              <a:gd name="connsiteY609" fmla="*/ 1574593 h 3494459"/>
              <a:gd name="connsiteX610" fmla="*/ 616432 w 6226093"/>
              <a:gd name="connsiteY610" fmla="*/ 1579061 h 3494459"/>
              <a:gd name="connsiteX611" fmla="*/ 618723 w 6226093"/>
              <a:gd name="connsiteY611" fmla="*/ 1532666 h 3494459"/>
              <a:gd name="connsiteX612" fmla="*/ 608653 w 6226093"/>
              <a:gd name="connsiteY612" fmla="*/ 1529230 h 3494459"/>
              <a:gd name="connsiteX613" fmla="*/ 655610 w 6226093"/>
              <a:gd name="connsiteY613" fmla="*/ 1524905 h 3494459"/>
              <a:gd name="connsiteX614" fmla="*/ 645758 w 6226093"/>
              <a:gd name="connsiteY614" fmla="*/ 1538967 h 3494459"/>
              <a:gd name="connsiteX615" fmla="*/ 667523 w 6226093"/>
              <a:gd name="connsiteY615" fmla="*/ 1532666 h 3494459"/>
              <a:gd name="connsiteX616" fmla="*/ 655610 w 6226093"/>
              <a:gd name="connsiteY616" fmla="*/ 1524905 h 3494459"/>
              <a:gd name="connsiteX617" fmla="*/ 1198385 w 6226093"/>
              <a:gd name="connsiteY617" fmla="*/ 1523474 h 3494459"/>
              <a:gd name="connsiteX618" fmla="*/ 1205358 w 6226093"/>
              <a:gd name="connsiteY618" fmla="*/ 1532666 h 3494459"/>
              <a:gd name="connsiteX619" fmla="*/ 1193247 w 6226093"/>
              <a:gd name="connsiteY619" fmla="*/ 1537268 h 3494459"/>
              <a:gd name="connsiteX620" fmla="*/ 620098 w 6226093"/>
              <a:gd name="connsiteY620" fmla="*/ 1522471 h 3494459"/>
              <a:gd name="connsiteX621" fmla="*/ 629491 w 6226093"/>
              <a:gd name="connsiteY621" fmla="*/ 1558212 h 3494459"/>
              <a:gd name="connsiteX622" fmla="*/ 642550 w 6226093"/>
              <a:gd name="connsiteY622" fmla="*/ 1537363 h 3494459"/>
              <a:gd name="connsiteX623" fmla="*/ 620098 w 6226093"/>
              <a:gd name="connsiteY623" fmla="*/ 1522471 h 3494459"/>
              <a:gd name="connsiteX624" fmla="*/ 1099742 w 6226093"/>
              <a:gd name="connsiteY624" fmla="*/ 1517776 h 3494459"/>
              <a:gd name="connsiteX625" fmla="*/ 1096531 w 6226093"/>
              <a:gd name="connsiteY625" fmla="*/ 1527626 h 3494459"/>
              <a:gd name="connsiteX626" fmla="*/ 1118525 w 6226093"/>
              <a:gd name="connsiteY626" fmla="*/ 1534385 h 3494459"/>
              <a:gd name="connsiteX627" fmla="*/ 1099742 w 6226093"/>
              <a:gd name="connsiteY627" fmla="*/ 1517776 h 3494459"/>
              <a:gd name="connsiteX628" fmla="*/ 1494179 w 6226093"/>
              <a:gd name="connsiteY628" fmla="*/ 1511474 h 3494459"/>
              <a:gd name="connsiteX629" fmla="*/ 1489110 w 6226093"/>
              <a:gd name="connsiteY629" fmla="*/ 1526595 h 3494459"/>
              <a:gd name="connsiteX630" fmla="*/ 1498733 w 6226093"/>
              <a:gd name="connsiteY630" fmla="*/ 1538165 h 3494459"/>
              <a:gd name="connsiteX631" fmla="*/ 1503544 w 6226093"/>
              <a:gd name="connsiteY631" fmla="*/ 1516629 h 3494459"/>
              <a:gd name="connsiteX632" fmla="*/ 1494179 w 6226093"/>
              <a:gd name="connsiteY632" fmla="*/ 1511474 h 3494459"/>
              <a:gd name="connsiteX633" fmla="*/ 819924 w 6226093"/>
              <a:gd name="connsiteY633" fmla="*/ 1484869 h 3494459"/>
              <a:gd name="connsiteX634" fmla="*/ 812320 w 6226093"/>
              <a:gd name="connsiteY634" fmla="*/ 1493145 h 3494459"/>
              <a:gd name="connsiteX635" fmla="*/ 831566 w 6226093"/>
              <a:gd name="connsiteY635" fmla="*/ 1487761 h 3494459"/>
              <a:gd name="connsiteX636" fmla="*/ 819924 w 6226093"/>
              <a:gd name="connsiteY636" fmla="*/ 1484869 h 3494459"/>
              <a:gd name="connsiteX637" fmla="*/ 744866 w 6226093"/>
              <a:gd name="connsiteY637" fmla="*/ 1482683 h 3494459"/>
              <a:gd name="connsiteX638" fmla="*/ 721249 w 6226093"/>
              <a:gd name="connsiteY638" fmla="*/ 1525678 h 3494459"/>
              <a:gd name="connsiteX639" fmla="*/ 745191 w 6226093"/>
              <a:gd name="connsiteY639" fmla="*/ 1532437 h 3494459"/>
              <a:gd name="connsiteX640" fmla="*/ 729841 w 6226093"/>
              <a:gd name="connsiteY640" fmla="*/ 1513650 h 3494459"/>
              <a:gd name="connsiteX641" fmla="*/ 752752 w 6226093"/>
              <a:gd name="connsiteY641" fmla="*/ 1503798 h 3494459"/>
              <a:gd name="connsiteX642" fmla="*/ 754929 w 6226093"/>
              <a:gd name="connsiteY642" fmla="*/ 1488448 h 3494459"/>
              <a:gd name="connsiteX643" fmla="*/ 744866 w 6226093"/>
              <a:gd name="connsiteY643" fmla="*/ 1482683 h 3494459"/>
              <a:gd name="connsiteX644" fmla="*/ 786889 w 6226093"/>
              <a:gd name="connsiteY644" fmla="*/ 1467370 h 3494459"/>
              <a:gd name="connsiteX645" fmla="*/ 770508 w 6226093"/>
              <a:gd name="connsiteY645" fmla="*/ 1480429 h 3494459"/>
              <a:gd name="connsiteX646" fmla="*/ 788035 w 6226093"/>
              <a:gd name="connsiteY646" fmla="*/ 1484668 h 3494459"/>
              <a:gd name="connsiteX647" fmla="*/ 786889 w 6226093"/>
              <a:gd name="connsiteY647" fmla="*/ 1467370 h 3494459"/>
              <a:gd name="connsiteX648" fmla="*/ 1349447 w 6226093"/>
              <a:gd name="connsiteY648" fmla="*/ 1453405 h 3494459"/>
              <a:gd name="connsiteX649" fmla="*/ 1326442 w 6226093"/>
              <a:gd name="connsiteY649" fmla="*/ 1457175 h 3494459"/>
              <a:gd name="connsiteX650" fmla="*/ 1353821 w 6226093"/>
              <a:gd name="connsiteY650" fmla="*/ 1459580 h 3494459"/>
              <a:gd name="connsiteX651" fmla="*/ 1349447 w 6226093"/>
              <a:gd name="connsiteY651" fmla="*/ 1453405 h 3494459"/>
              <a:gd name="connsiteX652" fmla="*/ 1425761 w 6226093"/>
              <a:gd name="connsiteY652" fmla="*/ 1445605 h 3494459"/>
              <a:gd name="connsiteX653" fmla="*/ 1420950 w 6226093"/>
              <a:gd name="connsiteY653" fmla="*/ 1467141 h 3494459"/>
              <a:gd name="connsiteX654" fmla="*/ 1438706 w 6226093"/>
              <a:gd name="connsiteY654" fmla="*/ 1460497 h 3494459"/>
              <a:gd name="connsiteX655" fmla="*/ 886667 w 6226093"/>
              <a:gd name="connsiteY655" fmla="*/ 1442970 h 3494459"/>
              <a:gd name="connsiteX656" fmla="*/ 882428 w 6226093"/>
              <a:gd name="connsiteY656" fmla="*/ 1468516 h 3494459"/>
              <a:gd name="connsiteX657" fmla="*/ 886667 w 6226093"/>
              <a:gd name="connsiteY657" fmla="*/ 1442970 h 3494459"/>
              <a:gd name="connsiteX658" fmla="*/ 1890539 w 6226093"/>
              <a:gd name="connsiteY658" fmla="*/ 1432617 h 3494459"/>
              <a:gd name="connsiteX659" fmla="*/ 1871838 w 6226093"/>
              <a:gd name="connsiteY659" fmla="*/ 1434378 h 3494459"/>
              <a:gd name="connsiteX660" fmla="*/ 1887417 w 6226093"/>
              <a:gd name="connsiteY660" fmla="*/ 1452707 h 3494459"/>
              <a:gd name="connsiteX661" fmla="*/ 1905975 w 6226093"/>
              <a:gd name="connsiteY661" fmla="*/ 1450187 h 3494459"/>
              <a:gd name="connsiteX662" fmla="*/ 1890539 w 6226093"/>
              <a:gd name="connsiteY662" fmla="*/ 1432617 h 3494459"/>
              <a:gd name="connsiteX663" fmla="*/ 976019 w 6226093"/>
              <a:gd name="connsiteY663" fmla="*/ 1428880 h 3494459"/>
              <a:gd name="connsiteX664" fmla="*/ 971666 w 6226093"/>
              <a:gd name="connsiteY664" fmla="*/ 1454998 h 3494459"/>
              <a:gd name="connsiteX665" fmla="*/ 982663 w 6226093"/>
              <a:gd name="connsiteY665" fmla="*/ 1457060 h 3494459"/>
              <a:gd name="connsiteX666" fmla="*/ 976019 w 6226093"/>
              <a:gd name="connsiteY666" fmla="*/ 1428880 h 3494459"/>
              <a:gd name="connsiteX667" fmla="*/ 1396532 w 6226093"/>
              <a:gd name="connsiteY667" fmla="*/ 1424357 h 3494459"/>
              <a:gd name="connsiteX668" fmla="*/ 1391624 w 6226093"/>
              <a:gd name="connsiteY668" fmla="*/ 1434149 h 3494459"/>
              <a:gd name="connsiteX669" fmla="*/ 1418086 w 6226093"/>
              <a:gd name="connsiteY669" fmla="*/ 1443543 h 3494459"/>
              <a:gd name="connsiteX670" fmla="*/ 1396532 w 6226093"/>
              <a:gd name="connsiteY670" fmla="*/ 1424357 h 3494459"/>
              <a:gd name="connsiteX671" fmla="*/ 2098857 w 6226093"/>
              <a:gd name="connsiteY671" fmla="*/ 1414474 h 3494459"/>
              <a:gd name="connsiteX672" fmla="*/ 2093616 w 6226093"/>
              <a:gd name="connsiteY672" fmla="*/ 1431743 h 3494459"/>
              <a:gd name="connsiteX673" fmla="*/ 2110799 w 6226093"/>
              <a:gd name="connsiteY673" fmla="*/ 1419028 h 3494459"/>
              <a:gd name="connsiteX674" fmla="*/ 2098857 w 6226093"/>
              <a:gd name="connsiteY674" fmla="*/ 1414474 h 3494459"/>
              <a:gd name="connsiteX675" fmla="*/ 1328733 w 6226093"/>
              <a:gd name="connsiteY675" fmla="*/ 1407343 h 3494459"/>
              <a:gd name="connsiteX676" fmla="*/ 1325297 w 6226093"/>
              <a:gd name="connsiteY676" fmla="*/ 1443084 h 3494459"/>
              <a:gd name="connsiteX677" fmla="*/ 1341793 w 6226093"/>
              <a:gd name="connsiteY677" fmla="*/ 1440564 h 3494459"/>
              <a:gd name="connsiteX678" fmla="*/ 1328733 w 6226093"/>
              <a:gd name="connsiteY678" fmla="*/ 1407343 h 3494459"/>
              <a:gd name="connsiteX679" fmla="*/ 2255802 w 6226093"/>
              <a:gd name="connsiteY679" fmla="*/ 1398916 h 3494459"/>
              <a:gd name="connsiteX680" fmla="*/ 2244026 w 6226093"/>
              <a:gd name="connsiteY680" fmla="*/ 1403105 h 3494459"/>
              <a:gd name="connsiteX681" fmla="*/ 2260178 w 6226093"/>
              <a:gd name="connsiteY681" fmla="*/ 1408603 h 3494459"/>
              <a:gd name="connsiteX682" fmla="*/ 2255802 w 6226093"/>
              <a:gd name="connsiteY682" fmla="*/ 1398916 h 3494459"/>
              <a:gd name="connsiteX683" fmla="*/ 1338814 w 6226093"/>
              <a:gd name="connsiteY683" fmla="*/ 1397835 h 3494459"/>
              <a:gd name="connsiteX684" fmla="*/ 1339731 w 6226093"/>
              <a:gd name="connsiteY684" fmla="*/ 1431743 h 3494459"/>
              <a:gd name="connsiteX685" fmla="*/ 1338814 w 6226093"/>
              <a:gd name="connsiteY685" fmla="*/ 1397835 h 3494459"/>
              <a:gd name="connsiteX686" fmla="*/ 2385473 w 6226093"/>
              <a:gd name="connsiteY686" fmla="*/ 1396132 h 3494459"/>
              <a:gd name="connsiteX687" fmla="*/ 2375651 w 6226093"/>
              <a:gd name="connsiteY687" fmla="*/ 1412957 h 3494459"/>
              <a:gd name="connsiteX688" fmla="*/ 2395811 w 6226093"/>
              <a:gd name="connsiteY688" fmla="*/ 1406885 h 3494459"/>
              <a:gd name="connsiteX689" fmla="*/ 2385473 w 6226093"/>
              <a:gd name="connsiteY689" fmla="*/ 1396132 h 3494459"/>
              <a:gd name="connsiteX690" fmla="*/ 785056 w 6226093"/>
              <a:gd name="connsiteY690" fmla="*/ 1382027 h 3494459"/>
              <a:gd name="connsiteX691" fmla="*/ 752408 w 6226093"/>
              <a:gd name="connsiteY691" fmla="*/ 1403792 h 3494459"/>
              <a:gd name="connsiteX692" fmla="*/ 785056 w 6226093"/>
              <a:gd name="connsiteY692" fmla="*/ 1382027 h 3494459"/>
              <a:gd name="connsiteX693" fmla="*/ 1376846 w 6226093"/>
              <a:gd name="connsiteY693" fmla="*/ 1371373 h 3494459"/>
              <a:gd name="connsiteX694" fmla="*/ 1380741 w 6226093"/>
              <a:gd name="connsiteY694" fmla="*/ 1409176 h 3494459"/>
              <a:gd name="connsiteX695" fmla="*/ 1397810 w 6226093"/>
              <a:gd name="connsiteY695" fmla="*/ 1387525 h 3494459"/>
              <a:gd name="connsiteX696" fmla="*/ 1410526 w 6226093"/>
              <a:gd name="connsiteY696" fmla="*/ 1421892 h 3494459"/>
              <a:gd name="connsiteX697" fmla="*/ 1412473 w 6226093"/>
              <a:gd name="connsiteY697" fmla="*/ 1376643 h 3494459"/>
              <a:gd name="connsiteX698" fmla="*/ 1376846 w 6226093"/>
              <a:gd name="connsiteY698" fmla="*/ 1371373 h 3494459"/>
              <a:gd name="connsiteX699" fmla="*/ 1650861 w 6226093"/>
              <a:gd name="connsiteY699" fmla="*/ 1370571 h 3494459"/>
              <a:gd name="connsiteX700" fmla="*/ 1641354 w 6226093"/>
              <a:gd name="connsiteY700" fmla="*/ 1424985 h 3494459"/>
              <a:gd name="connsiteX701" fmla="*/ 1659682 w 6226093"/>
              <a:gd name="connsiteY701" fmla="*/ 1435180 h 3494459"/>
              <a:gd name="connsiteX702" fmla="*/ 1663577 w 6226093"/>
              <a:gd name="connsiteY702" fmla="*/ 1403105 h 3494459"/>
              <a:gd name="connsiteX703" fmla="*/ 1661859 w 6226093"/>
              <a:gd name="connsiteY703" fmla="*/ 1393253 h 3494459"/>
              <a:gd name="connsiteX704" fmla="*/ 1664723 w 6226093"/>
              <a:gd name="connsiteY704" fmla="*/ 1382027 h 3494459"/>
              <a:gd name="connsiteX705" fmla="*/ 1650861 w 6226093"/>
              <a:gd name="connsiteY705" fmla="*/ 1370571 h 3494459"/>
              <a:gd name="connsiteX706" fmla="*/ 842334 w 6226093"/>
              <a:gd name="connsiteY706" fmla="*/ 1369197 h 3494459"/>
              <a:gd name="connsiteX707" fmla="*/ 835002 w 6226093"/>
              <a:gd name="connsiteY707" fmla="*/ 1416622 h 3494459"/>
              <a:gd name="connsiteX708" fmla="*/ 866161 w 6226093"/>
              <a:gd name="connsiteY708" fmla="*/ 1384089 h 3494459"/>
              <a:gd name="connsiteX709" fmla="*/ 849207 w 6226093"/>
              <a:gd name="connsiteY709" fmla="*/ 1396461 h 3494459"/>
              <a:gd name="connsiteX710" fmla="*/ 842334 w 6226093"/>
              <a:gd name="connsiteY710" fmla="*/ 1369197 h 3494459"/>
              <a:gd name="connsiteX711" fmla="*/ 910723 w 6226093"/>
              <a:gd name="connsiteY711" fmla="*/ 1366447 h 3494459"/>
              <a:gd name="connsiteX712" fmla="*/ 922408 w 6226093"/>
              <a:gd name="connsiteY712" fmla="*/ 1409176 h 3494459"/>
              <a:gd name="connsiteX713" fmla="*/ 910723 w 6226093"/>
              <a:gd name="connsiteY713" fmla="*/ 1366447 h 3494459"/>
              <a:gd name="connsiteX714" fmla="*/ 1320944 w 6226093"/>
              <a:gd name="connsiteY714" fmla="*/ 1360662 h 3494459"/>
              <a:gd name="connsiteX715" fmla="*/ 1315560 w 6226093"/>
              <a:gd name="connsiteY715" fmla="*/ 1374237 h 3494459"/>
              <a:gd name="connsiteX716" fmla="*/ 1325526 w 6226093"/>
              <a:gd name="connsiteY716" fmla="*/ 1384318 h 3494459"/>
              <a:gd name="connsiteX717" fmla="*/ 1330108 w 6226093"/>
              <a:gd name="connsiteY717" fmla="*/ 1362552 h 3494459"/>
              <a:gd name="connsiteX718" fmla="*/ 1320944 w 6226093"/>
              <a:gd name="connsiteY718" fmla="*/ 1360662 h 3494459"/>
              <a:gd name="connsiteX719" fmla="*/ 1870348 w 6226093"/>
              <a:gd name="connsiteY719" fmla="*/ 1348462 h 3494459"/>
              <a:gd name="connsiteX720" fmla="*/ 1865537 w 6226093"/>
              <a:gd name="connsiteY720" fmla="*/ 1365760 h 3494459"/>
              <a:gd name="connsiteX721" fmla="*/ 1909641 w 6226093"/>
              <a:gd name="connsiteY721" fmla="*/ 1363240 h 3494459"/>
              <a:gd name="connsiteX722" fmla="*/ 1870348 w 6226093"/>
              <a:gd name="connsiteY722" fmla="*/ 1348462 h 3494459"/>
              <a:gd name="connsiteX723" fmla="*/ 1005918 w 6226093"/>
              <a:gd name="connsiteY723" fmla="*/ 1343307 h 3494459"/>
              <a:gd name="connsiteX724" fmla="*/ 994463 w 6226093"/>
              <a:gd name="connsiteY724" fmla="*/ 1365073 h 3494459"/>
              <a:gd name="connsiteX725" fmla="*/ 1009011 w 6226093"/>
              <a:gd name="connsiteY725" fmla="*/ 1369540 h 3494459"/>
              <a:gd name="connsiteX726" fmla="*/ 1005918 w 6226093"/>
              <a:gd name="connsiteY726" fmla="*/ 1343307 h 3494459"/>
              <a:gd name="connsiteX727" fmla="*/ 2015907 w 6226093"/>
              <a:gd name="connsiteY727" fmla="*/ 1343184 h 3494459"/>
              <a:gd name="connsiteX728" fmla="*/ 2005065 w 6226093"/>
              <a:gd name="connsiteY728" fmla="*/ 1364271 h 3494459"/>
              <a:gd name="connsiteX729" fmla="*/ 2022363 w 6226093"/>
              <a:gd name="connsiteY729" fmla="*/ 1350410 h 3494459"/>
              <a:gd name="connsiteX730" fmla="*/ 2015907 w 6226093"/>
              <a:gd name="connsiteY730" fmla="*/ 1343184 h 3494459"/>
              <a:gd name="connsiteX731" fmla="*/ 1428969 w 6226093"/>
              <a:gd name="connsiteY731" fmla="*/ 1339985 h 3494459"/>
              <a:gd name="connsiteX732" fmla="*/ 1407662 w 6226093"/>
              <a:gd name="connsiteY732" fmla="*/ 1343880 h 3494459"/>
              <a:gd name="connsiteX733" fmla="*/ 1428969 w 6226093"/>
              <a:gd name="connsiteY733" fmla="*/ 1339985 h 3494459"/>
              <a:gd name="connsiteX734" fmla="*/ 946006 w 6226093"/>
              <a:gd name="connsiteY734" fmla="*/ 1337007 h 3494459"/>
              <a:gd name="connsiteX735" fmla="*/ 921835 w 6226093"/>
              <a:gd name="connsiteY735" fmla="*/ 1367936 h 3494459"/>
              <a:gd name="connsiteX736" fmla="*/ 947381 w 6226093"/>
              <a:gd name="connsiteY736" fmla="*/ 1373550 h 3494459"/>
              <a:gd name="connsiteX737" fmla="*/ 960554 w 6226093"/>
              <a:gd name="connsiteY737" fmla="*/ 1341016 h 3494459"/>
              <a:gd name="connsiteX738" fmla="*/ 946006 w 6226093"/>
              <a:gd name="connsiteY738" fmla="*/ 1337007 h 3494459"/>
              <a:gd name="connsiteX739" fmla="*/ 2088461 w 6226093"/>
              <a:gd name="connsiteY739" fmla="*/ 1336434 h 3494459"/>
              <a:gd name="connsiteX740" fmla="*/ 2081931 w 6226093"/>
              <a:gd name="connsiteY740" fmla="*/ 1370800 h 3494459"/>
              <a:gd name="connsiteX741" fmla="*/ 2129586 w 6226093"/>
              <a:gd name="connsiteY741" fmla="*/ 1360490 h 3494459"/>
              <a:gd name="connsiteX742" fmla="*/ 2088461 w 6226093"/>
              <a:gd name="connsiteY742" fmla="*/ 1336434 h 3494459"/>
              <a:gd name="connsiteX743" fmla="*/ 1613402 w 6226093"/>
              <a:gd name="connsiteY743" fmla="*/ 1335403 h 3494459"/>
              <a:gd name="connsiteX744" fmla="*/ 1595188 w 6226093"/>
              <a:gd name="connsiteY744" fmla="*/ 1341131 h 3494459"/>
              <a:gd name="connsiteX745" fmla="*/ 1600457 w 6226093"/>
              <a:gd name="connsiteY745" fmla="*/ 1370113 h 3494459"/>
              <a:gd name="connsiteX746" fmla="*/ 1613402 w 6226093"/>
              <a:gd name="connsiteY746" fmla="*/ 1335403 h 3494459"/>
              <a:gd name="connsiteX747" fmla="*/ 1374813 w 6226093"/>
              <a:gd name="connsiteY747" fmla="*/ 1328172 h 3494459"/>
              <a:gd name="connsiteX748" fmla="*/ 1367224 w 6226093"/>
              <a:gd name="connsiteY748" fmla="*/ 1340902 h 3494459"/>
              <a:gd name="connsiteX749" fmla="*/ 1382918 w 6226093"/>
              <a:gd name="connsiteY749" fmla="*/ 1344224 h 3494459"/>
              <a:gd name="connsiteX750" fmla="*/ 1374813 w 6226093"/>
              <a:gd name="connsiteY750" fmla="*/ 1328172 h 3494459"/>
              <a:gd name="connsiteX751" fmla="*/ 1749951 w 6226093"/>
              <a:gd name="connsiteY751" fmla="*/ 1317761 h 3494459"/>
              <a:gd name="connsiteX752" fmla="*/ 1768395 w 6226093"/>
              <a:gd name="connsiteY752" fmla="*/ 1329102 h 3494459"/>
              <a:gd name="connsiteX753" fmla="*/ 1749951 w 6226093"/>
              <a:gd name="connsiteY753" fmla="*/ 1317761 h 3494459"/>
              <a:gd name="connsiteX754" fmla="*/ 1007966 w 6226093"/>
              <a:gd name="connsiteY754" fmla="*/ 1317203 h 3494459"/>
              <a:gd name="connsiteX755" fmla="*/ 993661 w 6226093"/>
              <a:gd name="connsiteY755" fmla="*/ 1321084 h 3494459"/>
              <a:gd name="connsiteX756" fmla="*/ 967313 w 6226093"/>
              <a:gd name="connsiteY756" fmla="*/ 1345713 h 3494459"/>
              <a:gd name="connsiteX757" fmla="*/ 1019092 w 6226093"/>
              <a:gd name="connsiteY757" fmla="*/ 1335059 h 3494459"/>
              <a:gd name="connsiteX758" fmla="*/ 1007966 w 6226093"/>
              <a:gd name="connsiteY758" fmla="*/ 1317203 h 3494459"/>
              <a:gd name="connsiteX759" fmla="*/ 1484877 w 6226093"/>
              <a:gd name="connsiteY759" fmla="*/ 1316433 h 3494459"/>
              <a:gd name="connsiteX760" fmla="*/ 1469750 w 6226093"/>
              <a:gd name="connsiteY760" fmla="*/ 1323489 h 3494459"/>
              <a:gd name="connsiteX761" fmla="*/ 1491172 w 6226093"/>
              <a:gd name="connsiteY761" fmla="*/ 1320167 h 3494459"/>
              <a:gd name="connsiteX762" fmla="*/ 1484877 w 6226093"/>
              <a:gd name="connsiteY762" fmla="*/ 1316433 h 3494459"/>
              <a:gd name="connsiteX763" fmla="*/ 2311499 w 6226093"/>
              <a:gd name="connsiteY763" fmla="*/ 1312950 h 3494459"/>
              <a:gd name="connsiteX764" fmla="*/ 2290994 w 6226093"/>
              <a:gd name="connsiteY764" fmla="*/ 1319480 h 3494459"/>
              <a:gd name="connsiteX765" fmla="*/ 2289734 w 6226093"/>
              <a:gd name="connsiteY765" fmla="*/ 1349035 h 3494459"/>
              <a:gd name="connsiteX766" fmla="*/ 2311499 w 6226093"/>
              <a:gd name="connsiteY766" fmla="*/ 1312950 h 3494459"/>
              <a:gd name="connsiteX767" fmla="*/ 2518614 w 6226093"/>
              <a:gd name="connsiteY767" fmla="*/ 1312263 h 3494459"/>
              <a:gd name="connsiteX768" fmla="*/ 2497651 w 6226093"/>
              <a:gd name="connsiteY768" fmla="*/ 1342391 h 3494459"/>
              <a:gd name="connsiteX769" fmla="*/ 2518614 w 6226093"/>
              <a:gd name="connsiteY769" fmla="*/ 1312263 h 3494459"/>
              <a:gd name="connsiteX770" fmla="*/ 1688435 w 6226093"/>
              <a:gd name="connsiteY770" fmla="*/ 1307108 h 3494459"/>
              <a:gd name="connsiteX771" fmla="*/ 1635053 w 6226093"/>
              <a:gd name="connsiteY771" fmla="*/ 1333914 h 3494459"/>
              <a:gd name="connsiteX772" fmla="*/ 1691758 w 6226093"/>
              <a:gd name="connsiteY772" fmla="*/ 1342734 h 3494459"/>
              <a:gd name="connsiteX773" fmla="*/ 1705733 w 6226093"/>
              <a:gd name="connsiteY773" fmla="*/ 1370457 h 3494459"/>
              <a:gd name="connsiteX774" fmla="*/ 1727155 w 6226093"/>
              <a:gd name="connsiteY774" fmla="*/ 1354992 h 3494459"/>
              <a:gd name="connsiteX775" fmla="*/ 1737809 w 6226093"/>
              <a:gd name="connsiteY775" fmla="*/ 1315585 h 3494459"/>
              <a:gd name="connsiteX776" fmla="*/ 1725551 w 6226093"/>
              <a:gd name="connsiteY776" fmla="*/ 1329102 h 3494459"/>
              <a:gd name="connsiteX777" fmla="*/ 1713294 w 6226093"/>
              <a:gd name="connsiteY777" fmla="*/ 1342620 h 3494459"/>
              <a:gd name="connsiteX778" fmla="*/ 1707108 w 6226093"/>
              <a:gd name="connsiteY778" fmla="*/ 1318105 h 3494459"/>
              <a:gd name="connsiteX779" fmla="*/ 1699547 w 6226093"/>
              <a:gd name="connsiteY779" fmla="*/ 1346056 h 3494459"/>
              <a:gd name="connsiteX780" fmla="*/ 1688435 w 6226093"/>
              <a:gd name="connsiteY780" fmla="*/ 1307108 h 3494459"/>
              <a:gd name="connsiteX781" fmla="*/ 2163604 w 6226093"/>
              <a:gd name="connsiteY781" fmla="*/ 1304541 h 3494459"/>
              <a:gd name="connsiteX782" fmla="*/ 2150893 w 6226093"/>
              <a:gd name="connsiteY782" fmla="*/ 1335632 h 3494459"/>
              <a:gd name="connsiteX783" fmla="*/ 2170597 w 6226093"/>
              <a:gd name="connsiteY783" fmla="*/ 1316501 h 3494459"/>
              <a:gd name="connsiteX784" fmla="*/ 2163604 w 6226093"/>
              <a:gd name="connsiteY784" fmla="*/ 1304541 h 3494459"/>
              <a:gd name="connsiteX785" fmla="*/ 1558645 w 6226093"/>
              <a:gd name="connsiteY785" fmla="*/ 1301724 h 3494459"/>
              <a:gd name="connsiteX786" fmla="*/ 1547189 w 6226093"/>
              <a:gd name="connsiteY786" fmla="*/ 1330935 h 3494459"/>
              <a:gd name="connsiteX787" fmla="*/ 1576057 w 6226093"/>
              <a:gd name="connsiteY787" fmla="*/ 1316501 h 3494459"/>
              <a:gd name="connsiteX788" fmla="*/ 1558645 w 6226093"/>
              <a:gd name="connsiteY788" fmla="*/ 1301724 h 3494459"/>
              <a:gd name="connsiteX789" fmla="*/ 1541730 w 6226093"/>
              <a:gd name="connsiteY789" fmla="*/ 1299133 h 3494459"/>
              <a:gd name="connsiteX790" fmla="*/ 1515343 w 6226093"/>
              <a:gd name="connsiteY790" fmla="*/ 1306077 h 3494459"/>
              <a:gd name="connsiteX791" fmla="*/ 1525080 w 6226093"/>
              <a:gd name="connsiteY791" fmla="*/ 1317991 h 3494459"/>
              <a:gd name="connsiteX792" fmla="*/ 1504690 w 6226093"/>
              <a:gd name="connsiteY792" fmla="*/ 1350524 h 3494459"/>
              <a:gd name="connsiteX793" fmla="*/ 1508012 w 6226093"/>
              <a:gd name="connsiteY793" fmla="*/ 1318792 h 3494459"/>
              <a:gd name="connsiteX794" fmla="*/ 1450963 w 6226093"/>
              <a:gd name="connsiteY794" fmla="*/ 1351211 h 3494459"/>
              <a:gd name="connsiteX795" fmla="*/ 1432520 w 6226093"/>
              <a:gd name="connsiteY795" fmla="*/ 1433233 h 3494459"/>
              <a:gd name="connsiteX796" fmla="*/ 1452338 w 6226093"/>
              <a:gd name="connsiteY796" fmla="*/ 1435638 h 3494459"/>
              <a:gd name="connsiteX797" fmla="*/ 1455660 w 6226093"/>
              <a:gd name="connsiteY797" fmla="*/ 1384432 h 3494459"/>
              <a:gd name="connsiteX798" fmla="*/ 1510417 w 6226093"/>
              <a:gd name="connsiteY798" fmla="*/ 1378705 h 3494459"/>
              <a:gd name="connsiteX799" fmla="*/ 1516947 w 6226093"/>
              <a:gd name="connsiteY799" fmla="*/ 1350982 h 3494459"/>
              <a:gd name="connsiteX800" fmla="*/ 1559561 w 6226093"/>
              <a:gd name="connsiteY800" fmla="*/ 1382714 h 3494459"/>
              <a:gd name="connsiteX801" fmla="*/ 1547304 w 6226093"/>
              <a:gd name="connsiteY801" fmla="*/ 1381568 h 3494459"/>
              <a:gd name="connsiteX802" fmla="*/ 1570902 w 6226093"/>
              <a:gd name="connsiteY802" fmla="*/ 1353846 h 3494459"/>
              <a:gd name="connsiteX803" fmla="*/ 1539056 w 6226093"/>
              <a:gd name="connsiteY803" fmla="*/ 1363927 h 3494459"/>
              <a:gd name="connsiteX804" fmla="*/ 1547991 w 6226093"/>
              <a:gd name="connsiteY804" fmla="*/ 1310315 h 3494459"/>
              <a:gd name="connsiteX805" fmla="*/ 1541730 w 6226093"/>
              <a:gd name="connsiteY805" fmla="*/ 1299133 h 3494459"/>
              <a:gd name="connsiteX806" fmla="*/ 1607903 w 6226093"/>
              <a:gd name="connsiteY806" fmla="*/ 1290841 h 3494459"/>
              <a:gd name="connsiteX807" fmla="*/ 1585222 w 6226093"/>
              <a:gd name="connsiteY807" fmla="*/ 1313523 h 3494459"/>
              <a:gd name="connsiteX808" fmla="*/ 1619130 w 6226093"/>
              <a:gd name="connsiteY808" fmla="*/ 1313065 h 3494459"/>
              <a:gd name="connsiteX809" fmla="*/ 1607903 w 6226093"/>
              <a:gd name="connsiteY809" fmla="*/ 1290841 h 3494459"/>
              <a:gd name="connsiteX810" fmla="*/ 2114667 w 6226093"/>
              <a:gd name="connsiteY810" fmla="*/ 1288424 h 3494459"/>
              <a:gd name="connsiteX811" fmla="*/ 2091325 w 6226093"/>
              <a:gd name="connsiteY811" fmla="*/ 1313523 h 3494459"/>
              <a:gd name="connsiteX812" fmla="*/ 2111486 w 6226093"/>
              <a:gd name="connsiteY812" fmla="*/ 1334028 h 3494459"/>
              <a:gd name="connsiteX813" fmla="*/ 2120192 w 6226093"/>
              <a:gd name="connsiteY813" fmla="*/ 1293247 h 3494459"/>
              <a:gd name="connsiteX814" fmla="*/ 2114667 w 6226093"/>
              <a:gd name="connsiteY814" fmla="*/ 1288424 h 3494459"/>
              <a:gd name="connsiteX815" fmla="*/ 1092865 w 6226093"/>
              <a:gd name="connsiteY815" fmla="*/ 1282139 h 3494459"/>
              <a:gd name="connsiteX816" fmla="*/ 1079462 w 6226093"/>
              <a:gd name="connsiteY816" fmla="*/ 1283395 h 3494459"/>
              <a:gd name="connsiteX817" fmla="*/ 1083243 w 6226093"/>
              <a:gd name="connsiteY817" fmla="*/ 1305046 h 3494459"/>
              <a:gd name="connsiteX818" fmla="*/ 1098593 w 6226093"/>
              <a:gd name="connsiteY818" fmla="*/ 1286030 h 3494459"/>
              <a:gd name="connsiteX819" fmla="*/ 1092865 w 6226093"/>
              <a:gd name="connsiteY819" fmla="*/ 1282139 h 3494459"/>
              <a:gd name="connsiteX820" fmla="*/ 1686603 w 6226093"/>
              <a:gd name="connsiteY820" fmla="*/ 1281562 h 3494459"/>
              <a:gd name="connsiteX821" fmla="*/ 1700693 w 6226093"/>
              <a:gd name="connsiteY821" fmla="*/ 1309170 h 3494459"/>
              <a:gd name="connsiteX822" fmla="*/ 1719136 w 6226093"/>
              <a:gd name="connsiteY822" fmla="*/ 1288665 h 3494459"/>
              <a:gd name="connsiteX823" fmla="*/ 1686603 w 6226093"/>
              <a:gd name="connsiteY823" fmla="*/ 1281562 h 3494459"/>
              <a:gd name="connsiteX824" fmla="*/ 1967835 w 6226093"/>
              <a:gd name="connsiteY824" fmla="*/ 1270909 h 3494459"/>
              <a:gd name="connsiteX825" fmla="*/ 2019155 w 6226093"/>
              <a:gd name="connsiteY825" fmla="*/ 1289581 h 3494459"/>
              <a:gd name="connsiteX826" fmla="*/ 1967835 w 6226093"/>
              <a:gd name="connsiteY826" fmla="*/ 1270909 h 3494459"/>
              <a:gd name="connsiteX827" fmla="*/ 2335900 w 6226093"/>
              <a:gd name="connsiteY827" fmla="*/ 1270336 h 3494459"/>
              <a:gd name="connsiteX828" fmla="*/ 2318945 w 6226093"/>
              <a:gd name="connsiteY828" fmla="*/ 1330477 h 3494459"/>
              <a:gd name="connsiteX829" fmla="*/ 2330630 w 6226093"/>
              <a:gd name="connsiteY829" fmla="*/ 1336090 h 3494459"/>
              <a:gd name="connsiteX830" fmla="*/ 2335900 w 6226093"/>
              <a:gd name="connsiteY830" fmla="*/ 1270336 h 3494459"/>
              <a:gd name="connsiteX831" fmla="*/ 1934331 w 6226093"/>
              <a:gd name="connsiteY831" fmla="*/ 1269278 h 3494459"/>
              <a:gd name="connsiteX832" fmla="*/ 1907235 w 6226093"/>
              <a:gd name="connsiteY832" fmla="*/ 1282020 h 3494459"/>
              <a:gd name="connsiteX833" fmla="*/ 1944465 w 6226093"/>
              <a:gd name="connsiteY833" fmla="*/ 1275033 h 3494459"/>
              <a:gd name="connsiteX834" fmla="*/ 1934331 w 6226093"/>
              <a:gd name="connsiteY834" fmla="*/ 1269278 h 3494459"/>
              <a:gd name="connsiteX835" fmla="*/ 1776299 w 6226093"/>
              <a:gd name="connsiteY835" fmla="*/ 1268732 h 3494459"/>
              <a:gd name="connsiteX836" fmla="*/ 1772862 w 6226093"/>
              <a:gd name="connsiteY836" fmla="*/ 1328186 h 3494459"/>
              <a:gd name="connsiteX837" fmla="*/ 1800241 w 6226093"/>
              <a:gd name="connsiteY837" fmla="*/ 1353617 h 3494459"/>
              <a:gd name="connsiteX838" fmla="*/ 1792909 w 6226093"/>
              <a:gd name="connsiteY838" fmla="*/ 1317991 h 3494459"/>
              <a:gd name="connsiteX839" fmla="*/ 1845605 w 6226093"/>
              <a:gd name="connsiteY839" fmla="*/ 1283853 h 3494459"/>
              <a:gd name="connsiteX840" fmla="*/ 1776299 w 6226093"/>
              <a:gd name="connsiteY840" fmla="*/ 1268732 h 3494459"/>
              <a:gd name="connsiteX841" fmla="*/ 1871233 w 6226093"/>
              <a:gd name="connsiteY841" fmla="*/ 1268125 h 3494459"/>
              <a:gd name="connsiteX842" fmla="*/ 1864163 w 6226093"/>
              <a:gd name="connsiteY842" fmla="*/ 1279386 h 3494459"/>
              <a:gd name="connsiteX843" fmla="*/ 1883178 w 6226093"/>
              <a:gd name="connsiteY843" fmla="*/ 1318907 h 3494459"/>
              <a:gd name="connsiteX844" fmla="*/ 1889021 w 6226093"/>
              <a:gd name="connsiteY844" fmla="*/ 1328644 h 3494459"/>
              <a:gd name="connsiteX845" fmla="*/ 1892916 w 6226093"/>
              <a:gd name="connsiteY845" fmla="*/ 1301036 h 3494459"/>
              <a:gd name="connsiteX846" fmla="*/ 1871233 w 6226093"/>
              <a:gd name="connsiteY846" fmla="*/ 1268125 h 3494459"/>
              <a:gd name="connsiteX847" fmla="*/ 2286870 w 6226093"/>
              <a:gd name="connsiteY847" fmla="*/ 1266555 h 3494459"/>
              <a:gd name="connsiteX848" fmla="*/ 2262469 w 6226093"/>
              <a:gd name="connsiteY848" fmla="*/ 1297371 h 3494459"/>
              <a:gd name="connsiteX849" fmla="*/ 2226958 w 6226093"/>
              <a:gd name="connsiteY849" fmla="*/ 1281791 h 3494459"/>
              <a:gd name="connsiteX850" fmla="*/ 2247921 w 6226093"/>
              <a:gd name="connsiteY850" fmla="*/ 1338954 h 3494459"/>
              <a:gd name="connsiteX851" fmla="*/ 2258231 w 6226093"/>
              <a:gd name="connsiteY851" fmla="*/ 1309170 h 3494459"/>
              <a:gd name="connsiteX852" fmla="*/ 2264302 w 6226093"/>
              <a:gd name="connsiteY852" fmla="*/ 1344109 h 3494459"/>
              <a:gd name="connsiteX853" fmla="*/ 2286412 w 6226093"/>
              <a:gd name="connsiteY853" fmla="*/ 1319709 h 3494459"/>
              <a:gd name="connsiteX854" fmla="*/ 2296951 w 6226093"/>
              <a:gd name="connsiteY854" fmla="*/ 1289696 h 3494459"/>
              <a:gd name="connsiteX855" fmla="*/ 2286870 w 6226093"/>
              <a:gd name="connsiteY855" fmla="*/ 1266555 h 3494459"/>
              <a:gd name="connsiteX856" fmla="*/ 1211736 w 6226093"/>
              <a:gd name="connsiteY856" fmla="*/ 1237385 h 3494459"/>
              <a:gd name="connsiteX857" fmla="*/ 1194933 w 6226093"/>
              <a:gd name="connsiteY857" fmla="*/ 1239979 h 3494459"/>
              <a:gd name="connsiteX858" fmla="*/ 1188175 w 6226093"/>
              <a:gd name="connsiteY858" fmla="*/ 1272856 h 3494459"/>
              <a:gd name="connsiteX859" fmla="*/ 1218646 w 6226093"/>
              <a:gd name="connsiteY859" fmla="*/ 1241812 h 3494459"/>
              <a:gd name="connsiteX860" fmla="*/ 1211736 w 6226093"/>
              <a:gd name="connsiteY860" fmla="*/ 1237385 h 3494459"/>
              <a:gd name="connsiteX861" fmla="*/ 1243764 w 6226093"/>
              <a:gd name="connsiteY861" fmla="*/ 1223705 h 3494459"/>
              <a:gd name="connsiteX862" fmla="*/ 1232278 w 6226093"/>
              <a:gd name="connsiteY862" fmla="*/ 1254184 h 3494459"/>
              <a:gd name="connsiteX863" fmla="*/ 1250492 w 6226093"/>
              <a:gd name="connsiteY863" fmla="*/ 1224743 h 3494459"/>
              <a:gd name="connsiteX864" fmla="*/ 1243764 w 6226093"/>
              <a:gd name="connsiteY864" fmla="*/ 1223705 h 3494459"/>
              <a:gd name="connsiteX865" fmla="*/ 1287837 w 6226093"/>
              <a:gd name="connsiteY865" fmla="*/ 1219932 h 3494459"/>
              <a:gd name="connsiteX866" fmla="*/ 1252669 w 6226093"/>
              <a:gd name="connsiteY866" fmla="*/ 1233564 h 3494459"/>
              <a:gd name="connsiteX867" fmla="*/ 1287837 w 6226093"/>
              <a:gd name="connsiteY867" fmla="*/ 1219932 h 3494459"/>
              <a:gd name="connsiteX868" fmla="*/ 1307312 w 6226093"/>
              <a:gd name="connsiteY868" fmla="*/ 1204696 h 3494459"/>
              <a:gd name="connsiteX869" fmla="*/ 1291159 w 6226093"/>
              <a:gd name="connsiteY869" fmla="*/ 1223139 h 3494459"/>
              <a:gd name="connsiteX870" fmla="*/ 1307312 w 6226093"/>
              <a:gd name="connsiteY870" fmla="*/ 1204696 h 3494459"/>
              <a:gd name="connsiteX871" fmla="*/ 1407419 w 6226093"/>
              <a:gd name="connsiteY871" fmla="*/ 1189618 h 3494459"/>
              <a:gd name="connsiteX872" fmla="*/ 1402049 w 6226093"/>
              <a:gd name="connsiteY872" fmla="*/ 1205727 h 3494459"/>
              <a:gd name="connsiteX873" fmla="*/ 1417170 w 6226093"/>
              <a:gd name="connsiteY873" fmla="*/ 1193699 h 3494459"/>
              <a:gd name="connsiteX874" fmla="*/ 1407419 w 6226093"/>
              <a:gd name="connsiteY874" fmla="*/ 1189618 h 3494459"/>
              <a:gd name="connsiteX875" fmla="*/ 1665610 w 6226093"/>
              <a:gd name="connsiteY875" fmla="*/ 1134803 h 3494459"/>
              <a:gd name="connsiteX876" fmla="*/ 1656246 w 6226093"/>
              <a:gd name="connsiteY876" fmla="*/ 1139056 h 3494459"/>
              <a:gd name="connsiteX877" fmla="*/ 1645248 w 6226093"/>
              <a:gd name="connsiteY877" fmla="*/ 1163456 h 3494459"/>
              <a:gd name="connsiteX878" fmla="*/ 1672054 w 6226093"/>
              <a:gd name="connsiteY878" fmla="*/ 1144211 h 3494459"/>
              <a:gd name="connsiteX879" fmla="*/ 1665610 w 6226093"/>
              <a:gd name="connsiteY879" fmla="*/ 1134803 h 3494459"/>
              <a:gd name="connsiteX880" fmla="*/ 1553375 w 6226093"/>
              <a:gd name="connsiteY880" fmla="*/ 1055660 h 3494459"/>
              <a:gd name="connsiteX881" fmla="*/ 1541003 w 6226093"/>
              <a:gd name="connsiteY881" fmla="*/ 1086475 h 3494459"/>
              <a:gd name="connsiteX882" fmla="*/ 1553375 w 6226093"/>
              <a:gd name="connsiteY882" fmla="*/ 1055660 h 3494459"/>
              <a:gd name="connsiteX883" fmla="*/ 5668413 w 6226093"/>
              <a:gd name="connsiteY883" fmla="*/ 1011786 h 3494459"/>
              <a:gd name="connsiteX884" fmla="*/ 5647221 w 6226093"/>
              <a:gd name="connsiteY884" fmla="*/ 1089110 h 3494459"/>
              <a:gd name="connsiteX885" fmla="*/ 5658447 w 6226093"/>
              <a:gd name="connsiteY885" fmla="*/ 1105033 h 3494459"/>
              <a:gd name="connsiteX886" fmla="*/ 5682275 w 6226093"/>
              <a:gd name="connsiteY886" fmla="*/ 1056462 h 3494459"/>
              <a:gd name="connsiteX887" fmla="*/ 5668413 w 6226093"/>
              <a:gd name="connsiteY887" fmla="*/ 1011786 h 3494459"/>
              <a:gd name="connsiteX888" fmla="*/ 1544573 w 6226093"/>
              <a:gd name="connsiteY888" fmla="*/ 988182 h 3494459"/>
              <a:gd name="connsiteX889" fmla="*/ 1525080 w 6226093"/>
              <a:gd name="connsiteY889" fmla="*/ 999185 h 3494459"/>
              <a:gd name="connsiteX890" fmla="*/ 1551199 w 6226093"/>
              <a:gd name="connsiteY890" fmla="*/ 1014764 h 3494459"/>
              <a:gd name="connsiteX891" fmla="*/ 1552574 w 6226093"/>
              <a:gd name="connsiteY891" fmla="*/ 993113 h 3494459"/>
              <a:gd name="connsiteX892" fmla="*/ 1544573 w 6226093"/>
              <a:gd name="connsiteY892" fmla="*/ 988182 h 3494459"/>
              <a:gd name="connsiteX893" fmla="*/ 5719276 w 6226093"/>
              <a:gd name="connsiteY893" fmla="*/ 984407 h 3494459"/>
              <a:gd name="connsiteX894" fmla="*/ 5701749 w 6226093"/>
              <a:gd name="connsiteY894" fmla="*/ 1041914 h 3494459"/>
              <a:gd name="connsiteX895" fmla="*/ 5733366 w 6226093"/>
              <a:gd name="connsiteY895" fmla="*/ 1006974 h 3494459"/>
              <a:gd name="connsiteX896" fmla="*/ 5719276 w 6226093"/>
              <a:gd name="connsiteY896" fmla="*/ 984407 h 3494459"/>
              <a:gd name="connsiteX897" fmla="*/ 1592750 w 6226093"/>
              <a:gd name="connsiteY897" fmla="*/ 981183 h 3494459"/>
              <a:gd name="connsiteX898" fmla="*/ 1563914 w 6226093"/>
              <a:gd name="connsiteY898" fmla="*/ 983261 h 3494459"/>
              <a:gd name="connsiteX899" fmla="*/ 1559218 w 6226093"/>
              <a:gd name="connsiteY899" fmla="*/ 1001017 h 3494459"/>
              <a:gd name="connsiteX900" fmla="*/ 1602863 w 6226093"/>
              <a:gd name="connsiteY900" fmla="*/ 983605 h 3494459"/>
              <a:gd name="connsiteX901" fmla="*/ 1592750 w 6226093"/>
              <a:gd name="connsiteY901" fmla="*/ 981183 h 3494459"/>
              <a:gd name="connsiteX902" fmla="*/ 1475707 w 6226093"/>
              <a:gd name="connsiteY902" fmla="*/ 972722 h 3494459"/>
              <a:gd name="connsiteX903" fmla="*/ 1452223 w 6226093"/>
              <a:gd name="connsiteY903" fmla="*/ 1013618 h 3494459"/>
              <a:gd name="connsiteX904" fmla="*/ 1462648 w 6226093"/>
              <a:gd name="connsiteY904" fmla="*/ 1040195 h 3494459"/>
              <a:gd name="connsiteX905" fmla="*/ 1475249 w 6226093"/>
              <a:gd name="connsiteY905" fmla="*/ 1024730 h 3494459"/>
              <a:gd name="connsiteX906" fmla="*/ 1475707 w 6226093"/>
              <a:gd name="connsiteY906" fmla="*/ 972722 h 3494459"/>
              <a:gd name="connsiteX907" fmla="*/ 1615801 w 6226093"/>
              <a:gd name="connsiteY907" fmla="*/ 963803 h 3494459"/>
              <a:gd name="connsiteX908" fmla="*/ 1606071 w 6226093"/>
              <a:gd name="connsiteY908" fmla="*/ 987500 h 3494459"/>
              <a:gd name="connsiteX909" fmla="*/ 1627149 w 6226093"/>
              <a:gd name="connsiteY909" fmla="*/ 989906 h 3494459"/>
              <a:gd name="connsiteX910" fmla="*/ 1620734 w 6226093"/>
              <a:gd name="connsiteY910" fmla="*/ 965964 h 3494459"/>
              <a:gd name="connsiteX911" fmla="*/ 1615801 w 6226093"/>
              <a:gd name="connsiteY911" fmla="*/ 963803 h 3494459"/>
              <a:gd name="connsiteX912" fmla="*/ 1509556 w 6226093"/>
              <a:gd name="connsiteY912" fmla="*/ 963470 h 3494459"/>
              <a:gd name="connsiteX913" fmla="*/ 1489339 w 6226093"/>
              <a:gd name="connsiteY913" fmla="*/ 1003309 h 3494459"/>
              <a:gd name="connsiteX914" fmla="*/ 1520384 w 6226093"/>
              <a:gd name="connsiteY914" fmla="*/ 1016482 h 3494459"/>
              <a:gd name="connsiteX915" fmla="*/ 1508699 w 6226093"/>
              <a:gd name="connsiteY915" fmla="*/ 995290 h 3494459"/>
              <a:gd name="connsiteX916" fmla="*/ 1521300 w 6226093"/>
              <a:gd name="connsiteY916" fmla="*/ 964016 h 3494459"/>
              <a:gd name="connsiteX917" fmla="*/ 1509556 w 6226093"/>
              <a:gd name="connsiteY917" fmla="*/ 963470 h 3494459"/>
              <a:gd name="connsiteX918" fmla="*/ 1662781 w 6226093"/>
              <a:gd name="connsiteY918" fmla="*/ 962642 h 3494459"/>
              <a:gd name="connsiteX919" fmla="*/ 1646623 w 6226093"/>
              <a:gd name="connsiteY919" fmla="*/ 983261 h 3494459"/>
              <a:gd name="connsiteX920" fmla="*/ 1669534 w 6226093"/>
              <a:gd name="connsiteY920" fmla="*/ 964704 h 3494459"/>
              <a:gd name="connsiteX921" fmla="*/ 1662781 w 6226093"/>
              <a:gd name="connsiteY921" fmla="*/ 962642 h 3494459"/>
              <a:gd name="connsiteX922" fmla="*/ 1703900 w 6226093"/>
              <a:gd name="connsiteY922" fmla="*/ 953019 h 3494459"/>
              <a:gd name="connsiteX923" fmla="*/ 1679500 w 6226093"/>
              <a:gd name="connsiteY923" fmla="*/ 961381 h 3494459"/>
              <a:gd name="connsiteX924" fmla="*/ 1676064 w 6226093"/>
              <a:gd name="connsiteY924" fmla="*/ 973181 h 3494459"/>
              <a:gd name="connsiteX925" fmla="*/ 1698631 w 6226093"/>
              <a:gd name="connsiteY925" fmla="*/ 987042 h 3494459"/>
              <a:gd name="connsiteX926" fmla="*/ 1703900 w 6226093"/>
              <a:gd name="connsiteY926" fmla="*/ 953019 h 3494459"/>
              <a:gd name="connsiteX927" fmla="*/ 2014344 w 6226093"/>
              <a:gd name="connsiteY927" fmla="*/ 952904 h 3494459"/>
              <a:gd name="connsiteX928" fmla="*/ 2005294 w 6226093"/>
              <a:gd name="connsiteY928" fmla="*/ 994488 h 3494459"/>
              <a:gd name="connsiteX929" fmla="*/ 2022019 w 6226093"/>
              <a:gd name="connsiteY929" fmla="*/ 985323 h 3494459"/>
              <a:gd name="connsiteX930" fmla="*/ 2014344 w 6226093"/>
              <a:gd name="connsiteY930" fmla="*/ 952904 h 3494459"/>
              <a:gd name="connsiteX931" fmla="*/ 5760859 w 6226093"/>
              <a:gd name="connsiteY931" fmla="*/ 919340 h 3494459"/>
              <a:gd name="connsiteX932" fmla="*/ 5734168 w 6226093"/>
              <a:gd name="connsiteY932" fmla="*/ 987156 h 3494459"/>
              <a:gd name="connsiteX933" fmla="*/ 5748602 w 6226093"/>
              <a:gd name="connsiteY933" fmla="*/ 999414 h 3494459"/>
              <a:gd name="connsiteX934" fmla="*/ 5760859 w 6226093"/>
              <a:gd name="connsiteY934" fmla="*/ 919340 h 3494459"/>
              <a:gd name="connsiteX935" fmla="*/ 1972244 w 6226093"/>
              <a:gd name="connsiteY935" fmla="*/ 918878 h 3494459"/>
              <a:gd name="connsiteX936" fmla="*/ 1955119 w 6226093"/>
              <a:gd name="connsiteY936" fmla="*/ 939272 h 3494459"/>
              <a:gd name="connsiteX937" fmla="*/ 1978832 w 6226093"/>
              <a:gd name="connsiteY937" fmla="*/ 921860 h 3494459"/>
              <a:gd name="connsiteX938" fmla="*/ 1972244 w 6226093"/>
              <a:gd name="connsiteY938" fmla="*/ 918878 h 3494459"/>
              <a:gd name="connsiteX939" fmla="*/ 2036997 w 6226093"/>
              <a:gd name="connsiteY939" fmla="*/ 904634 h 3494459"/>
              <a:gd name="connsiteX940" fmla="*/ 2029465 w 6226093"/>
              <a:gd name="connsiteY940" fmla="*/ 921516 h 3494459"/>
              <a:gd name="connsiteX941" fmla="*/ 2046419 w 6226093"/>
              <a:gd name="connsiteY941" fmla="*/ 912238 h 3494459"/>
              <a:gd name="connsiteX942" fmla="*/ 2036997 w 6226093"/>
              <a:gd name="connsiteY942" fmla="*/ 904634 h 3494459"/>
              <a:gd name="connsiteX943" fmla="*/ 1965880 w 6226093"/>
              <a:gd name="connsiteY943" fmla="*/ 890517 h 3494459"/>
              <a:gd name="connsiteX944" fmla="*/ 1950996 w 6226093"/>
              <a:gd name="connsiteY944" fmla="*/ 895398 h 3494459"/>
              <a:gd name="connsiteX945" fmla="*/ 1971958 w 6226093"/>
              <a:gd name="connsiteY945" fmla="*/ 901126 h 3494459"/>
              <a:gd name="connsiteX946" fmla="*/ 1965880 w 6226093"/>
              <a:gd name="connsiteY946" fmla="*/ 890517 h 3494459"/>
              <a:gd name="connsiteX947" fmla="*/ 1663454 w 6226093"/>
              <a:gd name="connsiteY947" fmla="*/ 890099 h 3494459"/>
              <a:gd name="connsiteX948" fmla="*/ 1634022 w 6226093"/>
              <a:gd name="connsiteY948" fmla="*/ 902729 h 3494459"/>
              <a:gd name="connsiteX949" fmla="*/ 1643530 w 6226093"/>
              <a:gd name="connsiteY949" fmla="*/ 947177 h 3494459"/>
              <a:gd name="connsiteX950" fmla="*/ 1645477 w 6226093"/>
              <a:gd name="connsiteY950" fmla="*/ 909259 h 3494459"/>
              <a:gd name="connsiteX951" fmla="*/ 1661515 w 6226093"/>
              <a:gd name="connsiteY951" fmla="*/ 946260 h 3494459"/>
              <a:gd name="connsiteX952" fmla="*/ 1675147 w 6226093"/>
              <a:gd name="connsiteY952" fmla="*/ 898605 h 3494459"/>
              <a:gd name="connsiteX953" fmla="*/ 1663454 w 6226093"/>
              <a:gd name="connsiteY953" fmla="*/ 890099 h 3494459"/>
              <a:gd name="connsiteX954" fmla="*/ 5907031 w 6226093"/>
              <a:gd name="connsiteY954" fmla="*/ 861261 h 3494459"/>
              <a:gd name="connsiteX955" fmla="*/ 5900731 w 6226093"/>
              <a:gd name="connsiteY955" fmla="*/ 884057 h 3494459"/>
              <a:gd name="connsiteX956" fmla="*/ 5918142 w 6226093"/>
              <a:gd name="connsiteY956" fmla="*/ 886692 h 3494459"/>
              <a:gd name="connsiteX957" fmla="*/ 5907031 w 6226093"/>
              <a:gd name="connsiteY957" fmla="*/ 861261 h 3494459"/>
              <a:gd name="connsiteX958" fmla="*/ 1994686 w 6226093"/>
              <a:gd name="connsiteY958" fmla="*/ 834000 h 3494459"/>
              <a:gd name="connsiteX959" fmla="*/ 1982841 w 6226093"/>
              <a:gd name="connsiteY959" fmla="*/ 937898 h 3494459"/>
              <a:gd name="connsiteX960" fmla="*/ 2017781 w 6226093"/>
              <a:gd name="connsiteY960" fmla="*/ 901240 h 3494459"/>
              <a:gd name="connsiteX961" fmla="*/ 1998879 w 6226093"/>
              <a:gd name="connsiteY961" fmla="*/ 888525 h 3494459"/>
              <a:gd name="connsiteX962" fmla="*/ 2002317 w 6226093"/>
              <a:gd name="connsiteY962" fmla="*/ 836631 h 3494459"/>
              <a:gd name="connsiteX963" fmla="*/ 1994686 w 6226093"/>
              <a:gd name="connsiteY963" fmla="*/ 834000 h 3494459"/>
              <a:gd name="connsiteX964" fmla="*/ 2505627 w 6226093"/>
              <a:gd name="connsiteY964" fmla="*/ 795621 h 3494459"/>
              <a:gd name="connsiteX965" fmla="*/ 2492839 w 6226093"/>
              <a:gd name="connsiteY965" fmla="*/ 812117 h 3494459"/>
              <a:gd name="connsiteX966" fmla="*/ 2518156 w 6226093"/>
              <a:gd name="connsiteY966" fmla="*/ 810398 h 3494459"/>
              <a:gd name="connsiteX967" fmla="*/ 2505627 w 6226093"/>
              <a:gd name="connsiteY967" fmla="*/ 795621 h 3494459"/>
              <a:gd name="connsiteX968" fmla="*/ 3186697 w 6226093"/>
              <a:gd name="connsiteY968" fmla="*/ 783592 h 3494459"/>
              <a:gd name="connsiteX969" fmla="*/ 3172034 w 6226093"/>
              <a:gd name="connsiteY969" fmla="*/ 826894 h 3494459"/>
              <a:gd name="connsiteX970" fmla="*/ 3189790 w 6226093"/>
              <a:gd name="connsiteY970" fmla="*/ 818990 h 3494459"/>
              <a:gd name="connsiteX971" fmla="*/ 3186697 w 6226093"/>
              <a:gd name="connsiteY971" fmla="*/ 783592 h 3494459"/>
              <a:gd name="connsiteX972" fmla="*/ 3150383 w 6226093"/>
              <a:gd name="connsiteY972" fmla="*/ 771793 h 3494459"/>
              <a:gd name="connsiteX973" fmla="*/ 3130107 w 6226093"/>
              <a:gd name="connsiteY973" fmla="*/ 785425 h 3494459"/>
              <a:gd name="connsiteX974" fmla="*/ 3150383 w 6226093"/>
              <a:gd name="connsiteY974" fmla="*/ 771793 h 3494459"/>
              <a:gd name="connsiteX975" fmla="*/ 3127129 w 6226093"/>
              <a:gd name="connsiteY975" fmla="*/ 757474 h 3494459"/>
              <a:gd name="connsiteX976" fmla="*/ 3123005 w 6226093"/>
              <a:gd name="connsiteY976" fmla="*/ 764462 h 3494459"/>
              <a:gd name="connsiteX977" fmla="*/ 3121172 w 6226093"/>
              <a:gd name="connsiteY977" fmla="*/ 792069 h 3494459"/>
              <a:gd name="connsiteX978" fmla="*/ 3126900 w 6226093"/>
              <a:gd name="connsiteY978" fmla="*/ 799286 h 3494459"/>
              <a:gd name="connsiteX979" fmla="*/ 3127129 w 6226093"/>
              <a:gd name="connsiteY979" fmla="*/ 757474 h 3494459"/>
              <a:gd name="connsiteX980" fmla="*/ 3075007 w 6226093"/>
              <a:gd name="connsiteY980" fmla="*/ 751403 h 3494459"/>
              <a:gd name="connsiteX981" fmla="*/ 3067904 w 6226093"/>
              <a:gd name="connsiteY981" fmla="*/ 758047 h 3494459"/>
              <a:gd name="connsiteX982" fmla="*/ 3068592 w 6226093"/>
              <a:gd name="connsiteY982" fmla="*/ 780041 h 3494459"/>
              <a:gd name="connsiteX983" fmla="*/ 3073403 w 6226093"/>
              <a:gd name="connsiteY983" fmla="*/ 786342 h 3494459"/>
              <a:gd name="connsiteX984" fmla="*/ 3083713 w 6226093"/>
              <a:gd name="connsiteY984" fmla="*/ 758161 h 3494459"/>
              <a:gd name="connsiteX985" fmla="*/ 3078214 w 6226093"/>
              <a:gd name="connsiteY985" fmla="*/ 752434 h 3494459"/>
              <a:gd name="connsiteX986" fmla="*/ 3075007 w 6226093"/>
              <a:gd name="connsiteY986" fmla="*/ 751403 h 3494459"/>
              <a:gd name="connsiteX987" fmla="*/ 2844107 w 6226093"/>
              <a:gd name="connsiteY987" fmla="*/ 746434 h 3494459"/>
              <a:gd name="connsiteX988" fmla="*/ 2832036 w 6226093"/>
              <a:gd name="connsiteY988" fmla="*/ 755641 h 3494459"/>
              <a:gd name="connsiteX989" fmla="*/ 2831119 w 6226093"/>
              <a:gd name="connsiteY989" fmla="*/ 768815 h 3494459"/>
              <a:gd name="connsiteX990" fmla="*/ 2854374 w 6226093"/>
              <a:gd name="connsiteY990" fmla="*/ 762400 h 3494459"/>
              <a:gd name="connsiteX991" fmla="*/ 2844107 w 6226093"/>
              <a:gd name="connsiteY991" fmla="*/ 746434 h 3494459"/>
              <a:gd name="connsiteX992" fmla="*/ 2674752 w 6226093"/>
              <a:gd name="connsiteY992" fmla="*/ 745446 h 3494459"/>
              <a:gd name="connsiteX993" fmla="*/ 2691706 w 6226093"/>
              <a:gd name="connsiteY993" fmla="*/ 764118 h 3494459"/>
              <a:gd name="connsiteX994" fmla="*/ 2674752 w 6226093"/>
              <a:gd name="connsiteY994" fmla="*/ 745446 h 3494459"/>
              <a:gd name="connsiteX995" fmla="*/ 2964003 w 6226093"/>
              <a:gd name="connsiteY995" fmla="*/ 726430 h 3494459"/>
              <a:gd name="connsiteX996" fmla="*/ 2954724 w 6226093"/>
              <a:gd name="connsiteY996" fmla="*/ 799859 h 3494459"/>
              <a:gd name="connsiteX997" fmla="*/ 2963545 w 6226093"/>
              <a:gd name="connsiteY997" fmla="*/ 813606 h 3494459"/>
              <a:gd name="connsiteX998" fmla="*/ 2964003 w 6226093"/>
              <a:gd name="connsiteY998" fmla="*/ 726430 h 3494459"/>
              <a:gd name="connsiteX999" fmla="*/ 3123664 w 6226093"/>
              <a:gd name="connsiteY999" fmla="*/ 723995 h 3494459"/>
              <a:gd name="connsiteX1000" fmla="*/ 3115330 w 6226093"/>
              <a:gd name="connsiteY1000" fmla="*/ 736740 h 3494459"/>
              <a:gd name="connsiteX1001" fmla="*/ 3126327 w 6226093"/>
              <a:gd name="connsiteY1001" fmla="*/ 750601 h 3494459"/>
              <a:gd name="connsiteX1002" fmla="*/ 3123664 w 6226093"/>
              <a:gd name="connsiteY1002" fmla="*/ 723995 h 3494459"/>
              <a:gd name="connsiteX1003" fmla="*/ 2987487 w 6226093"/>
              <a:gd name="connsiteY1003" fmla="*/ 720587 h 3494459"/>
              <a:gd name="connsiteX1004" fmla="*/ 2972252 w 6226093"/>
              <a:gd name="connsiteY1004" fmla="*/ 773741 h 3494459"/>
              <a:gd name="connsiteX1005" fmla="*/ 3015782 w 6226093"/>
              <a:gd name="connsiteY1005" fmla="*/ 769044 h 3494459"/>
              <a:gd name="connsiteX1006" fmla="*/ 3016698 w 6226093"/>
              <a:gd name="connsiteY1006" fmla="*/ 735250 h 3494459"/>
              <a:gd name="connsiteX1007" fmla="*/ 2987487 w 6226093"/>
              <a:gd name="connsiteY1007" fmla="*/ 720587 h 3494459"/>
              <a:gd name="connsiteX1008" fmla="*/ 2783465 w 6226093"/>
              <a:gd name="connsiteY1008" fmla="*/ 717265 h 3494459"/>
              <a:gd name="connsiteX1009" fmla="*/ 2778883 w 6226093"/>
              <a:gd name="connsiteY1009" fmla="*/ 749799 h 3494459"/>
              <a:gd name="connsiteX1010" fmla="*/ 2767312 w 6226093"/>
              <a:gd name="connsiteY1010" fmla="*/ 730554 h 3494459"/>
              <a:gd name="connsiteX1011" fmla="*/ 2747723 w 6226093"/>
              <a:gd name="connsiteY1011" fmla="*/ 763202 h 3494459"/>
              <a:gd name="connsiteX1012" fmla="*/ 2787589 w 6226093"/>
              <a:gd name="connsiteY1012" fmla="*/ 775574 h 3494459"/>
              <a:gd name="connsiteX1013" fmla="*/ 2783465 w 6226093"/>
              <a:gd name="connsiteY1013" fmla="*/ 717265 h 3494459"/>
              <a:gd name="connsiteX1014" fmla="*/ 2572019 w 6226093"/>
              <a:gd name="connsiteY1014" fmla="*/ 698260 h 3494459"/>
              <a:gd name="connsiteX1015" fmla="*/ 2542441 w 6226093"/>
              <a:gd name="connsiteY1015" fmla="*/ 727804 h 3494459"/>
              <a:gd name="connsiteX1016" fmla="*/ 2581505 w 6226093"/>
              <a:gd name="connsiteY1016" fmla="*/ 705924 h 3494459"/>
              <a:gd name="connsiteX1017" fmla="*/ 2572019 w 6226093"/>
              <a:gd name="connsiteY1017" fmla="*/ 698260 h 3494459"/>
              <a:gd name="connsiteX1018" fmla="*/ 2597314 w 6226093"/>
              <a:gd name="connsiteY1018" fmla="*/ 691949 h 3494459"/>
              <a:gd name="connsiteX1019" fmla="*/ 2584941 w 6226093"/>
              <a:gd name="connsiteY1019" fmla="*/ 768242 h 3494459"/>
              <a:gd name="connsiteX1020" fmla="*/ 2564552 w 6226093"/>
              <a:gd name="connsiteY1020" fmla="*/ 769731 h 3494459"/>
              <a:gd name="connsiteX1021" fmla="*/ 2523769 w 6226093"/>
              <a:gd name="connsiteY1021" fmla="*/ 772710 h 3494459"/>
              <a:gd name="connsiteX1022" fmla="*/ 2559167 w 6226093"/>
              <a:gd name="connsiteY1022" fmla="*/ 782447 h 3494459"/>
              <a:gd name="connsiteX1023" fmla="*/ 2615184 w 6226093"/>
              <a:gd name="connsiteY1023" fmla="*/ 778781 h 3494459"/>
              <a:gd name="connsiteX1024" fmla="*/ 2600979 w 6226093"/>
              <a:gd name="connsiteY1024" fmla="*/ 741895 h 3494459"/>
              <a:gd name="connsiteX1025" fmla="*/ 2592387 w 6226093"/>
              <a:gd name="connsiteY1025" fmla="*/ 773970 h 3494459"/>
              <a:gd name="connsiteX1026" fmla="*/ 2597314 w 6226093"/>
              <a:gd name="connsiteY1026" fmla="*/ 691949 h 3494459"/>
              <a:gd name="connsiteX1027" fmla="*/ 2913256 w 6226093"/>
              <a:gd name="connsiteY1027" fmla="*/ 691605 h 3494459"/>
              <a:gd name="connsiteX1028" fmla="*/ 2915661 w 6226093"/>
              <a:gd name="connsiteY1028" fmla="*/ 784853 h 3494459"/>
              <a:gd name="connsiteX1029" fmla="*/ 2937313 w 6226093"/>
              <a:gd name="connsiteY1029" fmla="*/ 739031 h 3494459"/>
              <a:gd name="connsiteX1030" fmla="*/ 2926315 w 6226093"/>
              <a:gd name="connsiteY1030" fmla="*/ 718525 h 3494459"/>
              <a:gd name="connsiteX1031" fmla="*/ 2949798 w 6226093"/>
              <a:gd name="connsiteY1031" fmla="*/ 712683 h 3494459"/>
              <a:gd name="connsiteX1032" fmla="*/ 2913256 w 6226093"/>
              <a:gd name="connsiteY1032" fmla="*/ 691605 h 3494459"/>
              <a:gd name="connsiteX1033" fmla="*/ 3111720 w 6226093"/>
              <a:gd name="connsiteY1033" fmla="*/ 689427 h 3494459"/>
              <a:gd name="connsiteX1034" fmla="*/ 3102844 w 6226093"/>
              <a:gd name="connsiteY1034" fmla="*/ 702717 h 3494459"/>
              <a:gd name="connsiteX1035" fmla="*/ 3102844 w 6226093"/>
              <a:gd name="connsiteY1035" fmla="*/ 730210 h 3494459"/>
              <a:gd name="connsiteX1036" fmla="*/ 3103416 w 6226093"/>
              <a:gd name="connsiteY1036" fmla="*/ 709590 h 3494459"/>
              <a:gd name="connsiteX1037" fmla="*/ 3113840 w 6226093"/>
              <a:gd name="connsiteY1037" fmla="*/ 695385 h 3494459"/>
              <a:gd name="connsiteX1038" fmla="*/ 3111720 w 6226093"/>
              <a:gd name="connsiteY1038" fmla="*/ 689427 h 3494459"/>
              <a:gd name="connsiteX1039" fmla="*/ 3154096 w 6226093"/>
              <a:gd name="connsiteY1039" fmla="*/ 687672 h 3494459"/>
              <a:gd name="connsiteX1040" fmla="*/ 3140532 w 6226093"/>
              <a:gd name="connsiteY1040" fmla="*/ 729637 h 3494459"/>
              <a:gd name="connsiteX1041" fmla="*/ 3157830 w 6226093"/>
              <a:gd name="connsiteY1041" fmla="*/ 694125 h 3494459"/>
              <a:gd name="connsiteX1042" fmla="*/ 3154096 w 6226093"/>
              <a:gd name="connsiteY1042" fmla="*/ 687672 h 3494459"/>
              <a:gd name="connsiteX1043" fmla="*/ 2988060 w 6226093"/>
              <a:gd name="connsiteY1043" fmla="*/ 687023 h 3494459"/>
              <a:gd name="connsiteX1044" fmla="*/ 2958046 w 6226093"/>
              <a:gd name="connsiteY1044" fmla="*/ 706153 h 3494459"/>
              <a:gd name="connsiteX1045" fmla="*/ 2998942 w 6226093"/>
              <a:gd name="connsiteY1045" fmla="*/ 707643 h 3494459"/>
              <a:gd name="connsiteX1046" fmla="*/ 2988747 w 6226093"/>
              <a:gd name="connsiteY1046" fmla="*/ 707184 h 3494459"/>
              <a:gd name="connsiteX1047" fmla="*/ 2988060 w 6226093"/>
              <a:gd name="connsiteY1047" fmla="*/ 687023 h 3494459"/>
              <a:gd name="connsiteX1048" fmla="*/ 2628816 w 6226093"/>
              <a:gd name="connsiteY1048" fmla="*/ 677057 h 3494459"/>
              <a:gd name="connsiteX1049" fmla="*/ 2611748 w 6226093"/>
              <a:gd name="connsiteY1049" fmla="*/ 728606 h 3494459"/>
              <a:gd name="connsiteX1050" fmla="*/ 2635461 w 6226093"/>
              <a:gd name="connsiteY1050" fmla="*/ 708445 h 3494459"/>
              <a:gd name="connsiteX1051" fmla="*/ 2628816 w 6226093"/>
              <a:gd name="connsiteY1051" fmla="*/ 677057 h 3494459"/>
              <a:gd name="connsiteX1052" fmla="*/ 3263408 w 6226093"/>
              <a:gd name="connsiteY1052" fmla="*/ 668438 h 3494459"/>
              <a:gd name="connsiteX1053" fmla="*/ 3260814 w 6226093"/>
              <a:gd name="connsiteY1053" fmla="*/ 677057 h 3494459"/>
              <a:gd name="connsiteX1054" fmla="*/ 3270552 w 6226093"/>
              <a:gd name="connsiteY1054" fmla="*/ 697676 h 3494459"/>
              <a:gd name="connsiteX1055" fmla="*/ 3264709 w 6226093"/>
              <a:gd name="connsiteY1055" fmla="*/ 669152 h 3494459"/>
              <a:gd name="connsiteX1056" fmla="*/ 3263408 w 6226093"/>
              <a:gd name="connsiteY1056" fmla="*/ 668438 h 3494459"/>
              <a:gd name="connsiteX1057" fmla="*/ 3042244 w 6226093"/>
              <a:gd name="connsiteY1057" fmla="*/ 661706 h 3494459"/>
              <a:gd name="connsiteX1058" fmla="*/ 3021166 w 6226093"/>
              <a:gd name="connsiteY1058" fmla="*/ 715318 h 3494459"/>
              <a:gd name="connsiteX1059" fmla="*/ 3026779 w 6226093"/>
              <a:gd name="connsiteY1059" fmla="*/ 735823 h 3494459"/>
              <a:gd name="connsiteX1060" fmla="*/ 3034683 w 6226093"/>
              <a:gd name="connsiteY1060" fmla="*/ 709017 h 3494459"/>
              <a:gd name="connsiteX1061" fmla="*/ 3043505 w 6226093"/>
              <a:gd name="connsiteY1061" fmla="*/ 722878 h 3494459"/>
              <a:gd name="connsiteX1062" fmla="*/ 3051065 w 6226093"/>
              <a:gd name="connsiteY1062" fmla="*/ 675567 h 3494459"/>
              <a:gd name="connsiteX1063" fmla="*/ 3046369 w 6226093"/>
              <a:gd name="connsiteY1063" fmla="*/ 695843 h 3494459"/>
              <a:gd name="connsiteX1064" fmla="*/ 3042244 w 6226093"/>
              <a:gd name="connsiteY1064" fmla="*/ 661706 h 3494459"/>
              <a:gd name="connsiteX1065" fmla="*/ 5742731 w 6226093"/>
              <a:gd name="connsiteY1065" fmla="*/ 623550 h 3494459"/>
              <a:gd name="connsiteX1066" fmla="*/ 5739896 w 6226093"/>
              <a:gd name="connsiteY1066" fmla="*/ 640514 h 3494459"/>
              <a:gd name="connsiteX1067" fmla="*/ 5750664 w 6226093"/>
              <a:gd name="connsiteY1067" fmla="*/ 628714 h 3494459"/>
              <a:gd name="connsiteX1068" fmla="*/ 5742731 w 6226093"/>
              <a:gd name="connsiteY1068" fmla="*/ 623550 h 3494459"/>
              <a:gd name="connsiteX1069" fmla="*/ 3442570 w 6226093"/>
              <a:gd name="connsiteY1069" fmla="*/ 619178 h 3494459"/>
              <a:gd name="connsiteX1070" fmla="*/ 3437114 w 6226093"/>
              <a:gd name="connsiteY1070" fmla="*/ 623903 h 3494459"/>
              <a:gd name="connsiteX1071" fmla="*/ 3450173 w 6226093"/>
              <a:gd name="connsiteY1071" fmla="*/ 636962 h 3494459"/>
              <a:gd name="connsiteX1072" fmla="*/ 3442570 w 6226093"/>
              <a:gd name="connsiteY1072" fmla="*/ 619178 h 3494459"/>
              <a:gd name="connsiteX1073" fmla="*/ 2659861 w 6226093"/>
              <a:gd name="connsiteY1073" fmla="*/ 606033 h 3494459"/>
              <a:gd name="connsiteX1074" fmla="*/ 2645655 w 6226093"/>
              <a:gd name="connsiteY1074" fmla="*/ 638337 h 3494459"/>
              <a:gd name="connsiteX1075" fmla="*/ 2653674 w 6226093"/>
              <a:gd name="connsiteY1075" fmla="*/ 631693 h 3494459"/>
              <a:gd name="connsiteX1076" fmla="*/ 2663526 w 6226093"/>
              <a:gd name="connsiteY1076" fmla="*/ 643950 h 3494459"/>
              <a:gd name="connsiteX1077" fmla="*/ 2659861 w 6226093"/>
              <a:gd name="connsiteY1077" fmla="*/ 606033 h 3494459"/>
              <a:gd name="connsiteX1078" fmla="*/ 5707706 w 6226093"/>
              <a:gd name="connsiteY1078" fmla="*/ 587016 h 3494459"/>
              <a:gd name="connsiteX1079" fmla="*/ 5706331 w 6226093"/>
              <a:gd name="connsiteY1079" fmla="*/ 615426 h 3494459"/>
              <a:gd name="connsiteX1080" fmla="*/ 5723858 w 6226093"/>
              <a:gd name="connsiteY1080" fmla="*/ 635244 h 3494459"/>
              <a:gd name="connsiteX1081" fmla="*/ 5728898 w 6226093"/>
              <a:gd name="connsiteY1081" fmla="*/ 609927 h 3494459"/>
              <a:gd name="connsiteX1082" fmla="*/ 5720879 w 6226093"/>
              <a:gd name="connsiteY1082" fmla="*/ 607064 h 3494459"/>
              <a:gd name="connsiteX1083" fmla="*/ 5707706 w 6226093"/>
              <a:gd name="connsiteY1083" fmla="*/ 587016 h 3494459"/>
              <a:gd name="connsiteX1084" fmla="*/ 3778145 w 6226093"/>
              <a:gd name="connsiteY1084" fmla="*/ 487697 h 3494459"/>
              <a:gd name="connsiteX1085" fmla="*/ 3800826 w 6226093"/>
              <a:gd name="connsiteY1085" fmla="*/ 542913 h 3494459"/>
              <a:gd name="connsiteX1086" fmla="*/ 3778145 w 6226093"/>
              <a:gd name="connsiteY1086" fmla="*/ 487697 h 3494459"/>
              <a:gd name="connsiteX1087" fmla="*/ 3863946 w 6226093"/>
              <a:gd name="connsiteY1087" fmla="*/ 455508 h 3494459"/>
              <a:gd name="connsiteX1088" fmla="*/ 3864405 w 6226093"/>
              <a:gd name="connsiteY1088" fmla="*/ 513014 h 3494459"/>
              <a:gd name="connsiteX1089" fmla="*/ 3874714 w 6226093"/>
              <a:gd name="connsiteY1089" fmla="*/ 536727 h 3494459"/>
              <a:gd name="connsiteX1090" fmla="*/ 3884452 w 6226093"/>
              <a:gd name="connsiteY1090" fmla="*/ 486666 h 3494459"/>
              <a:gd name="connsiteX1091" fmla="*/ 3863946 w 6226093"/>
              <a:gd name="connsiteY1091" fmla="*/ 455508 h 3494459"/>
              <a:gd name="connsiteX1092" fmla="*/ 3904613 w 6226093"/>
              <a:gd name="connsiteY1092" fmla="*/ 453904 h 3494459"/>
              <a:gd name="connsiteX1093" fmla="*/ 3929243 w 6226093"/>
              <a:gd name="connsiteY1093" fmla="*/ 493883 h 3494459"/>
              <a:gd name="connsiteX1094" fmla="*/ 3904613 w 6226093"/>
              <a:gd name="connsiteY1094" fmla="*/ 453904 h 3494459"/>
              <a:gd name="connsiteX1095" fmla="*/ 6043509 w 6226093"/>
              <a:gd name="connsiteY1095" fmla="*/ 444524 h 3494459"/>
              <a:gd name="connsiteX1096" fmla="*/ 6039686 w 6226093"/>
              <a:gd name="connsiteY1096" fmla="*/ 451384 h 3494459"/>
              <a:gd name="connsiteX1097" fmla="*/ 6056182 w 6226093"/>
              <a:gd name="connsiteY1097" fmla="*/ 445999 h 3494459"/>
              <a:gd name="connsiteX1098" fmla="*/ 6043509 w 6226093"/>
              <a:gd name="connsiteY1098" fmla="*/ 444524 h 3494459"/>
              <a:gd name="connsiteX1099" fmla="*/ 4121303 w 6226093"/>
              <a:gd name="connsiteY1099" fmla="*/ 418572 h 3494459"/>
              <a:gd name="connsiteX1100" fmla="*/ 4118258 w 6226093"/>
              <a:gd name="connsiteY1100" fmla="*/ 455737 h 3494459"/>
              <a:gd name="connsiteX1101" fmla="*/ 4128797 w 6226093"/>
              <a:gd name="connsiteY1101" fmla="*/ 440615 h 3494459"/>
              <a:gd name="connsiteX1102" fmla="*/ 4121303 w 6226093"/>
              <a:gd name="connsiteY1102" fmla="*/ 418572 h 3494459"/>
              <a:gd name="connsiteX1103" fmla="*/ 4088689 w 6226093"/>
              <a:gd name="connsiteY1103" fmla="*/ 402698 h 3494459"/>
              <a:gd name="connsiteX1104" fmla="*/ 4084006 w 6226093"/>
              <a:gd name="connsiteY1104" fmla="*/ 415872 h 3494459"/>
              <a:gd name="connsiteX1105" fmla="*/ 4100044 w 6226093"/>
              <a:gd name="connsiteY1105" fmla="*/ 462954 h 3494459"/>
              <a:gd name="connsiteX1106" fmla="*/ 4098440 w 6226093"/>
              <a:gd name="connsiteY1106" fmla="*/ 408769 h 3494459"/>
              <a:gd name="connsiteX1107" fmla="*/ 4088689 w 6226093"/>
              <a:gd name="connsiteY1107" fmla="*/ 402698 h 3494459"/>
              <a:gd name="connsiteX1108" fmla="*/ 4305712 w 6226093"/>
              <a:gd name="connsiteY1108" fmla="*/ 354256 h 3494459"/>
              <a:gd name="connsiteX1109" fmla="*/ 4301316 w 6226093"/>
              <a:gd name="connsiteY1109" fmla="*/ 374403 h 3494459"/>
              <a:gd name="connsiteX1110" fmla="*/ 4320676 w 6226093"/>
              <a:gd name="connsiteY1110" fmla="*/ 369248 h 3494459"/>
              <a:gd name="connsiteX1111" fmla="*/ 4305712 w 6226093"/>
              <a:gd name="connsiteY1111" fmla="*/ 354256 h 3494459"/>
              <a:gd name="connsiteX1112" fmla="*/ 5573634 w 6226093"/>
              <a:gd name="connsiteY1112" fmla="*/ 292811 h 3494459"/>
              <a:gd name="connsiteX1113" fmla="*/ 5566231 w 6226093"/>
              <a:gd name="connsiteY1113" fmla="*/ 296391 h 3494459"/>
              <a:gd name="connsiteX1114" fmla="*/ 5586278 w 6226093"/>
              <a:gd name="connsiteY1114" fmla="*/ 301431 h 3494459"/>
              <a:gd name="connsiteX1115" fmla="*/ 5573634 w 6226093"/>
              <a:gd name="connsiteY1115" fmla="*/ 292811 h 3494459"/>
              <a:gd name="connsiteX1116" fmla="*/ 5522481 w 6226093"/>
              <a:gd name="connsiteY1116" fmla="*/ 275894 h 3494459"/>
              <a:gd name="connsiteX1117" fmla="*/ 5500476 w 6226093"/>
              <a:gd name="connsiteY1117" fmla="*/ 282644 h 3494459"/>
              <a:gd name="connsiteX1118" fmla="*/ 5533353 w 6226093"/>
              <a:gd name="connsiteY1118" fmla="*/ 281842 h 3494459"/>
              <a:gd name="connsiteX1119" fmla="*/ 5522481 w 6226093"/>
              <a:gd name="connsiteY1119" fmla="*/ 275894 h 3494459"/>
              <a:gd name="connsiteX1120" fmla="*/ 4624332 w 6226093"/>
              <a:gd name="connsiteY1120" fmla="*/ 261351 h 3494459"/>
              <a:gd name="connsiteX1121" fmla="*/ 4620237 w 6226093"/>
              <a:gd name="connsiteY1121" fmla="*/ 287914 h 3494459"/>
              <a:gd name="connsiteX1122" fmla="*/ 4640972 w 6226093"/>
              <a:gd name="connsiteY1122" fmla="*/ 285050 h 3494459"/>
              <a:gd name="connsiteX1123" fmla="*/ 4624332 w 6226093"/>
              <a:gd name="connsiteY1123" fmla="*/ 261351 h 3494459"/>
              <a:gd name="connsiteX1124" fmla="*/ 5579748 w 6226093"/>
              <a:gd name="connsiteY1124" fmla="*/ 250340 h 3494459"/>
              <a:gd name="connsiteX1125" fmla="*/ 5563596 w 6226093"/>
              <a:gd name="connsiteY1125" fmla="*/ 274855 h 3494459"/>
              <a:gd name="connsiteX1126" fmla="*/ 5587767 w 6226093"/>
              <a:gd name="connsiteY1126" fmla="*/ 284248 h 3494459"/>
              <a:gd name="connsiteX1127" fmla="*/ 5591318 w 6226093"/>
              <a:gd name="connsiteY1127" fmla="*/ 302691 h 3494459"/>
              <a:gd name="connsiteX1128" fmla="*/ 5640004 w 6226093"/>
              <a:gd name="connsiteY1128" fmla="*/ 306357 h 3494459"/>
              <a:gd name="connsiteX1129" fmla="*/ 5609074 w 6226093"/>
              <a:gd name="connsiteY1129" fmla="*/ 250913 h 3494459"/>
              <a:gd name="connsiteX1130" fmla="*/ 5625455 w 6226093"/>
              <a:gd name="connsiteY1130" fmla="*/ 288487 h 3494459"/>
              <a:gd name="connsiteX1131" fmla="*/ 5596244 w 6226093"/>
              <a:gd name="connsiteY1131" fmla="*/ 252402 h 3494459"/>
              <a:gd name="connsiteX1132" fmla="*/ 5579748 w 6226093"/>
              <a:gd name="connsiteY1132" fmla="*/ 250340 h 3494459"/>
              <a:gd name="connsiteX1133" fmla="*/ 4645296 w 6226093"/>
              <a:gd name="connsiteY1133" fmla="*/ 249094 h 3494459"/>
              <a:gd name="connsiteX1134" fmla="*/ 4636275 w 6226093"/>
              <a:gd name="connsiteY1134" fmla="*/ 265805 h 3494459"/>
              <a:gd name="connsiteX1135" fmla="*/ 4669954 w 6226093"/>
              <a:gd name="connsiteY1135" fmla="*/ 276802 h 3494459"/>
              <a:gd name="connsiteX1136" fmla="*/ 4645296 w 6226093"/>
              <a:gd name="connsiteY1136" fmla="*/ 249094 h 3494459"/>
              <a:gd name="connsiteX1137" fmla="*/ 5446403 w 6226093"/>
              <a:gd name="connsiteY1137" fmla="*/ 248681 h 3494459"/>
              <a:gd name="connsiteX1138" fmla="*/ 5444917 w 6226093"/>
              <a:gd name="connsiteY1138" fmla="*/ 255839 h 3494459"/>
              <a:gd name="connsiteX1139" fmla="*/ 5463704 w 6226093"/>
              <a:gd name="connsiteY1139" fmla="*/ 263743 h 3494459"/>
              <a:gd name="connsiteX1140" fmla="*/ 5446403 w 6226093"/>
              <a:gd name="connsiteY1140" fmla="*/ 248681 h 3494459"/>
              <a:gd name="connsiteX1141" fmla="*/ 4663453 w 6226093"/>
              <a:gd name="connsiteY1141" fmla="*/ 238240 h 3494459"/>
              <a:gd name="connsiteX1142" fmla="*/ 4661019 w 6226093"/>
              <a:gd name="connsiteY1142" fmla="*/ 251371 h 3494459"/>
              <a:gd name="connsiteX1143" fmla="*/ 4674078 w 6226093"/>
              <a:gd name="connsiteY1143" fmla="*/ 271418 h 3494459"/>
              <a:gd name="connsiteX1144" fmla="*/ 4673620 w 6226093"/>
              <a:gd name="connsiteY1144" fmla="*/ 247361 h 3494459"/>
              <a:gd name="connsiteX1145" fmla="*/ 4663453 w 6226093"/>
              <a:gd name="connsiteY1145" fmla="*/ 238240 h 3494459"/>
              <a:gd name="connsiteX1146" fmla="*/ 5552369 w 6226093"/>
              <a:gd name="connsiteY1146" fmla="*/ 233500 h 3494459"/>
              <a:gd name="connsiteX1147" fmla="*/ 5553057 w 6226093"/>
              <a:gd name="connsiteY1147" fmla="*/ 245299 h 3494459"/>
              <a:gd name="connsiteX1148" fmla="*/ 5562565 w 6226093"/>
              <a:gd name="connsiteY1148" fmla="*/ 236593 h 3494459"/>
              <a:gd name="connsiteX1149" fmla="*/ 5552369 w 6226093"/>
              <a:gd name="connsiteY1149" fmla="*/ 233500 h 3494459"/>
              <a:gd name="connsiteX1150" fmla="*/ 5026448 w 6226093"/>
              <a:gd name="connsiteY1150" fmla="*/ 196728 h 3494459"/>
              <a:gd name="connsiteX1151" fmla="*/ 5011327 w 6226093"/>
              <a:gd name="connsiteY1151" fmla="*/ 222274 h 3494459"/>
              <a:gd name="connsiteX1152" fmla="*/ 5026448 w 6226093"/>
              <a:gd name="connsiteY1152" fmla="*/ 196728 h 3494459"/>
              <a:gd name="connsiteX1153" fmla="*/ 5134245 w 6226093"/>
              <a:gd name="connsiteY1153" fmla="*/ 72895 h 3494459"/>
              <a:gd name="connsiteX1154" fmla="*/ 5127715 w 6226093"/>
              <a:gd name="connsiteY1154" fmla="*/ 82746 h 3494459"/>
              <a:gd name="connsiteX1155" fmla="*/ 5145814 w 6226093"/>
              <a:gd name="connsiteY1155" fmla="*/ 137503 h 3494459"/>
              <a:gd name="connsiteX1156" fmla="*/ 5170329 w 6226093"/>
              <a:gd name="connsiteY1156" fmla="*/ 140596 h 3494459"/>
              <a:gd name="connsiteX1157" fmla="*/ 5134245 w 6226093"/>
              <a:gd name="connsiteY1157" fmla="*/ 72895 h 3494459"/>
              <a:gd name="connsiteX1158" fmla="*/ 5230199 w 6226093"/>
              <a:gd name="connsiteY1158" fmla="*/ 95 h 3494459"/>
              <a:gd name="connsiteX1159" fmla="*/ 5242384 w 6226093"/>
              <a:gd name="connsiteY1159" fmla="*/ 11379 h 3494459"/>
              <a:gd name="connsiteX1160" fmla="*/ 5246852 w 6226093"/>
              <a:gd name="connsiteY1160" fmla="*/ 37268 h 3494459"/>
              <a:gd name="connsiteX1161" fmla="*/ 5230127 w 6226093"/>
              <a:gd name="connsiteY1161" fmla="*/ 38070 h 3494459"/>
              <a:gd name="connsiteX1162" fmla="*/ 5246393 w 6226093"/>
              <a:gd name="connsiteY1162" fmla="*/ 61783 h 3494459"/>
              <a:gd name="connsiteX1163" fmla="*/ 5251205 w 6226093"/>
              <a:gd name="connsiteY1163" fmla="*/ 42538 h 3494459"/>
              <a:gd name="connsiteX1164" fmla="*/ 5284540 w 6226093"/>
              <a:gd name="connsiteY1164" fmla="*/ 65907 h 3494459"/>
              <a:gd name="connsiteX1165" fmla="*/ 5261171 w 6226093"/>
              <a:gd name="connsiteY1165" fmla="*/ 117800 h 3494459"/>
              <a:gd name="connsiteX1166" fmla="*/ 5327842 w 6226093"/>
              <a:gd name="connsiteY1166" fmla="*/ 133036 h 3494459"/>
              <a:gd name="connsiteX1167" fmla="*/ 5337121 w 6226093"/>
              <a:gd name="connsiteY1167" fmla="*/ 119175 h 3494459"/>
              <a:gd name="connsiteX1168" fmla="*/ 5325436 w 6226093"/>
              <a:gd name="connsiteY1168" fmla="*/ 101533 h 3494459"/>
              <a:gd name="connsiteX1169" fmla="*/ 5431743 w 6226093"/>
              <a:gd name="connsiteY1169" fmla="*/ 126964 h 3494459"/>
              <a:gd name="connsiteX1170" fmla="*/ 5426703 w 6226093"/>
              <a:gd name="connsiteY1170" fmla="*/ 110010 h 3494459"/>
              <a:gd name="connsiteX1171" fmla="*/ 5452019 w 6226093"/>
              <a:gd name="connsiteY1171" fmla="*/ 123070 h 3494459"/>
              <a:gd name="connsiteX1172" fmla="*/ 5449499 w 6226093"/>
              <a:gd name="connsiteY1172" fmla="*/ 142658 h 3494459"/>
              <a:gd name="connsiteX1173" fmla="*/ 5493717 w 6226093"/>
              <a:gd name="connsiteY1173" fmla="*/ 153427 h 3494459"/>
              <a:gd name="connsiteX1174" fmla="*/ 5512963 w 6226093"/>
              <a:gd name="connsiteY1174" fmla="*/ 177598 h 3494459"/>
              <a:gd name="connsiteX1175" fmla="*/ 5513535 w 6226093"/>
              <a:gd name="connsiteY1175" fmla="*/ 163622 h 3494459"/>
              <a:gd name="connsiteX1176" fmla="*/ 5536675 w 6226093"/>
              <a:gd name="connsiteY1176" fmla="*/ 191573 h 3494459"/>
              <a:gd name="connsiteX1177" fmla="*/ 5543892 w 6226093"/>
              <a:gd name="connsiteY1177" fmla="*/ 177483 h 3494459"/>
              <a:gd name="connsiteX1178" fmla="*/ 5566002 w 6226093"/>
              <a:gd name="connsiteY1178" fmla="*/ 218150 h 3494459"/>
              <a:gd name="connsiteX1179" fmla="*/ 5594411 w 6226093"/>
              <a:gd name="connsiteY1179" fmla="*/ 222045 h 3494459"/>
              <a:gd name="connsiteX1180" fmla="*/ 5591891 w 6226093"/>
              <a:gd name="connsiteY1180" fmla="*/ 226512 h 3494459"/>
              <a:gd name="connsiteX1181" fmla="*/ 5594640 w 6226093"/>
              <a:gd name="connsiteY1181" fmla="*/ 232813 h 3494459"/>
              <a:gd name="connsiteX1182" fmla="*/ 5577915 w 6226093"/>
              <a:gd name="connsiteY1182" fmla="*/ 230407 h 3494459"/>
              <a:gd name="connsiteX1183" fmla="*/ 5616864 w 6226093"/>
              <a:gd name="connsiteY1183" fmla="*/ 227543 h 3494459"/>
              <a:gd name="connsiteX1184" fmla="*/ 5640691 w 6226093"/>
              <a:gd name="connsiteY1184" fmla="*/ 251142 h 3494459"/>
              <a:gd name="connsiteX1185" fmla="*/ 5649970 w 6226093"/>
              <a:gd name="connsiteY1185" fmla="*/ 246789 h 3494459"/>
              <a:gd name="connsiteX1186" fmla="*/ 5665435 w 6226093"/>
              <a:gd name="connsiteY1186" fmla="*/ 282186 h 3494459"/>
              <a:gd name="connsiteX1187" fmla="*/ 5639545 w 6226093"/>
              <a:gd name="connsiteY1187" fmla="*/ 284821 h 3494459"/>
              <a:gd name="connsiteX1188" fmla="*/ 5655354 w 6226093"/>
              <a:gd name="connsiteY1188" fmla="*/ 310825 h 3494459"/>
              <a:gd name="connsiteX1189" fmla="*/ 5688804 w 6226093"/>
              <a:gd name="connsiteY1189" fmla="*/ 294443 h 3494459"/>
              <a:gd name="connsiteX1190" fmla="*/ 5699687 w 6226093"/>
              <a:gd name="connsiteY1190" fmla="*/ 278177 h 3494459"/>
              <a:gd name="connsiteX1191" fmla="*/ 5687544 w 6226093"/>
              <a:gd name="connsiteY1191" fmla="*/ 286654 h 3494459"/>
              <a:gd name="connsiteX1192" fmla="*/ 5710684 w 6226093"/>
              <a:gd name="connsiteY1192" fmla="*/ 308305 h 3494459"/>
              <a:gd name="connsiteX1193" fmla="*/ 5713662 w 6226093"/>
              <a:gd name="connsiteY1193" fmla="*/ 294558 h 3494459"/>
              <a:gd name="connsiteX1194" fmla="*/ 5723743 w 6226093"/>
              <a:gd name="connsiteY1194" fmla="*/ 307159 h 3494459"/>
              <a:gd name="connsiteX1195" fmla="*/ 5725920 w 6226093"/>
              <a:gd name="connsiteY1195" fmla="*/ 286425 h 3494459"/>
              <a:gd name="connsiteX1196" fmla="*/ 5747342 w 6226093"/>
              <a:gd name="connsiteY1196" fmla="*/ 309107 h 3494459"/>
              <a:gd name="connsiteX1197" fmla="*/ 5751695 w 6226093"/>
              <a:gd name="connsiteY1197" fmla="*/ 288143 h 3494459"/>
              <a:gd name="connsiteX1198" fmla="*/ 5753298 w 6226093"/>
              <a:gd name="connsiteY1198" fmla="*/ 302004 h 3494459"/>
              <a:gd name="connsiteX1199" fmla="*/ 5770024 w 6226093"/>
              <a:gd name="connsiteY1199" fmla="*/ 314147 h 3494459"/>
              <a:gd name="connsiteX1200" fmla="*/ 5801984 w 6226093"/>
              <a:gd name="connsiteY1200" fmla="*/ 303493 h 3494459"/>
              <a:gd name="connsiteX1201" fmla="*/ 5793392 w 6226093"/>
              <a:gd name="connsiteY1201" fmla="*/ 284134 h 3494459"/>
              <a:gd name="connsiteX1202" fmla="*/ 5804046 w 6226093"/>
              <a:gd name="connsiteY1202" fmla="*/ 282186 h 3494459"/>
              <a:gd name="connsiteX1203" fmla="*/ 5827988 w 6226093"/>
              <a:gd name="connsiteY1203" fmla="*/ 294787 h 3494459"/>
              <a:gd name="connsiteX1204" fmla="*/ 5791674 w 6226093"/>
              <a:gd name="connsiteY1204" fmla="*/ 306128 h 3494459"/>
              <a:gd name="connsiteX1205" fmla="*/ 5797631 w 6226093"/>
              <a:gd name="connsiteY1205" fmla="*/ 314376 h 3494459"/>
              <a:gd name="connsiteX1206" fmla="*/ 5849639 w 6226093"/>
              <a:gd name="connsiteY1206" fmla="*/ 318271 h 3494459"/>
              <a:gd name="connsiteX1207" fmla="*/ 5902335 w 6226093"/>
              <a:gd name="connsiteY1207" fmla="*/ 321364 h 3494459"/>
              <a:gd name="connsiteX1208" fmla="*/ 5922610 w 6226093"/>
              <a:gd name="connsiteY1208" fmla="*/ 335569 h 3494459"/>
              <a:gd name="connsiteX1209" fmla="*/ 5882173 w 6226093"/>
              <a:gd name="connsiteY1209" fmla="*/ 354699 h 3494459"/>
              <a:gd name="connsiteX1210" fmla="*/ 5889504 w 6226093"/>
              <a:gd name="connsiteY1210" fmla="*/ 360771 h 3494459"/>
              <a:gd name="connsiteX1211" fmla="*/ 5971640 w 6226093"/>
              <a:gd name="connsiteY1211" fmla="*/ 367071 h 3494459"/>
              <a:gd name="connsiteX1212" fmla="*/ 6053318 w 6226093"/>
              <a:gd name="connsiteY1212" fmla="*/ 391128 h 3494459"/>
              <a:gd name="connsiteX1213" fmla="*/ 6065918 w 6226093"/>
              <a:gd name="connsiteY1213" fmla="*/ 392617 h 3494459"/>
              <a:gd name="connsiteX1214" fmla="*/ 6067293 w 6226093"/>
              <a:gd name="connsiteY1214" fmla="*/ 401323 h 3494459"/>
              <a:gd name="connsiteX1215" fmla="*/ 6092495 w 6226093"/>
              <a:gd name="connsiteY1215" fmla="*/ 415070 h 3494459"/>
              <a:gd name="connsiteX1216" fmla="*/ 6098223 w 6226093"/>
              <a:gd name="connsiteY1216" fmla="*/ 411633 h 3494459"/>
              <a:gd name="connsiteX1217" fmla="*/ 6087913 w 6226093"/>
              <a:gd name="connsiteY1217" fmla="*/ 410029 h 3494459"/>
              <a:gd name="connsiteX1218" fmla="*/ 6117010 w 6226093"/>
              <a:gd name="connsiteY1218" fmla="*/ 410488 h 3494459"/>
              <a:gd name="connsiteX1219" fmla="*/ 6152178 w 6226093"/>
              <a:gd name="connsiteY1219" fmla="*/ 434315 h 3494459"/>
              <a:gd name="connsiteX1220" fmla="*/ 6196740 w 6226093"/>
              <a:gd name="connsiteY1220" fmla="*/ 455049 h 3494459"/>
              <a:gd name="connsiteX1221" fmla="*/ 6225952 w 6226093"/>
              <a:gd name="connsiteY1221" fmla="*/ 474180 h 3494459"/>
              <a:gd name="connsiteX1222" fmla="*/ 6221025 w 6226093"/>
              <a:gd name="connsiteY1222" fmla="*/ 478877 h 3494459"/>
              <a:gd name="connsiteX1223" fmla="*/ 6204186 w 6226093"/>
              <a:gd name="connsiteY1223" fmla="*/ 480480 h 3494459"/>
              <a:gd name="connsiteX1224" fmla="*/ 6152636 w 6226093"/>
              <a:gd name="connsiteY1224" fmla="*/ 481855 h 3494459"/>
              <a:gd name="connsiteX1225" fmla="*/ 6156875 w 6226093"/>
              <a:gd name="connsiteY1225" fmla="*/ 475096 h 3494459"/>
              <a:gd name="connsiteX1226" fmla="*/ 6117125 w 6226093"/>
              <a:gd name="connsiteY1226" fmla="*/ 471431 h 3494459"/>
              <a:gd name="connsiteX1227" fmla="*/ 6081612 w 6226093"/>
              <a:gd name="connsiteY1227" fmla="*/ 482886 h 3494459"/>
              <a:gd name="connsiteX1228" fmla="*/ 6031667 w 6226093"/>
              <a:gd name="connsiteY1228" fmla="*/ 486208 h 3494459"/>
              <a:gd name="connsiteX1229" fmla="*/ 5949302 w 6226093"/>
              <a:gd name="connsiteY1229" fmla="*/ 489759 h 3494459"/>
              <a:gd name="connsiteX1230" fmla="*/ 5975420 w 6226093"/>
              <a:gd name="connsiteY1230" fmla="*/ 496174 h 3494459"/>
              <a:gd name="connsiteX1231" fmla="*/ 5932233 w 6226093"/>
              <a:gd name="connsiteY1231" fmla="*/ 508432 h 3494459"/>
              <a:gd name="connsiteX1232" fmla="*/ 5887099 w 6226093"/>
              <a:gd name="connsiteY1232" fmla="*/ 521377 h 3494459"/>
              <a:gd name="connsiteX1233" fmla="*/ 5874383 w 6226093"/>
              <a:gd name="connsiteY1233" fmla="*/ 508317 h 3494459"/>
              <a:gd name="connsiteX1234" fmla="*/ 5844026 w 6226093"/>
              <a:gd name="connsiteY1234" fmla="*/ 522866 h 3494459"/>
              <a:gd name="connsiteX1235" fmla="*/ 5856741 w 6226093"/>
              <a:gd name="connsiteY1235" fmla="*/ 515191 h 3494459"/>
              <a:gd name="connsiteX1236" fmla="*/ 5837267 w 6226093"/>
              <a:gd name="connsiteY1236" fmla="*/ 528364 h 3494459"/>
              <a:gd name="connsiteX1237" fmla="*/ 5756277 w 6226093"/>
              <a:gd name="connsiteY1237" fmla="*/ 536498 h 3494459"/>
              <a:gd name="connsiteX1238" fmla="*/ 5752382 w 6226093"/>
              <a:gd name="connsiteY1238" fmla="*/ 573384 h 3494459"/>
              <a:gd name="connsiteX1239" fmla="*/ 5732106 w 6226093"/>
              <a:gd name="connsiteY1239" fmla="*/ 596066 h 3494459"/>
              <a:gd name="connsiteX1240" fmla="*/ 5758110 w 6226093"/>
              <a:gd name="connsiteY1240" fmla="*/ 635015 h 3494459"/>
              <a:gd name="connsiteX1241" fmla="*/ 5765441 w 6226093"/>
              <a:gd name="connsiteY1241" fmla="*/ 620352 h 3494459"/>
              <a:gd name="connsiteX1242" fmla="*/ 5754215 w 6226093"/>
              <a:gd name="connsiteY1242" fmla="*/ 594462 h 3494459"/>
              <a:gd name="connsiteX1243" fmla="*/ 5795913 w 6226093"/>
              <a:gd name="connsiteY1243" fmla="*/ 585413 h 3494459"/>
              <a:gd name="connsiteX1244" fmla="*/ 5809201 w 6226093"/>
              <a:gd name="connsiteY1244" fmla="*/ 600190 h 3494459"/>
              <a:gd name="connsiteX1245" fmla="*/ 5821688 w 6226093"/>
              <a:gd name="connsiteY1245" fmla="*/ 586902 h 3494459"/>
              <a:gd name="connsiteX1246" fmla="*/ 5815502 w 6226093"/>
              <a:gd name="connsiteY1246" fmla="*/ 578196 h 3494459"/>
              <a:gd name="connsiteX1247" fmla="*/ 5830623 w 6226093"/>
              <a:gd name="connsiteY1247" fmla="*/ 586329 h 3494459"/>
              <a:gd name="connsiteX1248" fmla="*/ 5823291 w 6226093"/>
              <a:gd name="connsiteY1248" fmla="*/ 627225 h 3494459"/>
              <a:gd name="connsiteX1249" fmla="*/ 5860292 w 6226093"/>
              <a:gd name="connsiteY1249" fmla="*/ 601679 h 3494459"/>
              <a:gd name="connsiteX1250" fmla="*/ 5871175 w 6226093"/>
              <a:gd name="connsiteY1250" fmla="*/ 621268 h 3494459"/>
              <a:gd name="connsiteX1251" fmla="*/ 5905886 w 6226093"/>
              <a:gd name="connsiteY1251" fmla="*/ 616457 h 3494459"/>
              <a:gd name="connsiteX1252" fmla="*/ 5907718 w 6226093"/>
              <a:gd name="connsiteY1252" fmla="*/ 636275 h 3494459"/>
              <a:gd name="connsiteX1253" fmla="*/ 5939106 w 6226093"/>
              <a:gd name="connsiteY1253" fmla="*/ 639483 h 3494459"/>
              <a:gd name="connsiteX1254" fmla="*/ 5938763 w 6226093"/>
              <a:gd name="connsiteY1254" fmla="*/ 628371 h 3494459"/>
              <a:gd name="connsiteX1255" fmla="*/ 5978628 w 6226093"/>
              <a:gd name="connsiteY1255" fmla="*/ 629516 h 3494459"/>
              <a:gd name="connsiteX1256" fmla="*/ 6020784 w 6226093"/>
              <a:gd name="connsiteY1256" fmla="*/ 640857 h 3494459"/>
              <a:gd name="connsiteX1257" fmla="*/ 5958123 w 6226093"/>
              <a:gd name="connsiteY1257" fmla="*/ 685304 h 3494459"/>
              <a:gd name="connsiteX1258" fmla="*/ 5900731 w 6226093"/>
              <a:gd name="connsiteY1258" fmla="*/ 741551 h 3494459"/>
              <a:gd name="connsiteX1259" fmla="*/ 5863615 w 6226093"/>
              <a:gd name="connsiteY1259" fmla="*/ 778323 h 3494459"/>
              <a:gd name="connsiteX1260" fmla="*/ 5831081 w 6226093"/>
              <a:gd name="connsiteY1260" fmla="*/ 820250 h 3494459"/>
              <a:gd name="connsiteX1261" fmla="*/ 5855596 w 6226093"/>
              <a:gd name="connsiteY1261" fmla="*/ 781072 h 3494459"/>
              <a:gd name="connsiteX1262" fmla="*/ 5813669 w 6226093"/>
              <a:gd name="connsiteY1262" fmla="*/ 838808 h 3494459"/>
              <a:gd name="connsiteX1263" fmla="*/ 5806567 w 6226093"/>
              <a:gd name="connsiteY1263" fmla="*/ 870425 h 3494459"/>
              <a:gd name="connsiteX1264" fmla="*/ 5807712 w 6226093"/>
              <a:gd name="connsiteY1264" fmla="*/ 824947 h 3494459"/>
              <a:gd name="connsiteX1265" fmla="*/ 5796715 w 6226093"/>
              <a:gd name="connsiteY1265" fmla="*/ 895856 h 3494459"/>
              <a:gd name="connsiteX1266" fmla="*/ 5782968 w 6226093"/>
              <a:gd name="connsiteY1266" fmla="*/ 880048 h 3494459"/>
              <a:gd name="connsiteX1267" fmla="*/ 5763265 w 6226093"/>
              <a:gd name="connsiteY1267" fmla="*/ 887837 h 3494459"/>
              <a:gd name="connsiteX1268" fmla="*/ 5758912 w 6226093"/>
              <a:gd name="connsiteY1268" fmla="*/ 893909 h 3494459"/>
              <a:gd name="connsiteX1269" fmla="*/ 5767160 w 6226093"/>
              <a:gd name="connsiteY1269" fmla="*/ 935148 h 3494459"/>
              <a:gd name="connsiteX1270" fmla="*/ 5774949 w 6226093"/>
              <a:gd name="connsiteY1270" fmla="*/ 931712 h 3494459"/>
              <a:gd name="connsiteX1271" fmla="*/ 5773116 w 6226093"/>
              <a:gd name="connsiteY1271" fmla="*/ 905822 h 3494459"/>
              <a:gd name="connsiteX1272" fmla="*/ 5785259 w 6226093"/>
              <a:gd name="connsiteY1272" fmla="*/ 896429 h 3494459"/>
              <a:gd name="connsiteX1273" fmla="*/ 5778844 w 6226093"/>
              <a:gd name="connsiteY1273" fmla="*/ 929993 h 3494459"/>
              <a:gd name="connsiteX1274" fmla="*/ 5800381 w 6226093"/>
              <a:gd name="connsiteY1274" fmla="*/ 942480 h 3494459"/>
              <a:gd name="connsiteX1275" fmla="*/ 5808628 w 6226093"/>
              <a:gd name="connsiteY1275" fmla="*/ 983605 h 3494459"/>
              <a:gd name="connsiteX1276" fmla="*/ 5828332 w 6226093"/>
              <a:gd name="connsiteY1276" fmla="*/ 916018 h 3494459"/>
              <a:gd name="connsiteX1277" fmla="*/ 5841047 w 6226093"/>
              <a:gd name="connsiteY1277" fmla="*/ 897231 h 3494459"/>
              <a:gd name="connsiteX1278" fmla="*/ 5831654 w 6226093"/>
              <a:gd name="connsiteY1278" fmla="*/ 880735 h 3494459"/>
              <a:gd name="connsiteX1279" fmla="*/ 5850097 w 6226093"/>
              <a:gd name="connsiteY1279" fmla="*/ 880620 h 3494459"/>
              <a:gd name="connsiteX1280" fmla="*/ 5984241 w 6226093"/>
              <a:gd name="connsiteY1280" fmla="*/ 747279 h 3494459"/>
              <a:gd name="connsiteX1281" fmla="*/ 5969921 w 6226093"/>
              <a:gd name="connsiteY1281" fmla="*/ 798943 h 3494459"/>
              <a:gd name="connsiteX1282" fmla="*/ 6002913 w 6226093"/>
              <a:gd name="connsiteY1282" fmla="*/ 773626 h 3494459"/>
              <a:gd name="connsiteX1283" fmla="*/ 6022044 w 6226093"/>
              <a:gd name="connsiteY1283" fmla="*/ 780156 h 3494459"/>
              <a:gd name="connsiteX1284" fmla="*/ 6045184 w 6226093"/>
              <a:gd name="connsiteY1284" fmla="*/ 753579 h 3494459"/>
              <a:gd name="connsiteX1285" fmla="*/ 6066376 w 6226093"/>
              <a:gd name="connsiteY1285" fmla="*/ 748768 h 3494459"/>
              <a:gd name="connsiteX1286" fmla="*/ 6055380 w 6226093"/>
              <a:gd name="connsiteY1286" fmla="*/ 766066 h 3494459"/>
              <a:gd name="connsiteX1287" fmla="*/ 6072906 w 6226093"/>
              <a:gd name="connsiteY1287" fmla="*/ 774084 h 3494459"/>
              <a:gd name="connsiteX1288" fmla="*/ 6036592 w 6226093"/>
              <a:gd name="connsiteY1288" fmla="*/ 881422 h 3494459"/>
              <a:gd name="connsiteX1289" fmla="*/ 6018493 w 6226093"/>
              <a:gd name="connsiteY1289" fmla="*/ 933888 h 3494459"/>
              <a:gd name="connsiteX1290" fmla="*/ 5992947 w 6226093"/>
              <a:gd name="connsiteY1290" fmla="*/ 978794 h 3494459"/>
              <a:gd name="connsiteX1291" fmla="*/ 5972442 w 6226093"/>
              <a:gd name="connsiteY1291" fmla="*/ 1051307 h 3494459"/>
              <a:gd name="connsiteX1292" fmla="*/ 5938419 w 6226093"/>
              <a:gd name="connsiteY1292" fmla="*/ 1106752 h 3494459"/>
              <a:gd name="connsiteX1293" fmla="*/ 5894774 w 6226093"/>
              <a:gd name="connsiteY1293" fmla="*/ 1219015 h 3494459"/>
              <a:gd name="connsiteX1294" fmla="*/ 5888244 w 6226093"/>
              <a:gd name="connsiteY1294" fmla="*/ 1203665 h 3494459"/>
              <a:gd name="connsiteX1295" fmla="*/ 5880569 w 6226093"/>
              <a:gd name="connsiteY1295" fmla="*/ 1257849 h 3494459"/>
              <a:gd name="connsiteX1296" fmla="*/ 5860063 w 6226093"/>
              <a:gd name="connsiteY1296" fmla="*/ 1242728 h 3494459"/>
              <a:gd name="connsiteX1297" fmla="*/ 5838985 w 6226093"/>
              <a:gd name="connsiteY1297" fmla="*/ 1324406 h 3494459"/>
              <a:gd name="connsiteX1298" fmla="*/ 5836580 w 6226093"/>
              <a:gd name="connsiteY1298" fmla="*/ 1435638 h 3494459"/>
              <a:gd name="connsiteX1299" fmla="*/ 5827186 w 6226093"/>
              <a:gd name="connsiteY1299" fmla="*/ 1493488 h 3494459"/>
              <a:gd name="connsiteX1300" fmla="*/ 5736802 w 6226093"/>
              <a:gd name="connsiteY1300" fmla="*/ 1569667 h 3494459"/>
              <a:gd name="connsiteX1301" fmla="*/ 5747342 w 6226093"/>
              <a:gd name="connsiteY1301" fmla="*/ 1560274 h 3494459"/>
              <a:gd name="connsiteX1302" fmla="*/ 5756392 w 6226093"/>
              <a:gd name="connsiteY1302" fmla="*/ 1618239 h 3494459"/>
              <a:gd name="connsiteX1303" fmla="*/ 5746540 w 6226093"/>
              <a:gd name="connsiteY1303" fmla="*/ 1647221 h 3494459"/>
              <a:gd name="connsiteX1304" fmla="*/ 5720994 w 6226093"/>
              <a:gd name="connsiteY1304" fmla="*/ 1642982 h 3494459"/>
              <a:gd name="connsiteX1305" fmla="*/ 5733824 w 6226093"/>
              <a:gd name="connsiteY1305" fmla="*/ 1699458 h 3494459"/>
              <a:gd name="connsiteX1306" fmla="*/ 5666924 w 6226093"/>
              <a:gd name="connsiteY1306" fmla="*/ 1721223 h 3494459"/>
              <a:gd name="connsiteX1307" fmla="*/ 5631298 w 6226093"/>
              <a:gd name="connsiteY1307" fmla="*/ 1824323 h 3494459"/>
              <a:gd name="connsiteX1308" fmla="*/ 5610448 w 6226093"/>
              <a:gd name="connsiteY1308" fmla="*/ 1870488 h 3494459"/>
              <a:gd name="connsiteX1309" fmla="*/ 5627288 w 6226093"/>
              <a:gd name="connsiteY1309" fmla="*/ 1997988 h 3494459"/>
              <a:gd name="connsiteX1310" fmla="*/ 5553400 w 6226093"/>
              <a:gd name="connsiteY1310" fmla="*/ 2069699 h 3494459"/>
              <a:gd name="connsiteX1311" fmla="*/ 5503454 w 6226093"/>
              <a:gd name="connsiteY1311" fmla="*/ 2178412 h 3494459"/>
              <a:gd name="connsiteX1312" fmla="*/ 5471952 w 6226093"/>
              <a:gd name="connsiteY1312" fmla="*/ 2290332 h 3494459"/>
              <a:gd name="connsiteX1313" fmla="*/ 5449384 w 6226093"/>
              <a:gd name="connsiteY1313" fmla="*/ 2388276 h 3494459"/>
              <a:gd name="connsiteX1314" fmla="*/ 5408718 w 6226093"/>
              <a:gd name="connsiteY1314" fmla="*/ 2436389 h 3494459"/>
              <a:gd name="connsiteX1315" fmla="*/ 5380423 w 6226093"/>
              <a:gd name="connsiteY1315" fmla="*/ 2582332 h 3494459"/>
              <a:gd name="connsiteX1316" fmla="*/ 5358886 w 6226093"/>
              <a:gd name="connsiteY1316" fmla="*/ 2555755 h 3494459"/>
              <a:gd name="connsiteX1317" fmla="*/ 5345025 w 6226093"/>
              <a:gd name="connsiteY1317" fmla="*/ 2658396 h 3494459"/>
              <a:gd name="connsiteX1318" fmla="*/ 5339870 w 6226093"/>
              <a:gd name="connsiteY1318" fmla="*/ 2619791 h 3494459"/>
              <a:gd name="connsiteX1319" fmla="*/ 5274574 w 6226093"/>
              <a:gd name="connsiteY1319" fmla="*/ 2740188 h 3494459"/>
              <a:gd name="connsiteX1320" fmla="*/ 5307910 w 6226093"/>
              <a:gd name="connsiteY1320" fmla="*/ 2701240 h 3494459"/>
              <a:gd name="connsiteX1321" fmla="*/ 5318448 w 6226093"/>
              <a:gd name="connsiteY1321" fmla="*/ 2600890 h 3494459"/>
              <a:gd name="connsiteX1322" fmla="*/ 5301380 w 6226093"/>
              <a:gd name="connsiteY1322" fmla="*/ 2587258 h 3494459"/>
              <a:gd name="connsiteX1323" fmla="*/ 5312606 w 6226093"/>
              <a:gd name="connsiteY1323" fmla="*/ 2529408 h 3494459"/>
              <a:gd name="connsiteX1324" fmla="*/ 5293819 w 6226093"/>
              <a:gd name="connsiteY1324" fmla="*/ 2626092 h 3494459"/>
              <a:gd name="connsiteX1325" fmla="*/ 5242155 w 6226093"/>
              <a:gd name="connsiteY1325" fmla="*/ 2664468 h 3494459"/>
              <a:gd name="connsiteX1326" fmla="*/ 5193126 w 6226093"/>
              <a:gd name="connsiteY1326" fmla="*/ 2724265 h 3494459"/>
              <a:gd name="connsiteX1327" fmla="*/ 5193698 w 6226093"/>
              <a:gd name="connsiteY1327" fmla="*/ 2783719 h 3494459"/>
              <a:gd name="connsiteX1328" fmla="*/ 5176172 w 6226093"/>
              <a:gd name="connsiteY1328" fmla="*/ 2776846 h 3494459"/>
              <a:gd name="connsiteX1329" fmla="*/ 5171589 w 6226093"/>
              <a:gd name="connsiteY1329" fmla="*/ 2745458 h 3494459"/>
              <a:gd name="connsiteX1330" fmla="*/ 5141347 w 6226093"/>
              <a:gd name="connsiteY1330" fmla="*/ 2822553 h 3494459"/>
              <a:gd name="connsiteX1331" fmla="*/ 5158988 w 6226093"/>
              <a:gd name="connsiteY1331" fmla="*/ 2846610 h 3494459"/>
              <a:gd name="connsiteX1332" fmla="*/ 5137108 w 6226093"/>
              <a:gd name="connsiteY1332" fmla="*/ 2859440 h 3494459"/>
              <a:gd name="connsiteX1333" fmla="*/ 5114999 w 6226093"/>
              <a:gd name="connsiteY1333" fmla="*/ 2820262 h 3494459"/>
              <a:gd name="connsiteX1334" fmla="*/ 5093005 w 6226093"/>
              <a:gd name="connsiteY1334" fmla="*/ 2901940 h 3494459"/>
              <a:gd name="connsiteX1335" fmla="*/ 5106293 w 6226093"/>
              <a:gd name="connsiteY1335" fmla="*/ 2929318 h 3494459"/>
              <a:gd name="connsiteX1336" fmla="*/ 5084069 w 6226093"/>
              <a:gd name="connsiteY1336" fmla="*/ 2897930 h 3494459"/>
              <a:gd name="connsiteX1337" fmla="*/ 5028167 w 6226093"/>
              <a:gd name="connsiteY1337" fmla="*/ 3030127 h 3494459"/>
              <a:gd name="connsiteX1338" fmla="*/ 5028969 w 6226093"/>
              <a:gd name="connsiteY1338" fmla="*/ 2977660 h 3494459"/>
              <a:gd name="connsiteX1339" fmla="*/ 5005141 w 6226093"/>
              <a:gd name="connsiteY1339" fmla="*/ 3041811 h 3494459"/>
              <a:gd name="connsiteX1340" fmla="*/ 4996664 w 6226093"/>
              <a:gd name="connsiteY1340" fmla="*/ 3011339 h 3494459"/>
              <a:gd name="connsiteX1341" fmla="*/ 4982116 w 6226093"/>
              <a:gd name="connsiteY1341" fmla="*/ 3043759 h 3494459"/>
              <a:gd name="connsiteX1342" fmla="*/ 4990822 w 6226093"/>
              <a:gd name="connsiteY1342" fmla="*/ 3065753 h 3494459"/>
              <a:gd name="connsiteX1343" fmla="*/ 4976044 w 6226093"/>
              <a:gd name="connsiteY1343" fmla="*/ 3098057 h 3494459"/>
              <a:gd name="connsiteX1344" fmla="*/ 4963100 w 6226093"/>
              <a:gd name="connsiteY1344" fmla="*/ 3060598 h 3494459"/>
              <a:gd name="connsiteX1345" fmla="*/ 4894710 w 6226093"/>
              <a:gd name="connsiteY1345" fmla="*/ 3141245 h 3494459"/>
              <a:gd name="connsiteX1346" fmla="*/ 4874892 w 6226093"/>
              <a:gd name="connsiteY1346" fmla="*/ 3157053 h 3494459"/>
              <a:gd name="connsiteX1347" fmla="*/ 4857251 w 6226093"/>
              <a:gd name="connsiteY1347" fmla="*/ 3120396 h 3494459"/>
              <a:gd name="connsiteX1348" fmla="*/ 4812460 w 6226093"/>
              <a:gd name="connsiteY1348" fmla="*/ 3152929 h 3494459"/>
              <a:gd name="connsiteX1349" fmla="*/ 4810627 w 6226093"/>
              <a:gd name="connsiteY1349" fmla="*/ 3187754 h 3494459"/>
              <a:gd name="connsiteX1350" fmla="*/ 4772022 w 6226093"/>
              <a:gd name="connsiteY1350" fmla="*/ 3182026 h 3494459"/>
              <a:gd name="connsiteX1351" fmla="*/ 4735823 w 6226093"/>
              <a:gd name="connsiteY1351" fmla="*/ 3187525 h 3494459"/>
              <a:gd name="connsiteX1352" fmla="*/ 4669496 w 6226093"/>
              <a:gd name="connsiteY1352" fmla="*/ 3222922 h 3494459"/>
              <a:gd name="connsiteX1353" fmla="*/ 4653458 w 6226093"/>
              <a:gd name="connsiteY1353" fmla="*/ 3234149 h 3494459"/>
              <a:gd name="connsiteX1354" fmla="*/ 4637077 w 6226093"/>
              <a:gd name="connsiteY1354" fmla="*/ 3244344 h 3494459"/>
              <a:gd name="connsiteX1355" fmla="*/ 4603512 w 6226093"/>
              <a:gd name="connsiteY1355" fmla="*/ 3262558 h 3494459"/>
              <a:gd name="connsiteX1356" fmla="*/ 4530312 w 6226093"/>
              <a:gd name="connsiteY1356" fmla="*/ 3276076 h 3494459"/>
              <a:gd name="connsiteX1357" fmla="*/ 4473722 w 6226093"/>
              <a:gd name="connsiteY1357" fmla="*/ 3306776 h 3494459"/>
              <a:gd name="connsiteX1358" fmla="*/ 4469597 w 6226093"/>
              <a:gd name="connsiteY1358" fmla="*/ 3340226 h 3494459"/>
              <a:gd name="connsiteX1359" fmla="*/ 4439928 w 6226093"/>
              <a:gd name="connsiteY1359" fmla="*/ 3331520 h 3494459"/>
              <a:gd name="connsiteX1360" fmla="*/ 4423547 w 6226093"/>
              <a:gd name="connsiteY1360" fmla="*/ 3360273 h 3494459"/>
              <a:gd name="connsiteX1361" fmla="*/ 4404301 w 6226093"/>
              <a:gd name="connsiteY1361" fmla="*/ 3376998 h 3494459"/>
              <a:gd name="connsiteX1362" fmla="*/ 4313459 w 6226093"/>
              <a:gd name="connsiteY1362" fmla="*/ 3386736 h 3494459"/>
              <a:gd name="connsiteX1363" fmla="*/ 4223878 w 6226093"/>
              <a:gd name="connsiteY1363" fmla="*/ 3408157 h 3494459"/>
              <a:gd name="connsiteX1364" fmla="*/ 4219181 w 6226093"/>
              <a:gd name="connsiteY1364" fmla="*/ 3431756 h 3494459"/>
              <a:gd name="connsiteX1365" fmla="*/ 4134525 w 6226093"/>
              <a:gd name="connsiteY1365" fmla="*/ 3445731 h 3494459"/>
              <a:gd name="connsiteX1366" fmla="*/ 4092369 w 6226093"/>
              <a:gd name="connsiteY1366" fmla="*/ 3453063 h 3494459"/>
              <a:gd name="connsiteX1367" fmla="*/ 4071291 w 6226093"/>
              <a:gd name="connsiteY1367" fmla="*/ 3456270 h 3494459"/>
              <a:gd name="connsiteX1368" fmla="*/ 4049525 w 6226093"/>
              <a:gd name="connsiteY1368" fmla="*/ 3458905 h 3494459"/>
              <a:gd name="connsiteX1369" fmla="*/ 3962578 w 6226093"/>
              <a:gd name="connsiteY1369" fmla="*/ 3470017 h 3494459"/>
              <a:gd name="connsiteX1370" fmla="*/ 3875631 w 6226093"/>
              <a:gd name="connsiteY1370" fmla="*/ 3478952 h 3494459"/>
              <a:gd name="connsiteX1371" fmla="*/ 3696238 w 6226093"/>
              <a:gd name="connsiteY1371" fmla="*/ 3491782 h 3494459"/>
              <a:gd name="connsiteX1372" fmla="*/ 3673900 w 6226093"/>
              <a:gd name="connsiteY1372" fmla="*/ 3492928 h 3494459"/>
              <a:gd name="connsiteX1373" fmla="*/ 3650645 w 6226093"/>
              <a:gd name="connsiteY1373" fmla="*/ 3493386 h 3494459"/>
              <a:gd name="connsiteX1374" fmla="*/ 3604136 w 6226093"/>
              <a:gd name="connsiteY1374" fmla="*/ 3494073 h 3494459"/>
              <a:gd name="connsiteX1375" fmla="*/ 3511231 w 6226093"/>
              <a:gd name="connsiteY1375" fmla="*/ 3494417 h 3494459"/>
              <a:gd name="connsiteX1376" fmla="*/ 3464722 w 6226093"/>
              <a:gd name="connsiteY1376" fmla="*/ 3493844 h 3494459"/>
              <a:gd name="connsiteX1377" fmla="*/ 3416380 w 6226093"/>
              <a:gd name="connsiteY1377" fmla="*/ 3491439 h 3494459"/>
              <a:gd name="connsiteX1378" fmla="*/ 3320039 w 6226093"/>
              <a:gd name="connsiteY1378" fmla="*/ 3486283 h 3494459"/>
              <a:gd name="connsiteX1379" fmla="*/ 3122203 w 6226093"/>
              <a:gd name="connsiteY1379" fmla="*/ 3463602 h 3494459"/>
              <a:gd name="connsiteX1380" fmla="*/ 3072257 w 6226093"/>
              <a:gd name="connsiteY1380" fmla="*/ 3455354 h 3494459"/>
              <a:gd name="connsiteX1381" fmla="*/ 3047399 w 6226093"/>
              <a:gd name="connsiteY1381" fmla="*/ 3450886 h 3494459"/>
              <a:gd name="connsiteX1382" fmla="*/ 3021509 w 6226093"/>
              <a:gd name="connsiteY1382" fmla="*/ 3445388 h 3494459"/>
              <a:gd name="connsiteX1383" fmla="*/ 2917837 w 6226093"/>
              <a:gd name="connsiteY1383" fmla="*/ 3420644 h 3494459"/>
              <a:gd name="connsiteX1384" fmla="*/ 2866402 w 6226093"/>
              <a:gd name="connsiteY1384" fmla="*/ 3406783 h 3494459"/>
              <a:gd name="connsiteX1385" fmla="*/ 2840742 w 6226093"/>
              <a:gd name="connsiteY1385" fmla="*/ 3399451 h 3494459"/>
              <a:gd name="connsiteX1386" fmla="*/ 2834328 w 6226093"/>
              <a:gd name="connsiteY1386" fmla="*/ 3397618 h 3494459"/>
              <a:gd name="connsiteX1387" fmla="*/ 2831119 w 6226093"/>
              <a:gd name="connsiteY1387" fmla="*/ 3396702 h 3494459"/>
              <a:gd name="connsiteX1388" fmla="*/ 2828600 w 6226093"/>
              <a:gd name="connsiteY1388" fmla="*/ 3395785 h 3494459"/>
              <a:gd name="connsiteX1389" fmla="*/ 2823559 w 6226093"/>
              <a:gd name="connsiteY1389" fmla="*/ 3392807 h 3494459"/>
              <a:gd name="connsiteX1390" fmla="*/ 2783236 w 6226093"/>
              <a:gd name="connsiteY1390" fmla="*/ 3366918 h 3494459"/>
              <a:gd name="connsiteX1391" fmla="*/ 2772353 w 6226093"/>
              <a:gd name="connsiteY1391" fmla="*/ 3378717 h 3494459"/>
              <a:gd name="connsiteX1392" fmla="*/ 2777966 w 6226093"/>
              <a:gd name="connsiteY1392" fmla="*/ 3362335 h 3494459"/>
              <a:gd name="connsiteX1393" fmla="*/ 2765250 w 6226093"/>
              <a:gd name="connsiteY1393" fmla="*/ 3379633 h 3494459"/>
              <a:gd name="connsiteX1394" fmla="*/ 2762159 w 6226093"/>
              <a:gd name="connsiteY1394" fmla="*/ 3348589 h 3494459"/>
              <a:gd name="connsiteX1395" fmla="*/ 2678763 w 6226093"/>
              <a:gd name="connsiteY1395" fmla="*/ 3333353 h 3494459"/>
              <a:gd name="connsiteX1396" fmla="*/ 2678532 w 6226093"/>
              <a:gd name="connsiteY1396" fmla="*/ 3312962 h 3494459"/>
              <a:gd name="connsiteX1397" fmla="*/ 2671774 w 6226093"/>
              <a:gd name="connsiteY1397" fmla="*/ 3334498 h 3494459"/>
              <a:gd name="connsiteX1398" fmla="*/ 2587003 w 6226093"/>
              <a:gd name="connsiteY1398" fmla="*/ 3286729 h 3494459"/>
              <a:gd name="connsiteX1399" fmla="*/ 2501316 w 6226093"/>
              <a:gd name="connsiteY1399" fmla="*/ 3243313 h 3494459"/>
              <a:gd name="connsiteX1400" fmla="*/ 2462139 w 6226093"/>
              <a:gd name="connsiteY1400" fmla="*/ 3237814 h 3494459"/>
              <a:gd name="connsiteX1401" fmla="*/ 2422388 w 6226093"/>
              <a:gd name="connsiteY1401" fmla="*/ 3202188 h 3494459"/>
              <a:gd name="connsiteX1402" fmla="*/ 2394666 w 6226093"/>
              <a:gd name="connsiteY1402" fmla="*/ 3207457 h 3494459"/>
              <a:gd name="connsiteX1403" fmla="*/ 2344720 w 6226093"/>
              <a:gd name="connsiteY1403" fmla="*/ 3163010 h 3494459"/>
              <a:gd name="connsiteX1404" fmla="*/ 2289619 w 6226093"/>
              <a:gd name="connsiteY1404" fmla="*/ 3149492 h 3494459"/>
              <a:gd name="connsiteX1405" fmla="*/ 2233487 w 6226093"/>
              <a:gd name="connsiteY1405" fmla="*/ 3132997 h 3494459"/>
              <a:gd name="connsiteX1406" fmla="*/ 2225354 w 6226093"/>
              <a:gd name="connsiteY1406" fmla="*/ 3108024 h 3494459"/>
              <a:gd name="connsiteX1407" fmla="*/ 2178386 w 6226093"/>
              <a:gd name="connsiteY1407" fmla="*/ 3093704 h 3494459"/>
              <a:gd name="connsiteX1408" fmla="*/ 2134970 w 6226093"/>
              <a:gd name="connsiteY1408" fmla="*/ 3085456 h 3494459"/>
              <a:gd name="connsiteX1409" fmla="*/ 2101062 w 6226093"/>
              <a:gd name="connsiteY1409" fmla="*/ 3049715 h 3494459"/>
              <a:gd name="connsiteX1410" fmla="*/ 2097740 w 6226093"/>
              <a:gd name="connsiteY1410" fmla="*/ 3067586 h 3494459"/>
              <a:gd name="connsiteX1411" fmla="*/ 2064061 w 6226093"/>
              <a:gd name="connsiteY1411" fmla="*/ 3047539 h 3494459"/>
              <a:gd name="connsiteX1412" fmla="*/ 1992922 w 6226093"/>
              <a:gd name="connsiteY1412" fmla="*/ 3021420 h 3494459"/>
              <a:gd name="connsiteX1413" fmla="*/ 1906433 w 6226093"/>
              <a:gd name="connsiteY1413" fmla="*/ 2987741 h 3494459"/>
              <a:gd name="connsiteX1414" fmla="*/ 1862673 w 6226093"/>
              <a:gd name="connsiteY1414" fmla="*/ 2973651 h 3494459"/>
              <a:gd name="connsiteX1415" fmla="*/ 1816164 w 6226093"/>
              <a:gd name="connsiteY1415" fmla="*/ 2950855 h 3494459"/>
              <a:gd name="connsiteX1416" fmla="*/ 1817653 w 6226093"/>
              <a:gd name="connsiteY1416" fmla="*/ 2963799 h 3494459"/>
              <a:gd name="connsiteX1417" fmla="*/ 1761636 w 6226093"/>
              <a:gd name="connsiteY1417" fmla="*/ 2931495 h 3494459"/>
              <a:gd name="connsiteX1418" fmla="*/ 1712034 w 6226093"/>
              <a:gd name="connsiteY1418" fmla="*/ 2928860 h 3494459"/>
              <a:gd name="connsiteX1419" fmla="*/ 1694736 w 6226093"/>
              <a:gd name="connsiteY1419" fmla="*/ 2900909 h 3494459"/>
              <a:gd name="connsiteX1420" fmla="*/ 1656017 w 6226093"/>
              <a:gd name="connsiteY1420" fmla="*/ 2891630 h 3494459"/>
              <a:gd name="connsiteX1421" fmla="*/ 1660713 w 6226093"/>
              <a:gd name="connsiteY1421" fmla="*/ 2908126 h 3494459"/>
              <a:gd name="connsiteX1422" fmla="*/ 1631387 w 6226093"/>
              <a:gd name="connsiteY1422" fmla="*/ 2886704 h 3494459"/>
              <a:gd name="connsiteX1423" fmla="*/ 1525424 w 6226093"/>
              <a:gd name="connsiteY1423" fmla="*/ 2861273 h 3494459"/>
              <a:gd name="connsiteX1424" fmla="*/ 1533443 w 6226093"/>
              <a:gd name="connsiteY1424" fmla="*/ 2880633 h 3494459"/>
              <a:gd name="connsiteX1425" fmla="*/ 1465054 w 6226093"/>
              <a:gd name="connsiteY1425" fmla="*/ 2857034 h 3494459"/>
              <a:gd name="connsiteX1426" fmla="*/ 1433322 w 6226093"/>
              <a:gd name="connsiteY1426" fmla="*/ 2854170 h 3494459"/>
              <a:gd name="connsiteX1427" fmla="*/ 1401590 w 6226093"/>
              <a:gd name="connsiteY1427" fmla="*/ 2852452 h 3494459"/>
              <a:gd name="connsiteX1428" fmla="*/ 1386469 w 6226093"/>
              <a:gd name="connsiteY1428" fmla="*/ 2830801 h 3494459"/>
              <a:gd name="connsiteX1429" fmla="*/ 1371921 w 6226093"/>
              <a:gd name="connsiteY1429" fmla="*/ 2854285 h 3494459"/>
              <a:gd name="connsiteX1430" fmla="*/ 1327588 w 6226093"/>
              <a:gd name="connsiteY1430" fmla="*/ 2828625 h 3494459"/>
              <a:gd name="connsiteX1431" fmla="*/ 1296200 w 6226093"/>
              <a:gd name="connsiteY1431" fmla="*/ 2834238 h 3494459"/>
              <a:gd name="connsiteX1432" fmla="*/ 1255877 w 6226093"/>
              <a:gd name="connsiteY1432" fmla="*/ 2829770 h 3494459"/>
              <a:gd name="connsiteX1433" fmla="*/ 1198256 w 6226093"/>
              <a:gd name="connsiteY1433" fmla="*/ 2814191 h 3494459"/>
              <a:gd name="connsiteX1434" fmla="*/ 1202494 w 6226093"/>
              <a:gd name="connsiteY1434" fmla="*/ 2832863 h 3494459"/>
              <a:gd name="connsiteX1435" fmla="*/ 1179698 w 6226093"/>
              <a:gd name="connsiteY1435" fmla="*/ 2833092 h 3494459"/>
              <a:gd name="connsiteX1436" fmla="*/ 1113829 w 6226093"/>
              <a:gd name="connsiteY1436" fmla="*/ 2824501 h 3494459"/>
              <a:gd name="connsiteX1437" fmla="*/ 1099853 w 6226093"/>
              <a:gd name="connsiteY1437" fmla="*/ 2798497 h 3494459"/>
              <a:gd name="connsiteX1438" fmla="*/ 1049563 w 6226093"/>
              <a:gd name="connsiteY1438" fmla="*/ 2827021 h 3494459"/>
              <a:gd name="connsiteX1439" fmla="*/ 1056093 w 6226093"/>
              <a:gd name="connsiteY1439" fmla="*/ 2811441 h 3494459"/>
              <a:gd name="connsiteX1440" fmla="*/ 1040972 w 6226093"/>
              <a:gd name="connsiteY1440" fmla="*/ 2792654 h 3494459"/>
              <a:gd name="connsiteX1441" fmla="*/ 1012791 w 6226093"/>
              <a:gd name="connsiteY1441" fmla="*/ 2805370 h 3494459"/>
              <a:gd name="connsiteX1442" fmla="*/ 1022070 w 6226093"/>
              <a:gd name="connsiteY1442" fmla="*/ 2795289 h 3494459"/>
              <a:gd name="connsiteX1443" fmla="*/ 989880 w 6226093"/>
              <a:gd name="connsiteY1443" fmla="*/ 2808577 h 3494459"/>
              <a:gd name="connsiteX1444" fmla="*/ 974301 w 6226093"/>
              <a:gd name="connsiteY1444" fmla="*/ 2793685 h 3494459"/>
              <a:gd name="connsiteX1445" fmla="*/ 959180 w 6226093"/>
              <a:gd name="connsiteY1445" fmla="*/ 2812931 h 3494459"/>
              <a:gd name="connsiteX1446" fmla="*/ 910379 w 6226093"/>
              <a:gd name="connsiteY1446" fmla="*/ 2819231 h 3494459"/>
              <a:gd name="connsiteX1447" fmla="*/ 921491 w 6226093"/>
              <a:gd name="connsiteY1447" fmla="*/ 2836414 h 3494459"/>
              <a:gd name="connsiteX1448" fmla="*/ 899497 w 6226093"/>
              <a:gd name="connsiteY1448" fmla="*/ 2818658 h 3494459"/>
              <a:gd name="connsiteX1449" fmla="*/ 892738 w 6226093"/>
              <a:gd name="connsiteY1449" fmla="*/ 2833551 h 3494459"/>
              <a:gd name="connsiteX1450" fmla="*/ 891936 w 6226093"/>
              <a:gd name="connsiteY1450" fmla="*/ 2820148 h 3494459"/>
              <a:gd name="connsiteX1451" fmla="*/ 849551 w 6226093"/>
              <a:gd name="connsiteY1451" fmla="*/ 2822439 h 3494459"/>
              <a:gd name="connsiteX1452" fmla="*/ 822955 w 6226093"/>
              <a:gd name="connsiteY1452" fmla="*/ 2830684 h 3494459"/>
              <a:gd name="connsiteX1453" fmla="*/ 820798 w 6226093"/>
              <a:gd name="connsiteY1453" fmla="*/ 2826906 h 3494459"/>
              <a:gd name="connsiteX1454" fmla="*/ 770050 w 6226093"/>
              <a:gd name="connsiteY1454" fmla="*/ 2841226 h 3494459"/>
              <a:gd name="connsiteX1455" fmla="*/ 759053 w 6226093"/>
              <a:gd name="connsiteY1455" fmla="*/ 2841340 h 3494459"/>
              <a:gd name="connsiteX1456" fmla="*/ 754699 w 6226093"/>
              <a:gd name="connsiteY1456" fmla="*/ 2829999 h 3494459"/>
              <a:gd name="connsiteX1457" fmla="*/ 744389 w 6226093"/>
              <a:gd name="connsiteY1457" fmla="*/ 2842715 h 3494459"/>
              <a:gd name="connsiteX1458" fmla="*/ 758365 w 6226093"/>
              <a:gd name="connsiteY1458" fmla="*/ 2843975 h 3494459"/>
              <a:gd name="connsiteX1459" fmla="*/ 729726 w 6226093"/>
              <a:gd name="connsiteY1459" fmla="*/ 2844319 h 3494459"/>
              <a:gd name="connsiteX1460" fmla="*/ 708763 w 6226093"/>
              <a:gd name="connsiteY1460" fmla="*/ 2842944 h 3494459"/>
              <a:gd name="connsiteX1461" fmla="*/ 711398 w 6226093"/>
              <a:gd name="connsiteY1461" fmla="*/ 2832290 h 3494459"/>
              <a:gd name="connsiteX1462" fmla="*/ 664087 w 6226093"/>
              <a:gd name="connsiteY1462" fmla="*/ 2851421 h 3494459"/>
              <a:gd name="connsiteX1463" fmla="*/ 659963 w 6226093"/>
              <a:gd name="connsiteY1463" fmla="*/ 2840882 h 3494459"/>
              <a:gd name="connsiteX1464" fmla="*/ 647705 w 6226093"/>
              <a:gd name="connsiteY1464" fmla="*/ 2847068 h 3494459"/>
              <a:gd name="connsiteX1465" fmla="*/ 651944 w 6226093"/>
              <a:gd name="connsiteY1465" fmla="*/ 2857607 h 3494459"/>
              <a:gd name="connsiteX1466" fmla="*/ 627544 w 6226093"/>
              <a:gd name="connsiteY1466" fmla="*/ 2858867 h 3494459"/>
              <a:gd name="connsiteX1467" fmla="*/ 628575 w 6226093"/>
              <a:gd name="connsiteY1467" fmla="*/ 2867802 h 3494459"/>
              <a:gd name="connsiteX1468" fmla="*/ 601769 w 6226093"/>
              <a:gd name="connsiteY1468" fmla="*/ 2865626 h 3494459"/>
              <a:gd name="connsiteX1469" fmla="*/ 599134 w 6226093"/>
              <a:gd name="connsiteY1469" fmla="*/ 2850390 h 3494459"/>
              <a:gd name="connsiteX1470" fmla="*/ 578056 w 6226093"/>
              <a:gd name="connsiteY1470" fmla="*/ 2865053 h 3494459"/>
              <a:gd name="connsiteX1471" fmla="*/ 567402 w 6226093"/>
              <a:gd name="connsiteY1471" fmla="*/ 2877883 h 3494459"/>
              <a:gd name="connsiteX1472" fmla="*/ 562591 w 6226093"/>
              <a:gd name="connsiteY1472" fmla="*/ 2859554 h 3494459"/>
              <a:gd name="connsiteX1473" fmla="*/ 555947 w 6226093"/>
              <a:gd name="connsiteY1473" fmla="*/ 2871124 h 3494459"/>
              <a:gd name="connsiteX1474" fmla="*/ 505772 w 6226093"/>
              <a:gd name="connsiteY1474" fmla="*/ 2874446 h 3494459"/>
              <a:gd name="connsiteX1475" fmla="*/ 510240 w 6226093"/>
              <a:gd name="connsiteY1475" fmla="*/ 2881205 h 3494459"/>
              <a:gd name="connsiteX1476" fmla="*/ 499013 w 6226093"/>
              <a:gd name="connsiteY1476" fmla="*/ 2886017 h 3494459"/>
              <a:gd name="connsiteX1477" fmla="*/ 484006 w 6226093"/>
              <a:gd name="connsiteY1477" fmla="*/ 2881778 h 3494459"/>
              <a:gd name="connsiteX1478" fmla="*/ 478851 w 6226093"/>
              <a:gd name="connsiteY1478" fmla="*/ 2866771 h 3494459"/>
              <a:gd name="connsiteX1479" fmla="*/ 504855 w 6226093"/>
              <a:gd name="connsiteY1479" fmla="*/ 2854858 h 3494459"/>
              <a:gd name="connsiteX1480" fmla="*/ 536243 w 6226093"/>
              <a:gd name="connsiteY1480" fmla="*/ 2858982 h 3494459"/>
              <a:gd name="connsiteX1481" fmla="*/ 543460 w 6226093"/>
              <a:gd name="connsiteY1481" fmla="*/ 2844433 h 3494459"/>
              <a:gd name="connsiteX1482" fmla="*/ 543690 w 6226093"/>
              <a:gd name="connsiteY1482" fmla="*/ 2855774 h 3494459"/>
              <a:gd name="connsiteX1483" fmla="*/ 557322 w 6226093"/>
              <a:gd name="connsiteY1483" fmla="*/ 2854858 h 3494459"/>
              <a:gd name="connsiteX1484" fmla="*/ 550105 w 6226093"/>
              <a:gd name="connsiteY1484" fmla="*/ 2832634 h 3494459"/>
              <a:gd name="connsiteX1485" fmla="*/ 564882 w 6226093"/>
              <a:gd name="connsiteY1485" fmla="*/ 2851879 h 3494459"/>
              <a:gd name="connsiteX1486" fmla="*/ 592604 w 6226093"/>
              <a:gd name="connsiteY1486" fmla="*/ 2836414 h 3494459"/>
              <a:gd name="connsiteX1487" fmla="*/ 576338 w 6226093"/>
              <a:gd name="connsiteY1487" fmla="*/ 2821637 h 3494459"/>
              <a:gd name="connsiteX1488" fmla="*/ 595697 w 6226093"/>
              <a:gd name="connsiteY1488" fmla="*/ 2837560 h 3494459"/>
              <a:gd name="connsiteX1489" fmla="*/ 649882 w 6226093"/>
              <a:gd name="connsiteY1489" fmla="*/ 2812701 h 3494459"/>
              <a:gd name="connsiteX1490" fmla="*/ 648049 w 6226093"/>
              <a:gd name="connsiteY1490" fmla="*/ 2805943 h 3494459"/>
              <a:gd name="connsiteX1491" fmla="*/ 634302 w 6226093"/>
              <a:gd name="connsiteY1491" fmla="*/ 2806057 h 3494459"/>
              <a:gd name="connsiteX1492" fmla="*/ 661337 w 6226093"/>
              <a:gd name="connsiteY1492" fmla="*/ 2808807 h 3494459"/>
              <a:gd name="connsiteX1493" fmla="*/ 664659 w 6226093"/>
              <a:gd name="connsiteY1493" fmla="*/ 2795175 h 3494459"/>
              <a:gd name="connsiteX1494" fmla="*/ 682186 w 6226093"/>
              <a:gd name="connsiteY1494" fmla="*/ 2809150 h 3494459"/>
              <a:gd name="connsiteX1495" fmla="*/ 712085 w 6226093"/>
              <a:gd name="connsiteY1495" fmla="*/ 2794373 h 3494459"/>
              <a:gd name="connsiteX1496" fmla="*/ 732819 w 6226093"/>
              <a:gd name="connsiteY1496" fmla="*/ 2772034 h 3494459"/>
              <a:gd name="connsiteX1497" fmla="*/ 744275 w 6226093"/>
              <a:gd name="connsiteY1497" fmla="*/ 2784177 h 3494459"/>
              <a:gd name="connsiteX1498" fmla="*/ 782994 w 6226093"/>
              <a:gd name="connsiteY1498" fmla="*/ 2770316 h 3494459"/>
              <a:gd name="connsiteX1499" fmla="*/ 786889 w 6226093"/>
              <a:gd name="connsiteY1499" fmla="*/ 2785208 h 3494459"/>
              <a:gd name="connsiteX1500" fmla="*/ 796970 w 6226093"/>
              <a:gd name="connsiteY1500" fmla="*/ 2771691 h 3494459"/>
              <a:gd name="connsiteX1501" fmla="*/ 784827 w 6226093"/>
              <a:gd name="connsiteY1501" fmla="*/ 2761725 h 3494459"/>
              <a:gd name="connsiteX1502" fmla="*/ 802583 w 6226093"/>
              <a:gd name="connsiteY1502" fmla="*/ 2761954 h 3494459"/>
              <a:gd name="connsiteX1503" fmla="*/ 813008 w 6226093"/>
              <a:gd name="connsiteY1503" fmla="*/ 2780855 h 3494459"/>
              <a:gd name="connsiteX1504" fmla="*/ 853560 w 6226093"/>
              <a:gd name="connsiteY1504" fmla="*/ 2759548 h 3494459"/>
              <a:gd name="connsiteX1505" fmla="*/ 866390 w 6226093"/>
              <a:gd name="connsiteY1505" fmla="*/ 2767567 h 3494459"/>
              <a:gd name="connsiteX1506" fmla="*/ 872462 w 6226093"/>
              <a:gd name="connsiteY1506" fmla="*/ 2754737 h 3494459"/>
              <a:gd name="connsiteX1507" fmla="*/ 862839 w 6226093"/>
              <a:gd name="connsiteY1507" fmla="*/ 2748665 h 3494459"/>
              <a:gd name="connsiteX1508" fmla="*/ 904766 w 6226093"/>
              <a:gd name="connsiteY1508" fmla="*/ 2755310 h 3494459"/>
              <a:gd name="connsiteX1509" fmla="*/ 899497 w 6226093"/>
              <a:gd name="connsiteY1509" fmla="*/ 2745000 h 3494459"/>
              <a:gd name="connsiteX1510" fmla="*/ 886094 w 6226093"/>
              <a:gd name="connsiteY1510" fmla="*/ 2739730 h 3494459"/>
              <a:gd name="connsiteX1511" fmla="*/ 959409 w 6226093"/>
              <a:gd name="connsiteY1511" fmla="*/ 2716934 h 3494459"/>
              <a:gd name="connsiteX1512" fmla="*/ 964678 w 6226093"/>
              <a:gd name="connsiteY1512" fmla="*/ 2727702 h 3494459"/>
              <a:gd name="connsiteX1513" fmla="*/ 1015999 w 6226093"/>
              <a:gd name="connsiteY1513" fmla="*/ 2726556 h 3494459"/>
              <a:gd name="connsiteX1514" fmla="*/ 1063425 w 6226093"/>
              <a:gd name="connsiteY1514" fmla="*/ 2709831 h 3494459"/>
              <a:gd name="connsiteX1515" fmla="*/ 1101800 w 6226093"/>
              <a:gd name="connsiteY1515" fmla="*/ 2723349 h 3494459"/>
              <a:gd name="connsiteX1516" fmla="*/ 1122306 w 6226093"/>
              <a:gd name="connsiteY1516" fmla="*/ 2710862 h 3494459"/>
              <a:gd name="connsiteX1517" fmla="*/ 1157703 w 6226093"/>
              <a:gd name="connsiteY1517" fmla="*/ 2700667 h 3494459"/>
              <a:gd name="connsiteX1518" fmla="*/ 1169502 w 6226093"/>
              <a:gd name="connsiteY1518" fmla="*/ 2719225 h 3494459"/>
              <a:gd name="connsiteX1519" fmla="*/ 1187946 w 6226093"/>
              <a:gd name="connsiteY1519" fmla="*/ 2721058 h 3494459"/>
              <a:gd name="connsiteX1520" fmla="*/ 1190695 w 6226093"/>
              <a:gd name="connsiteY1520" fmla="*/ 2704333 h 3494459"/>
              <a:gd name="connsiteX1521" fmla="*/ 1191153 w 6226093"/>
              <a:gd name="connsiteY1521" fmla="*/ 2724151 h 3494459"/>
              <a:gd name="connsiteX1522" fmla="*/ 1209024 w 6226093"/>
              <a:gd name="connsiteY1522" fmla="*/ 2706165 h 3494459"/>
              <a:gd name="connsiteX1523" fmla="*/ 1224489 w 6226093"/>
              <a:gd name="connsiteY1523" fmla="*/ 2725067 h 3494459"/>
              <a:gd name="connsiteX1524" fmla="*/ 1240641 w 6226093"/>
              <a:gd name="connsiteY1524" fmla="*/ 2693335 h 3494459"/>
              <a:gd name="connsiteX1525" fmla="*/ 1231476 w 6226093"/>
              <a:gd name="connsiteY1525" fmla="*/ 2680276 h 3494459"/>
              <a:gd name="connsiteX1526" fmla="*/ 1238464 w 6226093"/>
              <a:gd name="connsiteY1526" fmla="*/ 2683255 h 3494459"/>
              <a:gd name="connsiteX1527" fmla="*/ 1226665 w 6226093"/>
              <a:gd name="connsiteY1527" fmla="*/ 2663437 h 3494459"/>
              <a:gd name="connsiteX1528" fmla="*/ 1266187 w 6226093"/>
              <a:gd name="connsiteY1528" fmla="*/ 2675007 h 3494459"/>
              <a:gd name="connsiteX1529" fmla="*/ 1263323 w 6226093"/>
              <a:gd name="connsiteY1529" fmla="*/ 2692419 h 3494459"/>
              <a:gd name="connsiteX1530" fmla="*/ 1250263 w 6226093"/>
              <a:gd name="connsiteY1530" fmla="*/ 2703073 h 3494459"/>
              <a:gd name="connsiteX1531" fmla="*/ 1274549 w 6226093"/>
              <a:gd name="connsiteY1531" fmla="*/ 2716017 h 3494459"/>
              <a:gd name="connsiteX1532" fmla="*/ 1288067 w 6226093"/>
              <a:gd name="connsiteY1532" fmla="*/ 2701813 h 3494459"/>
              <a:gd name="connsiteX1533" fmla="*/ 1274091 w 6226093"/>
              <a:gd name="connsiteY1533" fmla="*/ 2695397 h 3494459"/>
              <a:gd name="connsiteX1534" fmla="*/ 1266187 w 6226093"/>
              <a:gd name="connsiteY1534" fmla="*/ 2675007 h 3494459"/>
              <a:gd name="connsiteX1535" fmla="*/ 1281766 w 6226093"/>
              <a:gd name="connsiteY1535" fmla="*/ 2670539 h 3494459"/>
              <a:gd name="connsiteX1536" fmla="*/ 1282797 w 6226093"/>
              <a:gd name="connsiteY1536" fmla="*/ 2688180 h 3494459"/>
              <a:gd name="connsiteX1537" fmla="*/ 1290243 w 6226093"/>
              <a:gd name="connsiteY1537" fmla="*/ 2687722 h 3494459"/>
              <a:gd name="connsiteX1538" fmla="*/ 1286692 w 6226093"/>
              <a:gd name="connsiteY1538" fmla="*/ 2663207 h 3494459"/>
              <a:gd name="connsiteX1539" fmla="*/ 1355425 w 6226093"/>
              <a:gd name="connsiteY1539" fmla="*/ 2695168 h 3494459"/>
              <a:gd name="connsiteX1540" fmla="*/ 1361496 w 6226093"/>
              <a:gd name="connsiteY1540" fmla="*/ 2680734 h 3494459"/>
              <a:gd name="connsiteX1541" fmla="*/ 1345000 w 6226093"/>
              <a:gd name="connsiteY1541" fmla="*/ 2666415 h 3494459"/>
              <a:gd name="connsiteX1542" fmla="*/ 1388989 w 6226093"/>
              <a:gd name="connsiteY1542" fmla="*/ 2695168 h 3494459"/>
              <a:gd name="connsiteX1543" fmla="*/ 1396435 w 6226093"/>
              <a:gd name="connsiteY1543" fmla="*/ 2695168 h 3494459"/>
              <a:gd name="connsiteX1544" fmla="*/ 1392999 w 6226093"/>
              <a:gd name="connsiteY1544" fmla="*/ 2669393 h 3494459"/>
              <a:gd name="connsiteX1545" fmla="*/ 1485444 w 6226093"/>
              <a:gd name="connsiteY1545" fmla="*/ 2669966 h 3494459"/>
              <a:gd name="connsiteX1546" fmla="*/ 1589002 w 6226093"/>
              <a:gd name="connsiteY1546" fmla="*/ 2691732 h 3494459"/>
              <a:gd name="connsiteX1547" fmla="*/ 1583732 w 6226093"/>
              <a:gd name="connsiteY1547" fmla="*/ 2679245 h 3494459"/>
              <a:gd name="connsiteX1548" fmla="*/ 1681906 w 6226093"/>
              <a:gd name="connsiteY1548" fmla="*/ 2711435 h 3494459"/>
              <a:gd name="connsiteX1549" fmla="*/ 1678126 w 6226093"/>
              <a:gd name="connsiteY1549" fmla="*/ 2690013 h 3494459"/>
              <a:gd name="connsiteX1550" fmla="*/ 1710888 w 6226093"/>
              <a:gd name="connsiteY1550" fmla="*/ 2703187 h 3494459"/>
              <a:gd name="connsiteX1551" fmla="*/ 1743422 w 6226093"/>
              <a:gd name="connsiteY1551" fmla="*/ 2717163 h 3494459"/>
              <a:gd name="connsiteX1552" fmla="*/ 1739183 w 6226093"/>
              <a:gd name="connsiteY1552" fmla="*/ 2699292 h 3494459"/>
              <a:gd name="connsiteX1553" fmla="*/ 1770571 w 6226093"/>
              <a:gd name="connsiteY1553" fmla="*/ 2709373 h 3494459"/>
              <a:gd name="connsiteX1554" fmla="*/ 1806312 w 6226093"/>
              <a:gd name="connsiteY1554" fmla="*/ 2725525 h 3494459"/>
              <a:gd name="connsiteX1555" fmla="*/ 1841252 w 6226093"/>
              <a:gd name="connsiteY1555" fmla="*/ 2740417 h 3494459"/>
              <a:gd name="connsiteX1556" fmla="*/ 1853624 w 6226093"/>
              <a:gd name="connsiteY1556" fmla="*/ 2752217 h 3494459"/>
              <a:gd name="connsiteX1557" fmla="*/ 1844344 w 6226093"/>
              <a:gd name="connsiteY1557" fmla="*/ 2763443 h 3494459"/>
              <a:gd name="connsiteX1558" fmla="*/ 1862444 w 6226093"/>
              <a:gd name="connsiteY1558" fmla="*/ 2803537 h 3494459"/>
              <a:gd name="connsiteX1559" fmla="*/ 1859466 w 6226093"/>
              <a:gd name="connsiteY1559" fmla="*/ 2739959 h 3494459"/>
              <a:gd name="connsiteX1560" fmla="*/ 1906319 w 6226093"/>
              <a:gd name="connsiteY1560" fmla="*/ 2741678 h 3494459"/>
              <a:gd name="connsiteX1561" fmla="*/ 1915941 w 6226093"/>
              <a:gd name="connsiteY1561" fmla="*/ 2766994 h 3494459"/>
              <a:gd name="connsiteX1562" fmla="*/ 1977801 w 6226093"/>
              <a:gd name="connsiteY1562" fmla="*/ 2762985 h 3494459"/>
              <a:gd name="connsiteX1563" fmla="*/ 2037369 w 6226093"/>
              <a:gd name="connsiteY1563" fmla="*/ 2772264 h 3494459"/>
              <a:gd name="connsiteX1564" fmla="*/ 2056156 w 6226093"/>
              <a:gd name="connsiteY1564" fmla="*/ 2802621 h 3494459"/>
              <a:gd name="connsiteX1565" fmla="*/ 2056615 w 6226093"/>
              <a:gd name="connsiteY1565" fmla="*/ 2783032 h 3494459"/>
              <a:gd name="connsiteX1566" fmla="*/ 2081129 w 6226093"/>
              <a:gd name="connsiteY1566" fmla="*/ 2793685 h 3494459"/>
              <a:gd name="connsiteX1567" fmla="*/ 2104842 w 6226093"/>
              <a:gd name="connsiteY1567" fmla="*/ 2802162 h 3494459"/>
              <a:gd name="connsiteX1568" fmla="*/ 2149862 w 6226093"/>
              <a:gd name="connsiteY1568" fmla="*/ 2813274 h 3494459"/>
              <a:gd name="connsiteX1569" fmla="*/ 2239673 w 6226093"/>
              <a:gd name="connsiteY1569" fmla="*/ 2846495 h 3494459"/>
              <a:gd name="connsiteX1570" fmla="*/ 2269686 w 6226093"/>
              <a:gd name="connsiteY1570" fmla="*/ 2870781 h 3494459"/>
              <a:gd name="connsiteX1571" fmla="*/ 2297752 w 6226093"/>
              <a:gd name="connsiteY1571" fmla="*/ 2872499 h 3494459"/>
              <a:gd name="connsiteX1572" fmla="*/ 2324673 w 6226093"/>
              <a:gd name="connsiteY1572" fmla="*/ 2863220 h 3494459"/>
              <a:gd name="connsiteX1573" fmla="*/ 2362934 w 6226093"/>
              <a:gd name="connsiteY1573" fmla="*/ 2869750 h 3494459"/>
              <a:gd name="connsiteX1574" fmla="*/ 2365798 w 6226093"/>
              <a:gd name="connsiteY1574" fmla="*/ 2899649 h 3494459"/>
              <a:gd name="connsiteX1575" fmla="*/ 2402341 w 6226093"/>
              <a:gd name="connsiteY1575" fmla="*/ 2882809 h 3494459"/>
              <a:gd name="connsiteX1576" fmla="*/ 2407954 w 6226093"/>
              <a:gd name="connsiteY1576" fmla="*/ 2914655 h 3494459"/>
              <a:gd name="connsiteX1577" fmla="*/ 2414942 w 6226093"/>
              <a:gd name="connsiteY1577" fmla="*/ 2888766 h 3494459"/>
              <a:gd name="connsiteX1578" fmla="*/ 2424908 w 6226093"/>
              <a:gd name="connsiteY1578" fmla="*/ 2917061 h 3494459"/>
              <a:gd name="connsiteX1579" fmla="*/ 2456869 w 6226093"/>
              <a:gd name="connsiteY1579" fmla="*/ 2902856 h 3494459"/>
              <a:gd name="connsiteX1580" fmla="*/ 2457213 w 6226093"/>
              <a:gd name="connsiteY1580" fmla="*/ 2926913 h 3494459"/>
              <a:gd name="connsiteX1581" fmla="*/ 2481843 w 6226093"/>
              <a:gd name="connsiteY1581" fmla="*/ 2916030 h 3494459"/>
              <a:gd name="connsiteX1582" fmla="*/ 2488142 w 6226093"/>
              <a:gd name="connsiteY1582" fmla="*/ 2943752 h 3494459"/>
              <a:gd name="connsiteX1583" fmla="*/ 2491122 w 6226093"/>
              <a:gd name="connsiteY1583" fmla="*/ 2909042 h 3494459"/>
              <a:gd name="connsiteX1584" fmla="*/ 2528352 w 6226093"/>
              <a:gd name="connsiteY1584" fmla="*/ 2929089 h 3494459"/>
              <a:gd name="connsiteX1585" fmla="*/ 2559167 w 6226093"/>
              <a:gd name="connsiteY1585" fmla="*/ 2933442 h 3494459"/>
              <a:gd name="connsiteX1586" fmla="*/ 2588263 w 6226093"/>
              <a:gd name="connsiteY1586" fmla="*/ 2943065 h 3494459"/>
              <a:gd name="connsiteX1587" fmla="*/ 2637407 w 6226093"/>
              <a:gd name="connsiteY1587" fmla="*/ 2976629 h 3494459"/>
              <a:gd name="connsiteX1588" fmla="*/ 2685062 w 6226093"/>
              <a:gd name="connsiteY1588" fmla="*/ 3002519 h 3494459"/>
              <a:gd name="connsiteX1589" fmla="*/ 2683458 w 6226093"/>
              <a:gd name="connsiteY1589" fmla="*/ 2974911 h 3494459"/>
              <a:gd name="connsiteX1590" fmla="*/ 2688042 w 6226093"/>
              <a:gd name="connsiteY1590" fmla="*/ 3004352 h 3494459"/>
              <a:gd name="connsiteX1591" fmla="*/ 2726416 w 6226093"/>
              <a:gd name="connsiteY1591" fmla="*/ 2996676 h 3494459"/>
              <a:gd name="connsiteX1592" fmla="*/ 2771780 w 6226093"/>
              <a:gd name="connsiteY1592" fmla="*/ 3004810 h 3494459"/>
              <a:gd name="connsiteX1593" fmla="*/ 2771780 w 6226093"/>
              <a:gd name="connsiteY1593" fmla="*/ 3025544 h 3494459"/>
              <a:gd name="connsiteX1594" fmla="*/ 2822757 w 6226093"/>
              <a:gd name="connsiteY1594" fmla="*/ 3046851 h 3494459"/>
              <a:gd name="connsiteX1595" fmla="*/ 2858728 w 6226093"/>
              <a:gd name="connsiteY1595" fmla="*/ 3030699 h 3494459"/>
              <a:gd name="connsiteX1596" fmla="*/ 2862737 w 6226093"/>
              <a:gd name="connsiteY1596" fmla="*/ 3032876 h 3494459"/>
              <a:gd name="connsiteX1597" fmla="*/ 2870755 w 6226093"/>
              <a:gd name="connsiteY1597" fmla="*/ 3036771 h 3494459"/>
              <a:gd name="connsiteX1598" fmla="*/ 2885992 w 6226093"/>
              <a:gd name="connsiteY1598" fmla="*/ 3048684 h 3494459"/>
              <a:gd name="connsiteX1599" fmla="*/ 2910964 w 6226093"/>
              <a:gd name="connsiteY1599" fmla="*/ 3091871 h 3494459"/>
              <a:gd name="connsiteX1600" fmla="*/ 2922649 w 6226093"/>
              <a:gd name="connsiteY1600" fmla="*/ 3039634 h 3494459"/>
              <a:gd name="connsiteX1601" fmla="*/ 2959422 w 6226093"/>
              <a:gd name="connsiteY1601" fmla="*/ 3053267 h 3494459"/>
              <a:gd name="connsiteX1602" fmla="*/ 2948309 w 6226093"/>
              <a:gd name="connsiteY1602" fmla="*/ 3070450 h 3494459"/>
              <a:gd name="connsiteX1603" fmla="*/ 2972824 w 6226093"/>
              <a:gd name="connsiteY1603" fmla="*/ 3044102 h 3494459"/>
              <a:gd name="connsiteX1604" fmla="*/ 3031018 w 6226093"/>
              <a:gd name="connsiteY1604" fmla="*/ 3072054 h 3494459"/>
              <a:gd name="connsiteX1605" fmla="*/ 3060916 w 6226093"/>
              <a:gd name="connsiteY1605" fmla="*/ 3075605 h 3494459"/>
              <a:gd name="connsiteX1606" fmla="*/ 3089899 w 6226093"/>
              <a:gd name="connsiteY1606" fmla="*/ 3075147 h 3494459"/>
              <a:gd name="connsiteX1607" fmla="*/ 3205026 w 6226093"/>
              <a:gd name="connsiteY1607" fmla="*/ 3106878 h 3494459"/>
              <a:gd name="connsiteX1608" fmla="*/ 3209265 w 6226093"/>
              <a:gd name="connsiteY1608" fmla="*/ 3057734 h 3494459"/>
              <a:gd name="connsiteX1609" fmla="*/ 3113955 w 6226093"/>
              <a:gd name="connsiteY1609" fmla="*/ 3043415 h 3494459"/>
              <a:gd name="connsiteX1610" fmla="*/ 3066531 w 6226093"/>
              <a:gd name="connsiteY1610" fmla="*/ 3035854 h 3494459"/>
              <a:gd name="connsiteX1611" fmla="*/ 3017729 w 6226093"/>
              <a:gd name="connsiteY1611" fmla="*/ 3026232 h 3494459"/>
              <a:gd name="connsiteX1612" fmla="*/ 2920128 w 6226093"/>
              <a:gd name="connsiteY1612" fmla="*/ 3005497 h 3494459"/>
              <a:gd name="connsiteX1613" fmla="*/ 2871672 w 6226093"/>
              <a:gd name="connsiteY1613" fmla="*/ 2994615 h 3494459"/>
              <a:gd name="connsiteX1614" fmla="*/ 2866173 w 6226093"/>
              <a:gd name="connsiteY1614" fmla="*/ 2993240 h 3494459"/>
              <a:gd name="connsiteX1615" fmla="*/ 2863196 w 6226093"/>
              <a:gd name="connsiteY1615" fmla="*/ 2992209 h 3494459"/>
              <a:gd name="connsiteX1616" fmla="*/ 2857123 w 6226093"/>
              <a:gd name="connsiteY1616" fmla="*/ 2990032 h 3494459"/>
              <a:gd name="connsiteX1617" fmla="*/ 2845095 w 6226093"/>
              <a:gd name="connsiteY1617" fmla="*/ 2985679 h 3494459"/>
              <a:gd name="connsiteX1618" fmla="*/ 2747953 w 6226093"/>
              <a:gd name="connsiteY1618" fmla="*/ 2949709 h 3494459"/>
              <a:gd name="connsiteX1619" fmla="*/ 2723552 w 6226093"/>
              <a:gd name="connsiteY1619" fmla="*/ 2940545 h 3494459"/>
              <a:gd name="connsiteX1620" fmla="*/ 2699267 w 6226093"/>
              <a:gd name="connsiteY1620" fmla="*/ 2932526 h 3494459"/>
              <a:gd name="connsiteX1621" fmla="*/ 2650352 w 6226093"/>
              <a:gd name="connsiteY1621" fmla="*/ 2916030 h 3494459"/>
              <a:gd name="connsiteX1622" fmla="*/ 2601094 w 6226093"/>
              <a:gd name="connsiteY1622" fmla="*/ 2898732 h 3494459"/>
              <a:gd name="connsiteX1623" fmla="*/ 2551835 w 6226093"/>
              <a:gd name="connsiteY1623" fmla="*/ 2883267 h 3494459"/>
              <a:gd name="connsiteX1624" fmla="*/ 2452287 w 6226093"/>
              <a:gd name="connsiteY1624" fmla="*/ 2851421 h 3494459"/>
              <a:gd name="connsiteX1625" fmla="*/ 2249525 w 6226093"/>
              <a:gd name="connsiteY1625" fmla="*/ 2790478 h 3494459"/>
              <a:gd name="connsiteX1626" fmla="*/ 1819372 w 6226093"/>
              <a:gd name="connsiteY1626" fmla="*/ 2682682 h 3494459"/>
              <a:gd name="connsiteX1627" fmla="*/ 1345688 w 6226093"/>
              <a:gd name="connsiteY1627" fmla="*/ 2614980 h 3494459"/>
              <a:gd name="connsiteX1628" fmla="*/ 1325870 w 6226093"/>
              <a:gd name="connsiteY1628" fmla="*/ 2615553 h 3494459"/>
              <a:gd name="connsiteX1629" fmla="*/ 1305479 w 6226093"/>
              <a:gd name="connsiteY1629" fmla="*/ 2617042 h 3494459"/>
              <a:gd name="connsiteX1630" fmla="*/ 1268707 w 6226093"/>
              <a:gd name="connsiteY1630" fmla="*/ 2610741 h 3494459"/>
              <a:gd name="connsiteX1631" fmla="*/ 1235600 w 6226093"/>
              <a:gd name="connsiteY1631" fmla="*/ 2631590 h 3494459"/>
              <a:gd name="connsiteX1632" fmla="*/ 1218875 w 6226093"/>
              <a:gd name="connsiteY1632" fmla="*/ 2619104 h 3494459"/>
              <a:gd name="connsiteX1633" fmla="*/ 1209367 w 6226093"/>
              <a:gd name="connsiteY1633" fmla="*/ 2627352 h 3494459"/>
              <a:gd name="connsiteX1634" fmla="*/ 1189206 w 6226093"/>
              <a:gd name="connsiteY1634" fmla="*/ 2619218 h 3494459"/>
              <a:gd name="connsiteX1635" fmla="*/ 1151403 w 6226093"/>
              <a:gd name="connsiteY1635" fmla="*/ 2624603 h 3494459"/>
              <a:gd name="connsiteX1636" fmla="*/ 1167097 w 6226093"/>
              <a:gd name="connsiteY1636" fmla="*/ 2618875 h 3494459"/>
              <a:gd name="connsiteX1637" fmla="*/ 1135365 w 6226093"/>
              <a:gd name="connsiteY1637" fmla="*/ 2616698 h 3494459"/>
              <a:gd name="connsiteX1638" fmla="*/ 1100884 w 6226093"/>
              <a:gd name="connsiteY1638" fmla="*/ 2615553 h 3494459"/>
              <a:gd name="connsiteX1639" fmla="*/ 1037535 w 6226093"/>
              <a:gd name="connsiteY1639" fmla="*/ 2644306 h 3494459"/>
              <a:gd name="connsiteX1640" fmla="*/ 1020810 w 6226093"/>
              <a:gd name="connsiteY1640" fmla="*/ 2634912 h 3494459"/>
              <a:gd name="connsiteX1641" fmla="*/ 992057 w 6226093"/>
              <a:gd name="connsiteY1641" fmla="*/ 2631590 h 3494459"/>
              <a:gd name="connsiteX1642" fmla="*/ 941767 w 6226093"/>
              <a:gd name="connsiteY1642" fmla="*/ 2650607 h 3494459"/>
              <a:gd name="connsiteX1643" fmla="*/ 938102 w 6226093"/>
              <a:gd name="connsiteY1643" fmla="*/ 2629757 h 3494459"/>
              <a:gd name="connsiteX1644" fmla="*/ 938560 w 6226093"/>
              <a:gd name="connsiteY1644" fmla="*/ 2648430 h 3494459"/>
              <a:gd name="connsiteX1645" fmla="*/ 877273 w 6226093"/>
              <a:gd name="connsiteY1645" fmla="*/ 2668133 h 3494459"/>
              <a:gd name="connsiteX1646" fmla="*/ 865474 w 6226093"/>
              <a:gd name="connsiteY1646" fmla="*/ 2674778 h 3494459"/>
              <a:gd name="connsiteX1647" fmla="*/ 856997 w 6226093"/>
              <a:gd name="connsiteY1647" fmla="*/ 2662406 h 3494459"/>
              <a:gd name="connsiteX1648" fmla="*/ 836033 w 6226093"/>
              <a:gd name="connsiteY1648" fmla="*/ 2681078 h 3494459"/>
              <a:gd name="connsiteX1649" fmla="*/ 810831 w 6226093"/>
              <a:gd name="connsiteY1649" fmla="*/ 2683484 h 3494459"/>
              <a:gd name="connsiteX1650" fmla="*/ 769019 w 6226093"/>
              <a:gd name="connsiteY1650" fmla="*/ 2682338 h 3494459"/>
              <a:gd name="connsiteX1651" fmla="*/ 718958 w 6226093"/>
              <a:gd name="connsiteY1651" fmla="*/ 2687608 h 3494459"/>
              <a:gd name="connsiteX1652" fmla="*/ 649767 w 6226093"/>
              <a:gd name="connsiteY1652" fmla="*/ 2723234 h 3494459"/>
              <a:gd name="connsiteX1653" fmla="*/ 633042 w 6226093"/>
              <a:gd name="connsiteY1653" fmla="*/ 2722432 h 3494459"/>
              <a:gd name="connsiteX1654" fmla="*/ 680124 w 6226093"/>
              <a:gd name="connsiteY1654" fmla="*/ 2691732 h 3494459"/>
              <a:gd name="connsiteX1655" fmla="*/ 673022 w 6226093"/>
              <a:gd name="connsiteY1655" fmla="*/ 2675465 h 3494459"/>
              <a:gd name="connsiteX1656" fmla="*/ 659963 w 6226093"/>
              <a:gd name="connsiteY1656" fmla="*/ 2689097 h 3494459"/>
              <a:gd name="connsiteX1657" fmla="*/ 646674 w 6226093"/>
              <a:gd name="connsiteY1657" fmla="*/ 2670195 h 3494459"/>
              <a:gd name="connsiteX1658" fmla="*/ 642092 w 6226093"/>
              <a:gd name="connsiteY1658" fmla="*/ 2694366 h 3494459"/>
              <a:gd name="connsiteX1659" fmla="*/ 617463 w 6226093"/>
              <a:gd name="connsiteY1659" fmla="*/ 2700209 h 3494459"/>
              <a:gd name="connsiteX1660" fmla="*/ 626169 w 6226093"/>
              <a:gd name="connsiteY1660" fmla="*/ 2722891 h 3494459"/>
              <a:gd name="connsiteX1661" fmla="*/ 599478 w 6226093"/>
              <a:gd name="connsiteY1661" fmla="*/ 2737210 h 3494459"/>
              <a:gd name="connsiteX1662" fmla="*/ 588480 w 6226093"/>
              <a:gd name="connsiteY1662" fmla="*/ 2726785 h 3494459"/>
              <a:gd name="connsiteX1663" fmla="*/ 546324 w 6226093"/>
              <a:gd name="connsiteY1663" fmla="*/ 2739501 h 3494459"/>
              <a:gd name="connsiteX1664" fmla="*/ 572443 w 6226093"/>
              <a:gd name="connsiteY1664" fmla="*/ 2723807 h 3494459"/>
              <a:gd name="connsiteX1665" fmla="*/ 552281 w 6226093"/>
              <a:gd name="connsiteY1665" fmla="*/ 2710404 h 3494459"/>
              <a:gd name="connsiteX1666" fmla="*/ 548730 w 6226093"/>
              <a:gd name="connsiteY1666" fmla="*/ 2727931 h 3494459"/>
              <a:gd name="connsiteX1667" fmla="*/ 494431 w 6226093"/>
              <a:gd name="connsiteY1667" fmla="*/ 2741448 h 3494459"/>
              <a:gd name="connsiteX1668" fmla="*/ 483777 w 6226093"/>
              <a:gd name="connsiteY1668" fmla="*/ 2732284 h 3494459"/>
              <a:gd name="connsiteX1669" fmla="*/ 479539 w 6226093"/>
              <a:gd name="connsiteY1669" fmla="*/ 2737095 h 3494459"/>
              <a:gd name="connsiteX1670" fmla="*/ 494202 w 6226093"/>
              <a:gd name="connsiteY1670" fmla="*/ 2756226 h 3494459"/>
              <a:gd name="connsiteX1671" fmla="*/ 476675 w 6226093"/>
              <a:gd name="connsiteY1671" fmla="*/ 2763099 h 3494459"/>
              <a:gd name="connsiteX1672" fmla="*/ 494545 w 6226093"/>
              <a:gd name="connsiteY1672" fmla="*/ 2768140 h 3494459"/>
              <a:gd name="connsiteX1673" fmla="*/ 471176 w 6226093"/>
              <a:gd name="connsiteY1673" fmla="*/ 2773524 h 3494459"/>
              <a:gd name="connsiteX1674" fmla="*/ 472666 w 6226093"/>
              <a:gd name="connsiteY1674" fmla="*/ 2753133 h 3494459"/>
              <a:gd name="connsiteX1675" fmla="*/ 451931 w 6226093"/>
              <a:gd name="connsiteY1675" fmla="*/ 2762870 h 3494459"/>
              <a:gd name="connsiteX1676" fmla="*/ 442767 w 6226093"/>
              <a:gd name="connsiteY1676" fmla="*/ 2748780 h 3494459"/>
              <a:gd name="connsiteX1677" fmla="*/ 447005 w 6226093"/>
              <a:gd name="connsiteY1677" fmla="*/ 2728733 h 3494459"/>
              <a:gd name="connsiteX1678" fmla="*/ 437497 w 6226093"/>
              <a:gd name="connsiteY1678" fmla="*/ 2744541 h 3494459"/>
              <a:gd name="connsiteX1679" fmla="*/ 424782 w 6226093"/>
              <a:gd name="connsiteY1679" fmla="*/ 2732742 h 3494459"/>
              <a:gd name="connsiteX1680" fmla="*/ 423980 w 6226093"/>
              <a:gd name="connsiteY1680" fmla="*/ 2750498 h 3494459"/>
              <a:gd name="connsiteX1681" fmla="*/ 435664 w 6226093"/>
              <a:gd name="connsiteY1681" fmla="*/ 2753019 h 3494459"/>
              <a:gd name="connsiteX1682" fmla="*/ 439788 w 6226093"/>
              <a:gd name="connsiteY1682" fmla="*/ 2748093 h 3494459"/>
              <a:gd name="connsiteX1683" fmla="*/ 440247 w 6226093"/>
              <a:gd name="connsiteY1683" fmla="*/ 2760006 h 3494459"/>
              <a:gd name="connsiteX1684" fmla="*/ 420429 w 6226093"/>
              <a:gd name="connsiteY1684" fmla="*/ 2752675 h 3494459"/>
              <a:gd name="connsiteX1685" fmla="*/ 415044 w 6226093"/>
              <a:gd name="connsiteY1685" fmla="*/ 2763328 h 3494459"/>
              <a:gd name="connsiteX1686" fmla="*/ 426614 w 6226093"/>
              <a:gd name="connsiteY1686" fmla="*/ 2765849 h 3494459"/>
              <a:gd name="connsiteX1687" fmla="*/ 385948 w 6226093"/>
              <a:gd name="connsiteY1687" fmla="*/ 2783719 h 3494459"/>
              <a:gd name="connsiteX1688" fmla="*/ 412295 w 6226093"/>
              <a:gd name="connsiteY1688" fmla="*/ 2748093 h 3494459"/>
              <a:gd name="connsiteX1689" fmla="*/ 407140 w 6226093"/>
              <a:gd name="connsiteY1689" fmla="*/ 2744198 h 3494459"/>
              <a:gd name="connsiteX1690" fmla="*/ 368879 w 6226093"/>
              <a:gd name="connsiteY1690" fmla="*/ 2780855 h 3494459"/>
              <a:gd name="connsiteX1691" fmla="*/ 361662 w 6226093"/>
              <a:gd name="connsiteY1691" fmla="*/ 2773982 h 3494459"/>
              <a:gd name="connsiteX1692" fmla="*/ 357538 w 6226093"/>
              <a:gd name="connsiteY1692" fmla="*/ 2779137 h 3494459"/>
              <a:gd name="connsiteX1693" fmla="*/ 361891 w 6226093"/>
              <a:gd name="connsiteY1693" fmla="*/ 2785552 h 3494459"/>
              <a:gd name="connsiteX1694" fmla="*/ 339438 w 6226093"/>
              <a:gd name="connsiteY1694" fmla="*/ 2793685 h 3494459"/>
              <a:gd name="connsiteX1695" fmla="*/ 308279 w 6226093"/>
              <a:gd name="connsiteY1695" fmla="*/ 2826104 h 3494459"/>
              <a:gd name="connsiteX1696" fmla="*/ 328212 w 6226093"/>
              <a:gd name="connsiteY1696" fmla="*/ 2792311 h 3494459"/>
              <a:gd name="connsiteX1697" fmla="*/ 293158 w 6226093"/>
              <a:gd name="connsiteY1697" fmla="*/ 2819460 h 3494459"/>
              <a:gd name="connsiteX1698" fmla="*/ 303468 w 6226093"/>
              <a:gd name="connsiteY1698" fmla="*/ 2833894 h 3494459"/>
              <a:gd name="connsiteX1699" fmla="*/ 293846 w 6226093"/>
              <a:gd name="connsiteY1699" fmla="*/ 2838476 h 3494459"/>
              <a:gd name="connsiteX1700" fmla="*/ 287660 w 6226093"/>
              <a:gd name="connsiteY1700" fmla="*/ 2819002 h 3494459"/>
              <a:gd name="connsiteX1701" fmla="*/ 268643 w 6226093"/>
              <a:gd name="connsiteY1701" fmla="*/ 2828854 h 3494459"/>
              <a:gd name="connsiteX1702" fmla="*/ 246305 w 6226093"/>
              <a:gd name="connsiteY1702" fmla="*/ 2853598 h 3494459"/>
              <a:gd name="connsiteX1703" fmla="*/ 222249 w 6226093"/>
              <a:gd name="connsiteY1703" fmla="*/ 2873072 h 3494459"/>
              <a:gd name="connsiteX1704" fmla="*/ 232444 w 6226093"/>
              <a:gd name="connsiteY1704" fmla="*/ 2843975 h 3494459"/>
              <a:gd name="connsiteX1705" fmla="*/ 192465 w 6226093"/>
              <a:gd name="connsiteY1705" fmla="*/ 2868833 h 3494459"/>
              <a:gd name="connsiteX1706" fmla="*/ 165086 w 6226093"/>
              <a:gd name="connsiteY1706" fmla="*/ 2896326 h 3494459"/>
              <a:gd name="connsiteX1707" fmla="*/ 163368 w 6226093"/>
              <a:gd name="connsiteY1707" fmla="*/ 2911562 h 3494459"/>
              <a:gd name="connsiteX1708" fmla="*/ 155120 w 6226093"/>
              <a:gd name="connsiteY1708" fmla="*/ 2914884 h 3494459"/>
              <a:gd name="connsiteX1709" fmla="*/ 157869 w 6226093"/>
              <a:gd name="connsiteY1709" fmla="*/ 2921987 h 3494459"/>
              <a:gd name="connsiteX1710" fmla="*/ 157640 w 6226093"/>
              <a:gd name="connsiteY1710" fmla="*/ 2904460 h 3494459"/>
              <a:gd name="connsiteX1711" fmla="*/ 149048 w 6226093"/>
              <a:gd name="connsiteY1711" fmla="*/ 2900336 h 3494459"/>
              <a:gd name="connsiteX1712" fmla="*/ 138738 w 6226093"/>
              <a:gd name="connsiteY1712" fmla="*/ 2911562 h 3494459"/>
              <a:gd name="connsiteX1713" fmla="*/ 154318 w 6226093"/>
              <a:gd name="connsiteY1713" fmla="*/ 2889682 h 3494459"/>
              <a:gd name="connsiteX1714" fmla="*/ 149965 w 6226093"/>
              <a:gd name="connsiteY1714" fmla="*/ 2887620 h 3494459"/>
              <a:gd name="connsiteX1715" fmla="*/ 135531 w 6226093"/>
              <a:gd name="connsiteY1715" fmla="*/ 2897014 h 3494459"/>
              <a:gd name="connsiteX1716" fmla="*/ 167950 w 6226093"/>
              <a:gd name="connsiteY1716" fmla="*/ 2865053 h 3494459"/>
              <a:gd name="connsiteX1717" fmla="*/ 159244 w 6226093"/>
              <a:gd name="connsiteY1717" fmla="*/ 2860585 h 3494459"/>
              <a:gd name="connsiteX1718" fmla="*/ 175854 w 6226093"/>
              <a:gd name="connsiteY1718" fmla="*/ 2853941 h 3494459"/>
              <a:gd name="connsiteX1719" fmla="*/ 176312 w 6226093"/>
              <a:gd name="connsiteY1719" fmla="*/ 2861731 h 3494459"/>
              <a:gd name="connsiteX1720" fmla="*/ 187424 w 6226093"/>
              <a:gd name="connsiteY1720" fmla="*/ 2837216 h 3494459"/>
              <a:gd name="connsiteX1721" fmla="*/ 203462 w 6226093"/>
              <a:gd name="connsiteY1721" fmla="*/ 2833665 h 3494459"/>
              <a:gd name="connsiteX1722" fmla="*/ 189257 w 6226093"/>
              <a:gd name="connsiteY1722" fmla="*/ 2850390 h 3494459"/>
              <a:gd name="connsiteX1723" fmla="*/ 219041 w 6226093"/>
              <a:gd name="connsiteY1723" fmla="*/ 2843860 h 3494459"/>
              <a:gd name="connsiteX1724" fmla="*/ 223623 w 6226093"/>
              <a:gd name="connsiteY1724" fmla="*/ 2835727 h 3494459"/>
              <a:gd name="connsiteX1725" fmla="*/ 213199 w 6226093"/>
              <a:gd name="connsiteY1725" fmla="*/ 2835956 h 3494459"/>
              <a:gd name="connsiteX1726" fmla="*/ 209991 w 6226093"/>
              <a:gd name="connsiteY1726" fmla="*/ 2827937 h 3494459"/>
              <a:gd name="connsiteX1727" fmla="*/ 222363 w 6226093"/>
              <a:gd name="connsiteY1727" fmla="*/ 2808577 h 3494459"/>
              <a:gd name="connsiteX1728" fmla="*/ 209190 w 6226093"/>
              <a:gd name="connsiteY1728" fmla="*/ 2808807 h 3494459"/>
              <a:gd name="connsiteX1729" fmla="*/ 242754 w 6226093"/>
              <a:gd name="connsiteY1729" fmla="*/ 2789218 h 3494459"/>
              <a:gd name="connsiteX1730" fmla="*/ 234277 w 6226093"/>
              <a:gd name="connsiteY1730" fmla="*/ 2803079 h 3494459"/>
              <a:gd name="connsiteX1731" fmla="*/ 274715 w 6226093"/>
              <a:gd name="connsiteY1731" fmla="*/ 2778908 h 3494459"/>
              <a:gd name="connsiteX1732" fmla="*/ 267842 w 6226093"/>
              <a:gd name="connsiteY1732" fmla="*/ 2772951 h 3494459"/>
              <a:gd name="connsiteX1733" fmla="*/ 280328 w 6226093"/>
              <a:gd name="connsiteY1733" fmla="*/ 2753477 h 3494459"/>
              <a:gd name="connsiteX1734" fmla="*/ 330159 w 6226093"/>
              <a:gd name="connsiteY1734" fmla="*/ 2716590 h 3494459"/>
              <a:gd name="connsiteX1735" fmla="*/ 327296 w 6226093"/>
              <a:gd name="connsiteY1735" fmla="*/ 2731253 h 3494459"/>
              <a:gd name="connsiteX1736" fmla="*/ 345395 w 6226093"/>
              <a:gd name="connsiteY1736" fmla="*/ 2712581 h 3494459"/>
              <a:gd name="connsiteX1737" fmla="*/ 352039 w 6226093"/>
              <a:gd name="connsiteY1737" fmla="*/ 2722547 h 3494459"/>
              <a:gd name="connsiteX1738" fmla="*/ 354445 w 6226093"/>
              <a:gd name="connsiteY1738" fmla="*/ 2710977 h 3494459"/>
              <a:gd name="connsiteX1739" fmla="*/ 381938 w 6226093"/>
              <a:gd name="connsiteY1739" fmla="*/ 2675465 h 3494459"/>
              <a:gd name="connsiteX1740" fmla="*/ 404735 w 6226093"/>
              <a:gd name="connsiteY1740" fmla="*/ 2648086 h 3494459"/>
              <a:gd name="connsiteX1741" fmla="*/ 394425 w 6226093"/>
              <a:gd name="connsiteY1741" fmla="*/ 2655647 h 3494459"/>
              <a:gd name="connsiteX1742" fmla="*/ 390301 w 6226093"/>
              <a:gd name="connsiteY1742" fmla="*/ 2645337 h 3494459"/>
              <a:gd name="connsiteX1743" fmla="*/ 414586 w 6226093"/>
              <a:gd name="connsiteY1743" fmla="*/ 2643848 h 3494459"/>
              <a:gd name="connsiteX1744" fmla="*/ 407140 w 6226093"/>
              <a:gd name="connsiteY1744" fmla="*/ 2667561 h 3494459"/>
              <a:gd name="connsiteX1745" fmla="*/ 446662 w 6226093"/>
              <a:gd name="connsiteY1745" fmla="*/ 2635142 h 3494459"/>
              <a:gd name="connsiteX1746" fmla="*/ 464876 w 6226093"/>
              <a:gd name="connsiteY1746" fmla="*/ 2636516 h 3494459"/>
              <a:gd name="connsiteX1747" fmla="*/ 486412 w 6226093"/>
              <a:gd name="connsiteY1747" fmla="*/ 2619448 h 3494459"/>
              <a:gd name="connsiteX1748" fmla="*/ 490307 w 6226093"/>
              <a:gd name="connsiteY1748" fmla="*/ 2597338 h 3494459"/>
              <a:gd name="connsiteX1749" fmla="*/ 503137 w 6226093"/>
              <a:gd name="connsiteY1749" fmla="*/ 2614293 h 3494459"/>
              <a:gd name="connsiteX1750" fmla="*/ 525704 w 6226093"/>
              <a:gd name="connsiteY1750" fmla="*/ 2594818 h 3494459"/>
              <a:gd name="connsiteX1751" fmla="*/ 517686 w 6226093"/>
              <a:gd name="connsiteY1751" fmla="*/ 2585539 h 3494459"/>
              <a:gd name="connsiteX1752" fmla="*/ 539909 w 6226093"/>
              <a:gd name="connsiteY1752" fmla="*/ 2585998 h 3494459"/>
              <a:gd name="connsiteX1753" fmla="*/ 580920 w 6226093"/>
              <a:gd name="connsiteY1753" fmla="*/ 2552433 h 3494459"/>
              <a:gd name="connsiteX1754" fmla="*/ 583096 w 6226093"/>
              <a:gd name="connsiteY1754" fmla="*/ 2539374 h 3494459"/>
              <a:gd name="connsiteX1755" fmla="*/ 590084 w 6226093"/>
              <a:gd name="connsiteY1755" fmla="*/ 2555984 h 3494459"/>
              <a:gd name="connsiteX1756" fmla="*/ 621930 w 6226093"/>
              <a:gd name="connsiteY1756" fmla="*/ 2523107 h 3494459"/>
              <a:gd name="connsiteX1757" fmla="*/ 605320 w 6226093"/>
              <a:gd name="connsiteY1757" fmla="*/ 2523451 h 3494459"/>
              <a:gd name="connsiteX1758" fmla="*/ 637510 w 6226093"/>
              <a:gd name="connsiteY1758" fmla="*/ 2508100 h 3494459"/>
              <a:gd name="connsiteX1759" fmla="*/ 629262 w 6226093"/>
              <a:gd name="connsiteY1759" fmla="*/ 2518983 h 3494459"/>
              <a:gd name="connsiteX1760" fmla="*/ 652058 w 6226093"/>
              <a:gd name="connsiteY1760" fmla="*/ 2499738 h 3494459"/>
              <a:gd name="connsiteX1761" fmla="*/ 639686 w 6226093"/>
              <a:gd name="connsiteY1761" fmla="*/ 2494354 h 3494459"/>
              <a:gd name="connsiteX1762" fmla="*/ 655724 w 6226093"/>
              <a:gd name="connsiteY1762" fmla="*/ 2497676 h 3494459"/>
              <a:gd name="connsiteX1763" fmla="*/ 665805 w 6226093"/>
              <a:gd name="connsiteY1763" fmla="*/ 2476598 h 3494459"/>
              <a:gd name="connsiteX1764" fmla="*/ 643238 w 6226093"/>
              <a:gd name="connsiteY1764" fmla="*/ 2470068 h 3494459"/>
              <a:gd name="connsiteX1765" fmla="*/ 637624 w 6226093"/>
              <a:gd name="connsiteY1765" fmla="*/ 2486106 h 3494459"/>
              <a:gd name="connsiteX1766" fmla="*/ 604060 w 6226093"/>
              <a:gd name="connsiteY1766" fmla="*/ 2491834 h 3494459"/>
              <a:gd name="connsiteX1767" fmla="*/ 569006 w 6226093"/>
              <a:gd name="connsiteY1767" fmla="*/ 2505695 h 3494459"/>
              <a:gd name="connsiteX1768" fmla="*/ 539336 w 6226093"/>
              <a:gd name="connsiteY1768" fmla="*/ 2530553 h 3494459"/>
              <a:gd name="connsiteX1769" fmla="*/ 480226 w 6226093"/>
              <a:gd name="connsiteY1769" fmla="*/ 2564118 h 3494459"/>
              <a:gd name="connsiteX1770" fmla="*/ 469916 w 6226093"/>
              <a:gd name="connsiteY1770" fmla="*/ 2551058 h 3494459"/>
              <a:gd name="connsiteX1771" fmla="*/ 455826 w 6226093"/>
              <a:gd name="connsiteY1771" fmla="*/ 2560910 h 3494459"/>
              <a:gd name="connsiteX1772" fmla="*/ 436695 w 6226093"/>
              <a:gd name="connsiteY1772" fmla="*/ 2546132 h 3494459"/>
              <a:gd name="connsiteX1773" fmla="*/ 436123 w 6226093"/>
              <a:gd name="connsiteY1773" fmla="*/ 2569845 h 3494459"/>
              <a:gd name="connsiteX1774" fmla="*/ 411722 w 6226093"/>
              <a:gd name="connsiteY1774" fmla="*/ 2571220 h 3494459"/>
              <a:gd name="connsiteX1775" fmla="*/ 406224 w 6226093"/>
              <a:gd name="connsiteY1775" fmla="*/ 2586799 h 3494459"/>
              <a:gd name="connsiteX1776" fmla="*/ 404047 w 6226093"/>
              <a:gd name="connsiteY1776" fmla="*/ 2562972 h 3494459"/>
              <a:gd name="connsiteX1777" fmla="*/ 384687 w 6226093"/>
              <a:gd name="connsiteY1777" fmla="*/ 2572709 h 3494459"/>
              <a:gd name="connsiteX1778" fmla="*/ 376325 w 6226093"/>
              <a:gd name="connsiteY1778" fmla="*/ 2587716 h 3494459"/>
              <a:gd name="connsiteX1779" fmla="*/ 381824 w 6226093"/>
              <a:gd name="connsiteY1779" fmla="*/ 2608221 h 3494459"/>
              <a:gd name="connsiteX1780" fmla="*/ 371857 w 6226093"/>
              <a:gd name="connsiteY1780" fmla="*/ 2596651 h 3494459"/>
              <a:gd name="connsiteX1781" fmla="*/ 342188 w 6226093"/>
              <a:gd name="connsiteY1781" fmla="*/ 2618417 h 3494459"/>
              <a:gd name="connsiteX1782" fmla="*/ 340011 w 6226093"/>
              <a:gd name="connsiteY1782" fmla="*/ 2595277 h 3494459"/>
              <a:gd name="connsiteX1783" fmla="*/ 345281 w 6226093"/>
              <a:gd name="connsiteY1783" fmla="*/ 2579353 h 3494459"/>
              <a:gd name="connsiteX1784" fmla="*/ 364984 w 6226093"/>
              <a:gd name="connsiteY1784" fmla="*/ 2565721 h 3494459"/>
              <a:gd name="connsiteX1785" fmla="*/ 362464 w 6226093"/>
              <a:gd name="connsiteY1785" fmla="*/ 2581874 h 3494459"/>
              <a:gd name="connsiteX1786" fmla="*/ 377585 w 6226093"/>
              <a:gd name="connsiteY1786" fmla="*/ 2561139 h 3494459"/>
              <a:gd name="connsiteX1787" fmla="*/ 421230 w 6226093"/>
              <a:gd name="connsiteY1787" fmla="*/ 2549340 h 3494459"/>
              <a:gd name="connsiteX1788" fmla="*/ 420314 w 6226093"/>
              <a:gd name="connsiteY1788" fmla="*/ 2535479 h 3494459"/>
              <a:gd name="connsiteX1789" fmla="*/ 427073 w 6226093"/>
              <a:gd name="connsiteY1789" fmla="*/ 2529980 h 3494459"/>
              <a:gd name="connsiteX1790" fmla="*/ 434404 w 6226093"/>
              <a:gd name="connsiteY1790" fmla="*/ 2541894 h 3494459"/>
              <a:gd name="connsiteX1791" fmla="*/ 440361 w 6226093"/>
              <a:gd name="connsiteY1791" fmla="*/ 2522649 h 3494459"/>
              <a:gd name="connsiteX1792" fmla="*/ 454680 w 6226093"/>
              <a:gd name="connsiteY1792" fmla="*/ 2529751 h 3494459"/>
              <a:gd name="connsiteX1793" fmla="*/ 485152 w 6226093"/>
              <a:gd name="connsiteY1793" fmla="*/ 2513714 h 3494459"/>
              <a:gd name="connsiteX1794" fmla="*/ 481143 w 6226093"/>
              <a:gd name="connsiteY1794" fmla="*/ 2498478 h 3494459"/>
              <a:gd name="connsiteX1795" fmla="*/ 485610 w 6226093"/>
              <a:gd name="connsiteY1795" fmla="*/ 2489084 h 3494459"/>
              <a:gd name="connsiteX1796" fmla="*/ 505085 w 6226093"/>
              <a:gd name="connsiteY1796" fmla="*/ 2484044 h 3494459"/>
              <a:gd name="connsiteX1797" fmla="*/ 560414 w 6226093"/>
              <a:gd name="connsiteY1797" fmla="*/ 2455520 h 3494459"/>
              <a:gd name="connsiteX1798" fmla="*/ 555718 w 6226093"/>
              <a:gd name="connsiteY1798" fmla="*/ 2420580 h 3494459"/>
              <a:gd name="connsiteX1799" fmla="*/ 553198 w 6226093"/>
              <a:gd name="connsiteY1799" fmla="*/ 2438222 h 3494459"/>
              <a:gd name="connsiteX1800" fmla="*/ 541971 w 6226093"/>
              <a:gd name="connsiteY1800" fmla="*/ 2426881 h 3494459"/>
              <a:gd name="connsiteX1801" fmla="*/ 499357 w 6226093"/>
              <a:gd name="connsiteY1801" fmla="*/ 2452541 h 3494459"/>
              <a:gd name="connsiteX1802" fmla="*/ 453764 w 6226093"/>
              <a:gd name="connsiteY1802" fmla="*/ 2473390 h 3494459"/>
              <a:gd name="connsiteX1803" fmla="*/ 465563 w 6226093"/>
              <a:gd name="connsiteY1803" fmla="*/ 2454832 h 3494459"/>
              <a:gd name="connsiteX1804" fmla="*/ 455024 w 6226093"/>
              <a:gd name="connsiteY1804" fmla="*/ 2441200 h 3494459"/>
              <a:gd name="connsiteX1805" fmla="*/ 463501 w 6226093"/>
              <a:gd name="connsiteY1805" fmla="*/ 2446928 h 3494459"/>
              <a:gd name="connsiteX1806" fmla="*/ 476560 w 6226093"/>
              <a:gd name="connsiteY1806" fmla="*/ 2417373 h 3494459"/>
              <a:gd name="connsiteX1807" fmla="*/ 479768 w 6226093"/>
              <a:gd name="connsiteY1807" fmla="*/ 2440398 h 3494459"/>
              <a:gd name="connsiteX1808" fmla="*/ 467281 w 6226093"/>
              <a:gd name="connsiteY1808" fmla="*/ 2440628 h 3494459"/>
              <a:gd name="connsiteX1809" fmla="*/ 477362 w 6226093"/>
              <a:gd name="connsiteY1809" fmla="*/ 2457925 h 3494459"/>
              <a:gd name="connsiteX1810" fmla="*/ 489620 w 6226093"/>
              <a:gd name="connsiteY1810" fmla="*/ 2435816 h 3494459"/>
              <a:gd name="connsiteX1811" fmla="*/ 489505 w 6226093"/>
              <a:gd name="connsiteY1811" fmla="*/ 2413707 h 3494459"/>
              <a:gd name="connsiteX1812" fmla="*/ 559154 w 6226093"/>
              <a:gd name="connsiteY1812" fmla="*/ 2368687 h 3494459"/>
              <a:gd name="connsiteX1813" fmla="*/ 551823 w 6226093"/>
              <a:gd name="connsiteY1813" fmla="*/ 2350702 h 3494459"/>
              <a:gd name="connsiteX1814" fmla="*/ 587220 w 6226093"/>
              <a:gd name="connsiteY1814" fmla="*/ 2352077 h 3494459"/>
              <a:gd name="connsiteX1815" fmla="*/ 578056 w 6226093"/>
              <a:gd name="connsiteY1815" fmla="*/ 2371666 h 3494459"/>
              <a:gd name="connsiteX1816" fmla="*/ 572901 w 6226093"/>
              <a:gd name="connsiteY1816" fmla="*/ 2362043 h 3494459"/>
              <a:gd name="connsiteX1817" fmla="*/ 569579 w 6226093"/>
              <a:gd name="connsiteY1817" fmla="*/ 2387703 h 3494459"/>
              <a:gd name="connsiteX1818" fmla="*/ 587106 w 6226093"/>
              <a:gd name="connsiteY1818" fmla="*/ 2373269 h 3494459"/>
              <a:gd name="connsiteX1819" fmla="*/ 591917 w 6226093"/>
              <a:gd name="connsiteY1819" fmla="*/ 2342340 h 3494459"/>
              <a:gd name="connsiteX1820" fmla="*/ 613224 w 6226093"/>
              <a:gd name="connsiteY1820" fmla="*/ 2331342 h 3494459"/>
              <a:gd name="connsiteX1821" fmla="*/ 612881 w 6226093"/>
              <a:gd name="connsiteY1821" fmla="*/ 2358492 h 3494459"/>
              <a:gd name="connsiteX1822" fmla="*/ 628918 w 6226093"/>
              <a:gd name="connsiteY1822" fmla="*/ 2337986 h 3494459"/>
              <a:gd name="connsiteX1823" fmla="*/ 644269 w 6226093"/>
              <a:gd name="connsiteY1823" fmla="*/ 2296861 h 3494459"/>
              <a:gd name="connsiteX1824" fmla="*/ 649080 w 6226093"/>
              <a:gd name="connsiteY1824" fmla="*/ 2310951 h 3494459"/>
              <a:gd name="connsiteX1825" fmla="*/ 660994 w 6226093"/>
              <a:gd name="connsiteY1825" fmla="*/ 2296174 h 3494459"/>
              <a:gd name="connsiteX1826" fmla="*/ 680468 w 6226093"/>
              <a:gd name="connsiteY1826" fmla="*/ 2301100 h 3494459"/>
              <a:gd name="connsiteX1827" fmla="*/ 684706 w 6226093"/>
              <a:gd name="connsiteY1827" fmla="*/ 2270743 h 3494459"/>
              <a:gd name="connsiteX1828" fmla="*/ 700630 w 6226093"/>
              <a:gd name="connsiteY1828" fmla="*/ 2278532 h 3494459"/>
              <a:gd name="connsiteX1829" fmla="*/ 710138 w 6226093"/>
              <a:gd name="connsiteY1829" fmla="*/ 2258485 h 3494459"/>
              <a:gd name="connsiteX1830" fmla="*/ 714949 w 6226093"/>
              <a:gd name="connsiteY1830" fmla="*/ 2273263 h 3494459"/>
              <a:gd name="connsiteX1831" fmla="*/ 713803 w 6226093"/>
              <a:gd name="connsiteY1831" fmla="*/ 2256194 h 3494459"/>
              <a:gd name="connsiteX1832" fmla="*/ 727092 w 6226093"/>
              <a:gd name="connsiteY1832" fmla="*/ 2258829 h 3494459"/>
              <a:gd name="connsiteX1833" fmla="*/ 724457 w 6226093"/>
              <a:gd name="connsiteY1833" fmla="*/ 2278189 h 3494459"/>
              <a:gd name="connsiteX1834" fmla="*/ 732361 w 6226093"/>
              <a:gd name="connsiteY1834" fmla="*/ 2244853 h 3494459"/>
              <a:gd name="connsiteX1835" fmla="*/ 753554 w 6226093"/>
              <a:gd name="connsiteY1835" fmla="*/ 2239126 h 3494459"/>
              <a:gd name="connsiteX1836" fmla="*/ 765811 w 6226093"/>
              <a:gd name="connsiteY1836" fmla="*/ 2250008 h 3494459"/>
              <a:gd name="connsiteX1837" fmla="*/ 820912 w 6226093"/>
              <a:gd name="connsiteY1837" fmla="*/ 2204874 h 3494459"/>
              <a:gd name="connsiteX1838" fmla="*/ 835919 w 6226093"/>
              <a:gd name="connsiteY1838" fmla="*/ 2222630 h 3494459"/>
              <a:gd name="connsiteX1839" fmla="*/ 859746 w 6226093"/>
              <a:gd name="connsiteY1839" fmla="*/ 2202468 h 3494459"/>
              <a:gd name="connsiteX1840" fmla="*/ 873378 w 6226093"/>
              <a:gd name="connsiteY1840" fmla="*/ 2180015 h 3494459"/>
              <a:gd name="connsiteX1841" fmla="*/ 882543 w 6226093"/>
              <a:gd name="connsiteY1841" fmla="*/ 2190440 h 3494459"/>
              <a:gd name="connsiteX1842" fmla="*/ 914503 w 6226093"/>
              <a:gd name="connsiteY1842" fmla="*/ 2167300 h 3494459"/>
              <a:gd name="connsiteX1843" fmla="*/ 928823 w 6226093"/>
              <a:gd name="connsiteY1843" fmla="*/ 2117698 h 3494459"/>
              <a:gd name="connsiteX1844" fmla="*/ 981976 w 6226093"/>
              <a:gd name="connsiteY1844" fmla="*/ 2123082 h 3494459"/>
              <a:gd name="connsiteX1845" fmla="*/ 998128 w 6226093"/>
              <a:gd name="connsiteY1845" fmla="*/ 2111626 h 3494459"/>
              <a:gd name="connsiteX1846" fmla="*/ 995494 w 6226093"/>
              <a:gd name="connsiteY1846" fmla="*/ 2128466 h 3494459"/>
              <a:gd name="connsiteX1847" fmla="*/ 1014395 w 6226093"/>
              <a:gd name="connsiteY1847" fmla="*/ 2100514 h 3494459"/>
              <a:gd name="connsiteX1848" fmla="*/ 996066 w 6226093"/>
              <a:gd name="connsiteY1848" fmla="*/ 2100629 h 3494459"/>
              <a:gd name="connsiteX1849" fmla="*/ 1043950 w 6226093"/>
              <a:gd name="connsiteY1849" fmla="*/ 2099942 h 3494459"/>
              <a:gd name="connsiteX1850" fmla="*/ 1040055 w 6226093"/>
              <a:gd name="connsiteY1850" fmla="*/ 2077374 h 3494459"/>
              <a:gd name="connsiteX1851" fmla="*/ 1059071 w 6226093"/>
              <a:gd name="connsiteY1851" fmla="*/ 2073250 h 3494459"/>
              <a:gd name="connsiteX1852" fmla="*/ 1040055 w 6226093"/>
              <a:gd name="connsiteY1852" fmla="*/ 2052859 h 3494459"/>
              <a:gd name="connsiteX1853" fmla="*/ 1013708 w 6226093"/>
              <a:gd name="connsiteY1853" fmla="*/ 2056525 h 3494459"/>
              <a:gd name="connsiteX1854" fmla="*/ 1034098 w 6226093"/>
              <a:gd name="connsiteY1854" fmla="*/ 2043237 h 3494459"/>
              <a:gd name="connsiteX1855" fmla="*/ 1064226 w 6226093"/>
              <a:gd name="connsiteY1855" fmla="*/ 2062711 h 3494459"/>
              <a:gd name="connsiteX1856" fmla="*/ 1061706 w 6226093"/>
              <a:gd name="connsiteY1856" fmla="*/ 2030865 h 3494459"/>
              <a:gd name="connsiteX1857" fmla="*/ 1068236 w 6226093"/>
              <a:gd name="connsiteY1857" fmla="*/ 2036249 h 3494459"/>
              <a:gd name="connsiteX1858" fmla="*/ 1072131 w 6226093"/>
              <a:gd name="connsiteY1858" fmla="*/ 2034531 h 3494459"/>
              <a:gd name="connsiteX1859" fmla="*/ 1073964 w 6226093"/>
              <a:gd name="connsiteY1859" fmla="*/ 2070845 h 3494459"/>
              <a:gd name="connsiteX1860" fmla="*/ 1085763 w 6226093"/>
              <a:gd name="connsiteY1860" fmla="*/ 2090548 h 3494459"/>
              <a:gd name="connsiteX1861" fmla="*/ 1097562 w 6226093"/>
              <a:gd name="connsiteY1861" fmla="*/ 2060878 h 3494459"/>
              <a:gd name="connsiteX1862" fmla="*/ 1128950 w 6226093"/>
              <a:gd name="connsiteY1862" fmla="*/ 2027772 h 3494459"/>
              <a:gd name="connsiteX1863" fmla="*/ 1144300 w 6226093"/>
              <a:gd name="connsiteY1863" fmla="*/ 2071876 h 3494459"/>
              <a:gd name="connsiteX1864" fmla="*/ 1143498 w 6226093"/>
              <a:gd name="connsiteY1864" fmla="*/ 2030521 h 3494459"/>
              <a:gd name="connsiteX1865" fmla="*/ 1168242 w 6226093"/>
              <a:gd name="connsiteY1865" fmla="*/ 2017004 h 3494459"/>
              <a:gd name="connsiteX1866" fmla="*/ 1184853 w 6226093"/>
              <a:gd name="connsiteY1866" fmla="*/ 2053203 h 3494459"/>
              <a:gd name="connsiteX1867" fmla="*/ 1190008 w 6226093"/>
              <a:gd name="connsiteY1867" fmla="*/ 2021701 h 3494459"/>
              <a:gd name="connsiteX1868" fmla="*/ 1220708 w 6226093"/>
              <a:gd name="connsiteY1868" fmla="*/ 2040488 h 3494459"/>
              <a:gd name="connsiteX1869" fmla="*/ 1219792 w 6226093"/>
              <a:gd name="connsiteY1869" fmla="*/ 2023763 h 3494459"/>
              <a:gd name="connsiteX1870" fmla="*/ 1251867 w 6226093"/>
              <a:gd name="connsiteY1870" fmla="*/ 1991344 h 3494459"/>
              <a:gd name="connsiteX1871" fmla="*/ 1272143 w 6226093"/>
              <a:gd name="connsiteY1871" fmla="*/ 1984814 h 3494459"/>
              <a:gd name="connsiteX1872" fmla="*/ 1310176 w 6226093"/>
              <a:gd name="connsiteY1872" fmla="*/ 1986074 h 3494459"/>
              <a:gd name="connsiteX1873" fmla="*/ 1315903 w 6226093"/>
              <a:gd name="connsiteY1873" fmla="*/ 1975421 h 3494459"/>
              <a:gd name="connsiteX1874" fmla="*/ 1307083 w 6226093"/>
              <a:gd name="connsiteY1874" fmla="*/ 1960528 h 3494459"/>
              <a:gd name="connsiteX1875" fmla="*/ 1325068 w 6226093"/>
              <a:gd name="connsiteY1875" fmla="*/ 1945865 h 3494459"/>
              <a:gd name="connsiteX1876" fmla="*/ 1320027 w 6226093"/>
              <a:gd name="connsiteY1876" fmla="*/ 1974275 h 3494459"/>
              <a:gd name="connsiteX1877" fmla="*/ 1372379 w 6226093"/>
              <a:gd name="connsiteY1877" fmla="*/ 1980690 h 3494459"/>
              <a:gd name="connsiteX1878" fmla="*/ 1371233 w 6226093"/>
              <a:gd name="connsiteY1878" fmla="*/ 1945293 h 3494459"/>
              <a:gd name="connsiteX1879" fmla="*/ 1355539 w 6226093"/>
              <a:gd name="connsiteY1879" fmla="*/ 1967631 h 3494459"/>
              <a:gd name="connsiteX1880" fmla="*/ 1345458 w 6226093"/>
              <a:gd name="connsiteY1880" fmla="*/ 1916654 h 3494459"/>
              <a:gd name="connsiteX1881" fmla="*/ 1377076 w 6226093"/>
              <a:gd name="connsiteY1881" fmla="*/ 1934754 h 3494459"/>
              <a:gd name="connsiteX1882" fmla="*/ 1388646 w 6226093"/>
              <a:gd name="connsiteY1882" fmla="*/ 1976681 h 3494459"/>
              <a:gd name="connsiteX1883" fmla="*/ 1393113 w 6226093"/>
              <a:gd name="connsiteY1883" fmla="*/ 1953082 h 3494459"/>
              <a:gd name="connsiteX1884" fmla="*/ 1396779 w 6226093"/>
              <a:gd name="connsiteY1884" fmla="*/ 1974619 h 3494459"/>
              <a:gd name="connsiteX1885" fmla="*/ 1419919 w 6226093"/>
              <a:gd name="connsiteY1885" fmla="*/ 1955373 h 3494459"/>
              <a:gd name="connsiteX1886" fmla="*/ 1473302 w 6226093"/>
              <a:gd name="connsiteY1886" fmla="*/ 1960528 h 3494459"/>
              <a:gd name="connsiteX1887" fmla="*/ 1469865 w 6226093"/>
              <a:gd name="connsiteY1887" fmla="*/ 1938190 h 3494459"/>
              <a:gd name="connsiteX1888" fmla="*/ 1483039 w 6226093"/>
              <a:gd name="connsiteY1888" fmla="*/ 1930286 h 3494459"/>
              <a:gd name="connsiteX1889" fmla="*/ 1515916 w 6226093"/>
              <a:gd name="connsiteY1889" fmla="*/ 1922954 h 3494459"/>
              <a:gd name="connsiteX1890" fmla="*/ 1527371 w 6226093"/>
              <a:gd name="connsiteY1890" fmla="*/ 1944147 h 3494459"/>
              <a:gd name="connsiteX1891" fmla="*/ 1515229 w 6226093"/>
              <a:gd name="connsiteY1891" fmla="*/ 1964881 h 3494459"/>
              <a:gd name="connsiteX1892" fmla="*/ 1554177 w 6226093"/>
              <a:gd name="connsiteY1892" fmla="*/ 1967287 h 3494459"/>
              <a:gd name="connsiteX1893" fmla="*/ 1532526 w 6226093"/>
              <a:gd name="connsiteY1893" fmla="*/ 1957092 h 3494459"/>
              <a:gd name="connsiteX1894" fmla="*/ 1583847 w 6226093"/>
              <a:gd name="connsiteY1894" fmla="*/ 1919174 h 3494459"/>
              <a:gd name="connsiteX1895" fmla="*/ 1575599 w 6226093"/>
              <a:gd name="connsiteY1895" fmla="*/ 1901647 h 3494459"/>
              <a:gd name="connsiteX1896" fmla="*/ 1580868 w 6226093"/>
              <a:gd name="connsiteY1896" fmla="*/ 1876560 h 3494459"/>
              <a:gd name="connsiteX1897" fmla="*/ 1596104 w 6226093"/>
              <a:gd name="connsiteY1897" fmla="*/ 1916883 h 3494459"/>
              <a:gd name="connsiteX1898" fmla="*/ 1623826 w 6226093"/>
              <a:gd name="connsiteY1898" fmla="*/ 1916539 h 3494459"/>
              <a:gd name="connsiteX1899" fmla="*/ 1598395 w 6226093"/>
              <a:gd name="connsiteY1899" fmla="*/ 1887557 h 3494459"/>
              <a:gd name="connsiteX1900" fmla="*/ 1615120 w 6226093"/>
              <a:gd name="connsiteY1900" fmla="*/ 1864761 h 3494459"/>
              <a:gd name="connsiteX1901" fmla="*/ 1640093 w 6226093"/>
              <a:gd name="connsiteY1901" fmla="*/ 1933035 h 3494459"/>
              <a:gd name="connsiteX1902" fmla="*/ 1667014 w 6226093"/>
              <a:gd name="connsiteY1902" fmla="*/ 1865677 h 3494459"/>
              <a:gd name="connsiteX1903" fmla="*/ 1641583 w 6226093"/>
              <a:gd name="connsiteY1903" fmla="*/ 1888817 h 3494459"/>
              <a:gd name="connsiteX1904" fmla="*/ 1644217 w 6226093"/>
              <a:gd name="connsiteY1904" fmla="*/ 1859262 h 3494459"/>
              <a:gd name="connsiteX1905" fmla="*/ 1697371 w 6226093"/>
              <a:gd name="connsiteY1905" fmla="*/ 1856169 h 3494459"/>
              <a:gd name="connsiteX1906" fmla="*/ 1689008 w 6226093"/>
              <a:gd name="connsiteY1906" fmla="*/ 1857429 h 3494459"/>
              <a:gd name="connsiteX1907" fmla="*/ 1698631 w 6226093"/>
              <a:gd name="connsiteY1907" fmla="*/ 1885724 h 3494459"/>
              <a:gd name="connsiteX1908" fmla="*/ 1689695 w 6226093"/>
              <a:gd name="connsiteY1908" fmla="*/ 1872207 h 3494459"/>
              <a:gd name="connsiteX1909" fmla="*/ 1695194 w 6226093"/>
              <a:gd name="connsiteY1909" fmla="*/ 1900960 h 3494459"/>
              <a:gd name="connsiteX1910" fmla="*/ 1677095 w 6226093"/>
              <a:gd name="connsiteY1910" fmla="*/ 1927766 h 3494459"/>
              <a:gd name="connsiteX1911" fmla="*/ 1699547 w 6226093"/>
              <a:gd name="connsiteY1911" fmla="*/ 1934754 h 3494459"/>
              <a:gd name="connsiteX1912" fmla="*/ 1709399 w 6226093"/>
              <a:gd name="connsiteY1912" fmla="*/ 1908979 h 3494459"/>
              <a:gd name="connsiteX1913" fmla="*/ 1713752 w 6226093"/>
              <a:gd name="connsiteY1913" fmla="*/ 1943001 h 3494459"/>
              <a:gd name="connsiteX1914" fmla="*/ 1720625 w 6226093"/>
              <a:gd name="connsiteY1914" fmla="*/ 1912530 h 3494459"/>
              <a:gd name="connsiteX1915" fmla="*/ 1701724 w 6226093"/>
              <a:gd name="connsiteY1915" fmla="*/ 1890306 h 3494459"/>
              <a:gd name="connsiteX1916" fmla="*/ 1725322 w 6226093"/>
              <a:gd name="connsiteY1916" fmla="*/ 1892025 h 3494459"/>
              <a:gd name="connsiteX1917" fmla="*/ 1727155 w 6226093"/>
              <a:gd name="connsiteY1917" fmla="*/ 1866937 h 3494459"/>
              <a:gd name="connsiteX1918" fmla="*/ 1707566 w 6226093"/>
              <a:gd name="connsiteY1918" fmla="*/ 1864761 h 3494459"/>
              <a:gd name="connsiteX1919" fmla="*/ 1717762 w 6226093"/>
              <a:gd name="connsiteY1919" fmla="*/ 1838413 h 3494459"/>
              <a:gd name="connsiteX1920" fmla="*/ 1685572 w 6226093"/>
              <a:gd name="connsiteY1920" fmla="*/ 1838298 h 3494459"/>
              <a:gd name="connsiteX1921" fmla="*/ 1686144 w 6226093"/>
              <a:gd name="connsiteY1921" fmla="*/ 1818480 h 3494459"/>
              <a:gd name="connsiteX1922" fmla="*/ 1680188 w 6226093"/>
              <a:gd name="connsiteY1922" fmla="*/ 1844141 h 3494459"/>
              <a:gd name="connsiteX1923" fmla="*/ 1650976 w 6226093"/>
              <a:gd name="connsiteY1923" fmla="*/ 1848608 h 3494459"/>
              <a:gd name="connsiteX1924" fmla="*/ 1642613 w 6226093"/>
              <a:gd name="connsiteY1924" fmla="*/ 1849868 h 3494459"/>
              <a:gd name="connsiteX1925" fmla="*/ 1634595 w 6226093"/>
              <a:gd name="connsiteY1925" fmla="*/ 1831654 h 3494459"/>
              <a:gd name="connsiteX1926" fmla="*/ 1625889 w 6226093"/>
              <a:gd name="connsiteY1926" fmla="*/ 1852847 h 3494459"/>
              <a:gd name="connsiteX1927" fmla="*/ 1593813 w 6226093"/>
              <a:gd name="connsiteY1927" fmla="*/ 1854680 h 3494459"/>
              <a:gd name="connsiteX1928" fmla="*/ 1583732 w 6226093"/>
              <a:gd name="connsiteY1928" fmla="*/ 1827759 h 3494459"/>
              <a:gd name="connsiteX1929" fmla="*/ 1536765 w 6226093"/>
              <a:gd name="connsiteY1929" fmla="*/ 1862126 h 3494459"/>
              <a:gd name="connsiteX1930" fmla="*/ 1519009 w 6226093"/>
              <a:gd name="connsiteY1930" fmla="*/ 1870603 h 3494459"/>
              <a:gd name="connsiteX1931" fmla="*/ 1501253 w 6226093"/>
              <a:gd name="connsiteY1931" fmla="*/ 1841506 h 3494459"/>
              <a:gd name="connsiteX1932" fmla="*/ 1483955 w 6226093"/>
              <a:gd name="connsiteY1932" fmla="*/ 1854794 h 3494459"/>
              <a:gd name="connsiteX1933" fmla="*/ 1456577 w 6226093"/>
              <a:gd name="connsiteY1933" fmla="*/ 1848494 h 3494459"/>
              <a:gd name="connsiteX1934" fmla="*/ 1459899 w 6226093"/>
              <a:gd name="connsiteY1934" fmla="*/ 1871061 h 3494459"/>
              <a:gd name="connsiteX1935" fmla="*/ 1431947 w 6226093"/>
              <a:gd name="connsiteY1935" fmla="*/ 1874154 h 3494459"/>
              <a:gd name="connsiteX1936" fmla="*/ 1430344 w 6226093"/>
              <a:gd name="connsiteY1936" fmla="*/ 1842079 h 3494459"/>
              <a:gd name="connsiteX1937" fmla="*/ 1364360 w 6226093"/>
              <a:gd name="connsiteY1937" fmla="*/ 1879767 h 3494459"/>
              <a:gd name="connsiteX1938" fmla="*/ 1370317 w 6226093"/>
              <a:gd name="connsiteY1938" fmla="*/ 1909666 h 3494459"/>
              <a:gd name="connsiteX1939" fmla="*/ 1346489 w 6226093"/>
              <a:gd name="connsiteY1939" fmla="*/ 1911957 h 3494459"/>
              <a:gd name="connsiteX1940" fmla="*/ 1345458 w 6226093"/>
              <a:gd name="connsiteY1940" fmla="*/ 1876216 h 3494459"/>
              <a:gd name="connsiteX1941" fmla="*/ 1285890 w 6226093"/>
              <a:gd name="connsiteY1941" fmla="*/ 1901991 h 3494459"/>
              <a:gd name="connsiteX1942" fmla="*/ 1225061 w 6226093"/>
              <a:gd name="connsiteY1942" fmla="*/ 1905084 h 3494459"/>
              <a:gd name="connsiteX1943" fmla="*/ 1238235 w 6226093"/>
              <a:gd name="connsiteY1943" fmla="*/ 1895919 h 3494459"/>
              <a:gd name="connsiteX1944" fmla="*/ 1222656 w 6226093"/>
              <a:gd name="connsiteY1944" fmla="*/ 1875185 h 3494459"/>
              <a:gd name="connsiteX1945" fmla="*/ 1198828 w 6226093"/>
              <a:gd name="connsiteY1945" fmla="*/ 1879767 h 3494459"/>
              <a:gd name="connsiteX1946" fmla="*/ 1197225 w 6226093"/>
              <a:gd name="connsiteY1946" fmla="*/ 1910926 h 3494459"/>
              <a:gd name="connsiteX1947" fmla="*/ 1173626 w 6226093"/>
              <a:gd name="connsiteY1947" fmla="*/ 1894430 h 3494459"/>
              <a:gd name="connsiteX1948" fmla="*/ 1177865 w 6226093"/>
              <a:gd name="connsiteY1948" fmla="*/ 1914592 h 3494459"/>
              <a:gd name="connsiteX1949" fmla="*/ 1150372 w 6226093"/>
              <a:gd name="connsiteY1949" fmla="*/ 1921809 h 3494459"/>
              <a:gd name="connsiteX1950" fmla="*/ 1164004 w 6226093"/>
              <a:gd name="connsiteY1950" fmla="*/ 1907375 h 3494459"/>
              <a:gd name="connsiteX1951" fmla="*/ 1139260 w 6226093"/>
              <a:gd name="connsiteY1951" fmla="*/ 1874498 h 3494459"/>
              <a:gd name="connsiteX1952" fmla="*/ 1142009 w 6226093"/>
              <a:gd name="connsiteY1952" fmla="*/ 1903709 h 3494459"/>
              <a:gd name="connsiteX1953" fmla="*/ 1090803 w 6226093"/>
              <a:gd name="connsiteY1953" fmla="*/ 1917456 h 3494459"/>
              <a:gd name="connsiteX1954" fmla="*/ 1084846 w 6226093"/>
              <a:gd name="connsiteY1954" fmla="*/ 1953884 h 3494459"/>
              <a:gd name="connsiteX1955" fmla="*/ 1070527 w 6226093"/>
              <a:gd name="connsiteY1955" fmla="*/ 1926391 h 3494459"/>
              <a:gd name="connsiteX1956" fmla="*/ 1056780 w 6226093"/>
              <a:gd name="connsiteY1956" fmla="*/ 1966600 h 3494459"/>
              <a:gd name="connsiteX1957" fmla="*/ 1066632 w 6226093"/>
              <a:gd name="connsiteY1957" fmla="*/ 1974619 h 3494459"/>
              <a:gd name="connsiteX1958" fmla="*/ 1063195 w 6226093"/>
              <a:gd name="connsiteY1958" fmla="*/ 1997301 h 3494459"/>
              <a:gd name="connsiteX1959" fmla="*/ 1040857 w 6226093"/>
              <a:gd name="connsiteY1959" fmla="*/ 1999362 h 3494459"/>
              <a:gd name="connsiteX1960" fmla="*/ 1050136 w 6226093"/>
              <a:gd name="connsiteY1960" fmla="*/ 1986647 h 3494459"/>
              <a:gd name="connsiteX1961" fmla="*/ 1048876 w 6226093"/>
              <a:gd name="connsiteY1961" fmla="*/ 1970495 h 3494459"/>
              <a:gd name="connsiteX1962" fmla="*/ 1021268 w 6226093"/>
              <a:gd name="connsiteY1962" fmla="*/ 1958810 h 3494459"/>
              <a:gd name="connsiteX1963" fmla="*/ 1026653 w 6226093"/>
              <a:gd name="connsiteY1963" fmla="*/ 1947813 h 3494459"/>
              <a:gd name="connsiteX1964" fmla="*/ 991484 w 6226093"/>
              <a:gd name="connsiteY1964" fmla="*/ 1985960 h 3494459"/>
              <a:gd name="connsiteX1965" fmla="*/ 984954 w 6226093"/>
              <a:gd name="connsiteY1965" fmla="*/ 1956175 h 3494459"/>
              <a:gd name="connsiteX1966" fmla="*/ 964449 w 6226093"/>
              <a:gd name="connsiteY1966" fmla="*/ 1995468 h 3494459"/>
              <a:gd name="connsiteX1967" fmla="*/ 969719 w 6226093"/>
              <a:gd name="connsiteY1967" fmla="*/ 1984585 h 3494459"/>
              <a:gd name="connsiteX1968" fmla="*/ 941424 w 6226093"/>
              <a:gd name="connsiteY1968" fmla="*/ 2003028 h 3494459"/>
              <a:gd name="connsiteX1969" fmla="*/ 925730 w 6226093"/>
              <a:gd name="connsiteY1969" fmla="*/ 1987220 h 3494459"/>
              <a:gd name="connsiteX1970" fmla="*/ 922064 w 6226093"/>
              <a:gd name="connsiteY1970" fmla="*/ 2013911 h 3494459"/>
              <a:gd name="connsiteX1971" fmla="*/ 908432 w 6226093"/>
              <a:gd name="connsiteY1971" fmla="*/ 2009443 h 3494459"/>
              <a:gd name="connsiteX1972" fmla="*/ 903048 w 6226093"/>
              <a:gd name="connsiteY1972" fmla="*/ 1996155 h 3494459"/>
              <a:gd name="connsiteX1973" fmla="*/ 853446 w 6226093"/>
              <a:gd name="connsiteY1973" fmla="*/ 2044612 h 3494459"/>
              <a:gd name="connsiteX1974" fmla="*/ 844052 w 6226093"/>
              <a:gd name="connsiteY1974" fmla="*/ 2010474 h 3494459"/>
              <a:gd name="connsiteX1975" fmla="*/ 826754 w 6226093"/>
              <a:gd name="connsiteY1975" fmla="*/ 2032583 h 3494459"/>
              <a:gd name="connsiteX1976" fmla="*/ 844281 w 6226093"/>
              <a:gd name="connsiteY1976" fmla="*/ 2034072 h 3494459"/>
              <a:gd name="connsiteX1977" fmla="*/ 809227 w 6226093"/>
              <a:gd name="connsiteY1977" fmla="*/ 2031209 h 3494459"/>
              <a:gd name="connsiteX1978" fmla="*/ 823776 w 6226093"/>
              <a:gd name="connsiteY1978" fmla="*/ 2053776 h 3494459"/>
              <a:gd name="connsiteX1979" fmla="*/ 765238 w 6226093"/>
              <a:gd name="connsiteY1979" fmla="*/ 2102347 h 3494459"/>
              <a:gd name="connsiteX1980" fmla="*/ 773945 w 6226093"/>
              <a:gd name="connsiteY1980" fmla="*/ 2089173 h 3494459"/>
              <a:gd name="connsiteX1981" fmla="*/ 758938 w 6226093"/>
              <a:gd name="connsiteY1981" fmla="*/ 2071761 h 3494459"/>
              <a:gd name="connsiteX1982" fmla="*/ 693871 w 6226093"/>
              <a:gd name="connsiteY1982" fmla="*/ 2122738 h 3494459"/>
              <a:gd name="connsiteX1983" fmla="*/ 685852 w 6226093"/>
              <a:gd name="connsiteY1983" fmla="*/ 2105669 h 3494459"/>
              <a:gd name="connsiteX1984" fmla="*/ 674855 w 6226093"/>
              <a:gd name="connsiteY1984" fmla="*/ 2139921 h 3494459"/>
              <a:gd name="connsiteX1985" fmla="*/ 669471 w 6226093"/>
              <a:gd name="connsiteY1985" fmla="*/ 2128695 h 3494459"/>
              <a:gd name="connsiteX1986" fmla="*/ 623305 w 6226093"/>
              <a:gd name="connsiteY1986" fmla="*/ 2176579 h 3494459"/>
              <a:gd name="connsiteX1987" fmla="*/ 618494 w 6226093"/>
              <a:gd name="connsiteY1987" fmla="*/ 2161916 h 3494459"/>
              <a:gd name="connsiteX1988" fmla="*/ 569235 w 6226093"/>
              <a:gd name="connsiteY1988" fmla="*/ 2188836 h 3494459"/>
              <a:gd name="connsiteX1989" fmla="*/ 564882 w 6226093"/>
              <a:gd name="connsiteY1989" fmla="*/ 2170507 h 3494459"/>
              <a:gd name="connsiteX1990" fmla="*/ 550563 w 6226093"/>
              <a:gd name="connsiteY1990" fmla="*/ 2182077 h 3494459"/>
              <a:gd name="connsiteX1991" fmla="*/ 551365 w 6226093"/>
              <a:gd name="connsiteY1991" fmla="*/ 2203156 h 3494459"/>
              <a:gd name="connsiteX1992" fmla="*/ 537962 w 6226093"/>
              <a:gd name="connsiteY1992" fmla="*/ 2206707 h 3494459"/>
              <a:gd name="connsiteX1993" fmla="*/ 546324 w 6226093"/>
              <a:gd name="connsiteY1993" fmla="*/ 2217819 h 3494459"/>
              <a:gd name="connsiteX1994" fmla="*/ 519633 w 6226093"/>
              <a:gd name="connsiteY1994" fmla="*/ 2224921 h 3494459"/>
              <a:gd name="connsiteX1995" fmla="*/ 531089 w 6226093"/>
              <a:gd name="connsiteY1995" fmla="*/ 2236834 h 3494459"/>
              <a:gd name="connsiteX1996" fmla="*/ 477706 w 6226093"/>
              <a:gd name="connsiteY1996" fmla="*/ 2232482 h 3494459"/>
              <a:gd name="connsiteX1997" fmla="*/ 453191 w 6226093"/>
              <a:gd name="connsiteY1997" fmla="*/ 2258142 h 3494459"/>
              <a:gd name="connsiteX1998" fmla="*/ 451473 w 6226093"/>
              <a:gd name="connsiteY1998" fmla="*/ 2245655 h 3494459"/>
              <a:gd name="connsiteX1999" fmla="*/ 428791 w 6226093"/>
              <a:gd name="connsiteY1999" fmla="*/ 2256080 h 3494459"/>
              <a:gd name="connsiteX2000" fmla="*/ 443798 w 6226093"/>
              <a:gd name="connsiteY2000" fmla="*/ 2287353 h 3494459"/>
              <a:gd name="connsiteX2001" fmla="*/ 417221 w 6226093"/>
              <a:gd name="connsiteY2001" fmla="*/ 2304307 h 3494459"/>
              <a:gd name="connsiteX2002" fmla="*/ 331763 w 6226093"/>
              <a:gd name="connsiteY2002" fmla="*/ 2365823 h 3494459"/>
              <a:gd name="connsiteX2003" fmla="*/ 251804 w 6226093"/>
              <a:gd name="connsiteY2003" fmla="*/ 2436389 h 3494459"/>
              <a:gd name="connsiteX2004" fmla="*/ 264863 w 6226093"/>
              <a:gd name="connsiteY2004" fmla="*/ 2419091 h 3494459"/>
              <a:gd name="connsiteX2005" fmla="*/ 260854 w 6226093"/>
              <a:gd name="connsiteY2005" fmla="*/ 2404314 h 3494459"/>
              <a:gd name="connsiteX2006" fmla="*/ 254553 w 6226093"/>
              <a:gd name="connsiteY2006" fmla="*/ 2411302 h 3494459"/>
              <a:gd name="connsiteX2007" fmla="*/ 255699 w 6226093"/>
              <a:gd name="connsiteY2007" fmla="*/ 2425850 h 3494459"/>
              <a:gd name="connsiteX2008" fmla="*/ 245503 w 6226093"/>
              <a:gd name="connsiteY2008" fmla="*/ 2418289 h 3494459"/>
              <a:gd name="connsiteX2009" fmla="*/ 233361 w 6226093"/>
              <a:gd name="connsiteY2009" fmla="*/ 2428943 h 3494459"/>
              <a:gd name="connsiteX2010" fmla="*/ 237714 w 6226093"/>
              <a:gd name="connsiteY2010" fmla="*/ 2439826 h 3494459"/>
              <a:gd name="connsiteX2011" fmla="*/ 261541 w 6226093"/>
              <a:gd name="connsiteY2011" fmla="*/ 2447730 h 3494459"/>
              <a:gd name="connsiteX2012" fmla="*/ 246649 w 6226093"/>
              <a:gd name="connsiteY2012" fmla="*/ 2458040 h 3494459"/>
              <a:gd name="connsiteX2013" fmla="*/ 242640 w 6226093"/>
              <a:gd name="connsiteY2013" fmla="*/ 2443606 h 3494459"/>
              <a:gd name="connsiteX2014" fmla="*/ 205982 w 6226093"/>
              <a:gd name="connsiteY2014" fmla="*/ 2482898 h 3494459"/>
              <a:gd name="connsiteX2015" fmla="*/ 199911 w 6226093"/>
              <a:gd name="connsiteY2015" fmla="*/ 2490001 h 3494459"/>
              <a:gd name="connsiteX2016" fmla="*/ 183186 w 6226093"/>
              <a:gd name="connsiteY2016" fmla="*/ 2497561 h 3494459"/>
              <a:gd name="connsiteX2017" fmla="*/ 196932 w 6226093"/>
              <a:gd name="connsiteY2017" fmla="*/ 2469037 h 3494459"/>
              <a:gd name="connsiteX2018" fmla="*/ 164628 w 6226093"/>
              <a:gd name="connsiteY2018" fmla="*/ 2502487 h 3494459"/>
              <a:gd name="connsiteX2019" fmla="*/ 146070 w 6226093"/>
              <a:gd name="connsiteY2019" fmla="*/ 2511537 h 3494459"/>
              <a:gd name="connsiteX2020" fmla="*/ 141029 w 6226093"/>
              <a:gd name="connsiteY2020" fmla="*/ 2483815 h 3494459"/>
              <a:gd name="connsiteX2021" fmla="*/ 125794 w 6226093"/>
              <a:gd name="connsiteY2021" fmla="*/ 2514286 h 3494459"/>
              <a:gd name="connsiteX2022" fmla="*/ 128772 w 6226093"/>
              <a:gd name="connsiteY2022" fmla="*/ 2534677 h 3494459"/>
              <a:gd name="connsiteX2023" fmla="*/ 108725 w 6226093"/>
              <a:gd name="connsiteY2023" fmla="*/ 2537770 h 3494459"/>
              <a:gd name="connsiteX2024" fmla="*/ 103341 w 6226093"/>
              <a:gd name="connsiteY2024" fmla="*/ 2517952 h 3494459"/>
              <a:gd name="connsiteX2025" fmla="*/ 115255 w 6226093"/>
              <a:gd name="connsiteY2025" fmla="*/ 2494812 h 3494459"/>
              <a:gd name="connsiteX2026" fmla="*/ 138853 w 6226093"/>
              <a:gd name="connsiteY2026" fmla="*/ 2475452 h 3494459"/>
              <a:gd name="connsiteX2027" fmla="*/ 162222 w 6226093"/>
              <a:gd name="connsiteY2027" fmla="*/ 2449563 h 3494459"/>
              <a:gd name="connsiteX2028" fmla="*/ 186851 w 6226093"/>
              <a:gd name="connsiteY2028" fmla="*/ 2411760 h 3494459"/>
              <a:gd name="connsiteX2029" fmla="*/ 182155 w 6226093"/>
              <a:gd name="connsiteY2029" fmla="*/ 2404657 h 3494459"/>
              <a:gd name="connsiteX2030" fmla="*/ 198880 w 6226093"/>
              <a:gd name="connsiteY2030" fmla="*/ 2396524 h 3494459"/>
              <a:gd name="connsiteX2031" fmla="*/ 208273 w 6226093"/>
              <a:gd name="connsiteY2031" fmla="*/ 2411072 h 3494459"/>
              <a:gd name="connsiteX2032" fmla="*/ 211710 w 6226093"/>
              <a:gd name="connsiteY2032" fmla="*/ 2403626 h 3494459"/>
              <a:gd name="connsiteX2033" fmla="*/ 206326 w 6226093"/>
              <a:gd name="connsiteY2033" fmla="*/ 2373957 h 3494459"/>
              <a:gd name="connsiteX2034" fmla="*/ 219041 w 6226093"/>
              <a:gd name="connsiteY2034" fmla="*/ 2355284 h 3494459"/>
              <a:gd name="connsiteX2035" fmla="*/ 226946 w 6226093"/>
              <a:gd name="connsiteY2035" fmla="*/ 2359179 h 3494459"/>
              <a:gd name="connsiteX2036" fmla="*/ 234506 w 6226093"/>
              <a:gd name="connsiteY2036" fmla="*/ 2336497 h 3494459"/>
              <a:gd name="connsiteX2037" fmla="*/ 220301 w 6226093"/>
              <a:gd name="connsiteY2037" fmla="*/ 2370176 h 3494459"/>
              <a:gd name="connsiteX2038" fmla="*/ 230153 w 6226093"/>
              <a:gd name="connsiteY2038" fmla="*/ 2381517 h 3494459"/>
              <a:gd name="connsiteX2039" fmla="*/ 247222 w 6226093"/>
              <a:gd name="connsiteY2039" fmla="*/ 2348296 h 3494459"/>
              <a:gd name="connsiteX2040" fmla="*/ 259365 w 6226093"/>
              <a:gd name="connsiteY2040" fmla="*/ 2337414 h 3494459"/>
              <a:gd name="connsiteX2041" fmla="*/ 272882 w 6226093"/>
              <a:gd name="connsiteY2041" fmla="*/ 2341881 h 3494459"/>
              <a:gd name="connsiteX2042" fmla="*/ 277808 w 6226093"/>
              <a:gd name="connsiteY2042" fmla="*/ 2319199 h 3494459"/>
              <a:gd name="connsiteX2043" fmla="*/ 294647 w 6226093"/>
              <a:gd name="connsiteY2043" fmla="*/ 2320345 h 3494459"/>
              <a:gd name="connsiteX2044" fmla="*/ 282734 w 6226093"/>
              <a:gd name="connsiteY2044" fmla="*/ 2296288 h 3494459"/>
              <a:gd name="connsiteX2045" fmla="*/ 307936 w 6226093"/>
              <a:gd name="connsiteY2045" fmla="*/ 2302589 h 3494459"/>
              <a:gd name="connsiteX2046" fmla="*/ 313549 w 6226093"/>
              <a:gd name="connsiteY2046" fmla="*/ 2276012 h 3494459"/>
              <a:gd name="connsiteX2047" fmla="*/ 292356 w 6226093"/>
              <a:gd name="connsiteY2047" fmla="*/ 2285520 h 3494459"/>
              <a:gd name="connsiteX2048" fmla="*/ 323973 w 6226093"/>
              <a:gd name="connsiteY2048" fmla="*/ 2257569 h 3494459"/>
              <a:gd name="connsiteX2049" fmla="*/ 351467 w 6226093"/>
              <a:gd name="connsiteY2049" fmla="*/ 2213007 h 3494459"/>
              <a:gd name="connsiteX2050" fmla="*/ 304957 w 6226093"/>
              <a:gd name="connsiteY2050" fmla="*/ 2211289 h 3494459"/>
              <a:gd name="connsiteX2051" fmla="*/ 297855 w 6226093"/>
              <a:gd name="connsiteY2051" fmla="*/ 2226754 h 3494459"/>
              <a:gd name="connsiteX2052" fmla="*/ 305759 w 6226093"/>
              <a:gd name="connsiteY2052" fmla="*/ 2235574 h 3494459"/>
              <a:gd name="connsiteX2053" fmla="*/ 293846 w 6226093"/>
              <a:gd name="connsiteY2053" fmla="*/ 2270055 h 3494459"/>
              <a:gd name="connsiteX2054" fmla="*/ 289951 w 6226093"/>
              <a:gd name="connsiteY2054" fmla="*/ 2250008 h 3494459"/>
              <a:gd name="connsiteX2055" fmla="*/ 280672 w 6226093"/>
              <a:gd name="connsiteY2055" fmla="*/ 2257111 h 3494459"/>
              <a:gd name="connsiteX2056" fmla="*/ 279183 w 6226093"/>
              <a:gd name="connsiteY2056" fmla="*/ 2272690 h 3494459"/>
              <a:gd name="connsiteX2057" fmla="*/ 258792 w 6226093"/>
              <a:gd name="connsiteY2057" fmla="*/ 2279220 h 3494459"/>
              <a:gd name="connsiteX2058" fmla="*/ 266925 w 6226093"/>
              <a:gd name="connsiteY2058" fmla="*/ 2252070 h 3494459"/>
              <a:gd name="connsiteX2059" fmla="*/ 254897 w 6226093"/>
              <a:gd name="connsiteY2059" fmla="*/ 2259173 h 3494459"/>
              <a:gd name="connsiteX2060" fmla="*/ 252949 w 6226093"/>
              <a:gd name="connsiteY2060" fmla="*/ 2282886 h 3494459"/>
              <a:gd name="connsiteX2061" fmla="*/ 260968 w 6226093"/>
              <a:gd name="connsiteY2061" fmla="*/ 2287124 h 3494459"/>
              <a:gd name="connsiteX2062" fmla="*/ 227862 w 6226093"/>
              <a:gd name="connsiteY2062" fmla="*/ 2317252 h 3494459"/>
              <a:gd name="connsiteX2063" fmla="*/ 204951 w 6226093"/>
              <a:gd name="connsiteY2063" fmla="*/ 2362959 h 3494459"/>
              <a:gd name="connsiteX2064" fmla="*/ 174823 w 6226093"/>
              <a:gd name="connsiteY2064" fmla="*/ 2397784 h 3494459"/>
              <a:gd name="connsiteX2065" fmla="*/ 171730 w 6226093"/>
              <a:gd name="connsiteY2065" fmla="*/ 2371780 h 3494459"/>
              <a:gd name="connsiteX2066" fmla="*/ 195099 w 6226093"/>
              <a:gd name="connsiteY2066" fmla="*/ 2362501 h 3494459"/>
              <a:gd name="connsiteX2067" fmla="*/ 203920 w 6226093"/>
              <a:gd name="connsiteY2067" fmla="*/ 2340278 h 3494459"/>
              <a:gd name="connsiteX2068" fmla="*/ 224425 w 6226093"/>
              <a:gd name="connsiteY2068" fmla="*/ 2325042 h 3494459"/>
              <a:gd name="connsiteX2069" fmla="*/ 208388 w 6226093"/>
              <a:gd name="connsiteY2069" fmla="*/ 2321261 h 3494459"/>
              <a:gd name="connsiteX2070" fmla="*/ 194756 w 6226093"/>
              <a:gd name="connsiteY2070" fmla="*/ 2351848 h 3494459"/>
              <a:gd name="connsiteX2071" fmla="*/ 163940 w 6226093"/>
              <a:gd name="connsiteY2071" fmla="*/ 2372467 h 3494459"/>
              <a:gd name="connsiteX2072" fmla="*/ 162566 w 6226093"/>
              <a:gd name="connsiteY2072" fmla="*/ 2357461 h 3494459"/>
              <a:gd name="connsiteX2073" fmla="*/ 152027 w 6226093"/>
              <a:gd name="connsiteY2073" fmla="*/ 2358377 h 3494459"/>
              <a:gd name="connsiteX2074" fmla="*/ 147559 w 6226093"/>
              <a:gd name="connsiteY2074" fmla="*/ 2381403 h 3494459"/>
              <a:gd name="connsiteX2075" fmla="*/ 155120 w 6226093"/>
              <a:gd name="connsiteY2075" fmla="*/ 2384496 h 3494459"/>
              <a:gd name="connsiteX2076" fmla="*/ 130376 w 6226093"/>
              <a:gd name="connsiteY2076" fmla="*/ 2401793 h 3494459"/>
              <a:gd name="connsiteX2077" fmla="*/ 129001 w 6226093"/>
              <a:gd name="connsiteY2077" fmla="*/ 2387130 h 3494459"/>
              <a:gd name="connsiteX2078" fmla="*/ 121326 w 6226093"/>
              <a:gd name="connsiteY2078" fmla="*/ 2417602 h 3494459"/>
              <a:gd name="connsiteX2079" fmla="*/ 90969 w 6226093"/>
              <a:gd name="connsiteY2079" fmla="*/ 2426652 h 3494459"/>
              <a:gd name="connsiteX2080" fmla="*/ 67600 w 6226093"/>
              <a:gd name="connsiteY2080" fmla="*/ 2450250 h 3494459"/>
              <a:gd name="connsiteX2081" fmla="*/ 66111 w 6226093"/>
              <a:gd name="connsiteY2081" fmla="*/ 2435816 h 3494459"/>
              <a:gd name="connsiteX2082" fmla="*/ 55457 w 6226093"/>
              <a:gd name="connsiteY2082" fmla="*/ 2453114 h 3494459"/>
              <a:gd name="connsiteX2083" fmla="*/ 43887 w 6226093"/>
              <a:gd name="connsiteY2083" fmla="*/ 2448761 h 3494459"/>
              <a:gd name="connsiteX2084" fmla="*/ 33692 w 6226093"/>
              <a:gd name="connsiteY2084" fmla="*/ 2462622 h 3494459"/>
              <a:gd name="connsiteX2085" fmla="*/ 45605 w 6226093"/>
              <a:gd name="connsiteY2085" fmla="*/ 2459300 h 3494459"/>
              <a:gd name="connsiteX2086" fmla="*/ 44345 w 6226093"/>
              <a:gd name="connsiteY2086" fmla="*/ 2477858 h 3494459"/>
              <a:gd name="connsiteX2087" fmla="*/ 36555 w 6226093"/>
              <a:gd name="connsiteY2087" fmla="*/ 2491032 h 3494459"/>
              <a:gd name="connsiteX2088" fmla="*/ 23038 w 6226093"/>
              <a:gd name="connsiteY2088" fmla="*/ 2487939 h 3494459"/>
              <a:gd name="connsiteX2089" fmla="*/ 35639 w 6226093"/>
              <a:gd name="connsiteY2089" fmla="*/ 2469266 h 3494459"/>
              <a:gd name="connsiteX2090" fmla="*/ 17425 w 6226093"/>
              <a:gd name="connsiteY2090" fmla="*/ 2467662 h 3494459"/>
              <a:gd name="connsiteX2091" fmla="*/ 127 w 6226093"/>
              <a:gd name="connsiteY2091" fmla="*/ 2495843 h 3494459"/>
              <a:gd name="connsiteX2092" fmla="*/ 3678 w 6226093"/>
              <a:gd name="connsiteY2092" fmla="*/ 2472359 h 3494459"/>
              <a:gd name="connsiteX2093" fmla="*/ 20632 w 6226093"/>
              <a:gd name="connsiteY2093" fmla="*/ 2451625 h 3494459"/>
              <a:gd name="connsiteX2094" fmla="*/ 18685 w 6226093"/>
              <a:gd name="connsiteY2094" fmla="*/ 2444752 h 3494459"/>
              <a:gd name="connsiteX2095" fmla="*/ 37472 w 6226093"/>
              <a:gd name="connsiteY2095" fmla="*/ 2401564 h 3494459"/>
              <a:gd name="connsiteX2096" fmla="*/ 49271 w 6226093"/>
              <a:gd name="connsiteY2096" fmla="*/ 2402137 h 3494459"/>
              <a:gd name="connsiteX2097" fmla="*/ 67600 w 6226093"/>
              <a:gd name="connsiteY2097" fmla="*/ 2374529 h 3494459"/>
              <a:gd name="connsiteX2098" fmla="*/ 57290 w 6226093"/>
              <a:gd name="connsiteY2098" fmla="*/ 2388620 h 3494459"/>
              <a:gd name="connsiteX2099" fmla="*/ 63018 w 6226093"/>
              <a:gd name="connsiteY2099" fmla="*/ 2413936 h 3494459"/>
              <a:gd name="connsiteX2100" fmla="*/ 64049 w 6226093"/>
              <a:gd name="connsiteY2100" fmla="*/ 2394691 h 3494459"/>
              <a:gd name="connsiteX2101" fmla="*/ 77222 w 6226093"/>
              <a:gd name="connsiteY2101" fmla="*/ 2376248 h 3494459"/>
              <a:gd name="connsiteX2102" fmla="*/ 86616 w 6226093"/>
              <a:gd name="connsiteY2102" fmla="*/ 2381976 h 3494459"/>
              <a:gd name="connsiteX2103" fmla="*/ 93833 w 6226093"/>
              <a:gd name="connsiteY2103" fmla="*/ 2350358 h 3494459"/>
              <a:gd name="connsiteX2104" fmla="*/ 87761 w 6226093"/>
              <a:gd name="connsiteY2104" fmla="*/ 2328249 h 3494459"/>
              <a:gd name="connsiteX2105" fmla="*/ 115255 w 6226093"/>
              <a:gd name="connsiteY2105" fmla="*/ 2296632 h 3494459"/>
              <a:gd name="connsiteX2106" fmla="*/ 114224 w 6226093"/>
              <a:gd name="connsiteY2106" fmla="*/ 2312441 h 3494459"/>
              <a:gd name="connsiteX2107" fmla="*/ 131407 w 6226093"/>
              <a:gd name="connsiteY2107" fmla="*/ 2286666 h 3494459"/>
              <a:gd name="connsiteX2108" fmla="*/ 156723 w 6226093"/>
              <a:gd name="connsiteY2108" fmla="*/ 2264671 h 3494459"/>
              <a:gd name="connsiteX2109" fmla="*/ 174594 w 6226093"/>
              <a:gd name="connsiteY2109" fmla="*/ 2275440 h 3494459"/>
              <a:gd name="connsiteX2110" fmla="*/ 177000 w 6226093"/>
              <a:gd name="connsiteY2110" fmla="*/ 2243593 h 3494459"/>
              <a:gd name="connsiteX2111" fmla="*/ 188341 w 6226093"/>
              <a:gd name="connsiteY2111" fmla="*/ 2235116 h 3494459"/>
              <a:gd name="connsiteX2112" fmla="*/ 192923 w 6226093"/>
              <a:gd name="connsiteY2112" fmla="*/ 2246915 h 3494459"/>
              <a:gd name="connsiteX2113" fmla="*/ 196818 w 6226093"/>
              <a:gd name="connsiteY2113" fmla="*/ 2230763 h 3494459"/>
              <a:gd name="connsiteX2114" fmla="*/ 209533 w 6226093"/>
              <a:gd name="connsiteY2114" fmla="*/ 2242562 h 3494459"/>
              <a:gd name="connsiteX2115" fmla="*/ 222936 w 6226093"/>
              <a:gd name="connsiteY2115" fmla="*/ 2210143 h 3494459"/>
              <a:gd name="connsiteX2116" fmla="*/ 200140 w 6226093"/>
              <a:gd name="connsiteY2116" fmla="*/ 2222515 h 3494459"/>
              <a:gd name="connsiteX2117" fmla="*/ 216750 w 6226093"/>
              <a:gd name="connsiteY2117" fmla="*/ 2202010 h 3494459"/>
              <a:gd name="connsiteX2118" fmla="*/ 233704 w 6226093"/>
              <a:gd name="connsiteY2118" fmla="*/ 2181848 h 3494459"/>
              <a:gd name="connsiteX2119" fmla="*/ 186851 w 6226093"/>
              <a:gd name="connsiteY2119" fmla="*/ 2218849 h 3494459"/>
              <a:gd name="connsiteX2120" fmla="*/ 194412 w 6226093"/>
              <a:gd name="connsiteY2120" fmla="*/ 2226754 h 3494459"/>
              <a:gd name="connsiteX2121" fmla="*/ 178145 w 6226093"/>
              <a:gd name="connsiteY2121" fmla="*/ 2227327 h 3494459"/>
              <a:gd name="connsiteX2122" fmla="*/ 174136 w 6226093"/>
              <a:gd name="connsiteY2122" fmla="*/ 2207165 h 3494459"/>
              <a:gd name="connsiteX2123" fmla="*/ 215719 w 6226093"/>
              <a:gd name="connsiteY2123" fmla="*/ 2160999 h 3494459"/>
              <a:gd name="connsiteX2124" fmla="*/ 224769 w 6226093"/>
              <a:gd name="connsiteY2124" fmla="*/ 2152866 h 3494459"/>
              <a:gd name="connsiteX2125" fmla="*/ 234735 w 6226093"/>
              <a:gd name="connsiteY2125" fmla="*/ 2169591 h 3494459"/>
              <a:gd name="connsiteX2126" fmla="*/ 247222 w 6226093"/>
              <a:gd name="connsiteY2126" fmla="*/ 2153553 h 3494459"/>
              <a:gd name="connsiteX2127" fmla="*/ 233475 w 6226093"/>
              <a:gd name="connsiteY2127" fmla="*/ 2148857 h 3494459"/>
              <a:gd name="connsiteX2128" fmla="*/ 245389 w 6226093"/>
              <a:gd name="connsiteY2128" fmla="*/ 2140952 h 3494459"/>
              <a:gd name="connsiteX2129" fmla="*/ 247565 w 6226093"/>
              <a:gd name="connsiteY2129" fmla="*/ 2111512 h 3494459"/>
              <a:gd name="connsiteX2130" fmla="*/ 237141 w 6226093"/>
              <a:gd name="connsiteY2130" fmla="*/ 2098338 h 3494459"/>
              <a:gd name="connsiteX2131" fmla="*/ 241723 w 6226093"/>
              <a:gd name="connsiteY2131" fmla="*/ 2072678 h 3494459"/>
              <a:gd name="connsiteX2132" fmla="*/ 254439 w 6226093"/>
              <a:gd name="connsiteY2132" fmla="*/ 2094787 h 3494459"/>
              <a:gd name="connsiteX2133" fmla="*/ 273798 w 6226093"/>
              <a:gd name="connsiteY2133" fmla="*/ 2065804 h 3494459"/>
              <a:gd name="connsiteX2134" fmla="*/ 275288 w 6226093"/>
              <a:gd name="connsiteY2134" fmla="*/ 2083102 h 3494459"/>
              <a:gd name="connsiteX2135" fmla="*/ 292700 w 6226093"/>
              <a:gd name="connsiteY2135" fmla="*/ 2084820 h 3494459"/>
              <a:gd name="connsiteX2136" fmla="*/ 311258 w 6226093"/>
              <a:gd name="connsiteY2136" fmla="*/ 2074052 h 3494459"/>
              <a:gd name="connsiteX2137" fmla="*/ 311029 w 6226093"/>
              <a:gd name="connsiteY2137" fmla="*/ 2039342 h 3494459"/>
              <a:gd name="connsiteX2138" fmla="*/ 330503 w 6226093"/>
              <a:gd name="connsiteY2138" fmla="*/ 2054922 h 3494459"/>
              <a:gd name="connsiteX2139" fmla="*/ 342531 w 6226093"/>
              <a:gd name="connsiteY2139" fmla="*/ 2017233 h 3494459"/>
              <a:gd name="connsiteX2140" fmla="*/ 357653 w 6226093"/>
              <a:gd name="connsiteY2140" fmla="*/ 2015171 h 3494459"/>
              <a:gd name="connsiteX2141" fmla="*/ 309769 w 6226093"/>
              <a:gd name="connsiteY2141" fmla="*/ 2017348 h 3494459"/>
              <a:gd name="connsiteX2142" fmla="*/ 340928 w 6226093"/>
              <a:gd name="connsiteY2142" fmla="*/ 1999248 h 3494459"/>
              <a:gd name="connsiteX2143" fmla="*/ 318704 w 6226093"/>
              <a:gd name="connsiteY2143" fmla="*/ 1937503 h 3494459"/>
              <a:gd name="connsiteX2144" fmla="*/ 359829 w 6226093"/>
              <a:gd name="connsiteY2144" fmla="*/ 1884922 h 3494459"/>
              <a:gd name="connsiteX2145" fmla="*/ 353185 w 6226093"/>
              <a:gd name="connsiteY2145" fmla="*/ 1924787 h 3494459"/>
              <a:gd name="connsiteX2146" fmla="*/ 406567 w 6226093"/>
              <a:gd name="connsiteY2146" fmla="*/ 1885266 h 3494459"/>
              <a:gd name="connsiteX2147" fmla="*/ 466021 w 6226093"/>
              <a:gd name="connsiteY2147" fmla="*/ 1863271 h 3494459"/>
              <a:gd name="connsiteX2148" fmla="*/ 474155 w 6226093"/>
              <a:gd name="connsiteY2148" fmla="*/ 1846890 h 3494459"/>
              <a:gd name="connsiteX2149" fmla="*/ 489849 w 6226093"/>
              <a:gd name="connsiteY2149" fmla="*/ 1851587 h 3494459"/>
              <a:gd name="connsiteX2150" fmla="*/ 556291 w 6226093"/>
              <a:gd name="connsiteY2150" fmla="*/ 1811607 h 3494459"/>
              <a:gd name="connsiteX2151" fmla="*/ 547241 w 6226093"/>
              <a:gd name="connsiteY2151" fmla="*/ 1803588 h 3494459"/>
              <a:gd name="connsiteX2152" fmla="*/ 558353 w 6226093"/>
              <a:gd name="connsiteY2152" fmla="*/ 1793164 h 3494459"/>
              <a:gd name="connsiteX2153" fmla="*/ 563737 w 6226093"/>
              <a:gd name="connsiteY2153" fmla="*/ 1804848 h 3494459"/>
              <a:gd name="connsiteX2154" fmla="*/ 600280 w 6226093"/>
              <a:gd name="connsiteY2154" fmla="*/ 1780334 h 3494459"/>
              <a:gd name="connsiteX2155" fmla="*/ 593865 w 6226093"/>
              <a:gd name="connsiteY2155" fmla="*/ 1806910 h 3494459"/>
              <a:gd name="connsiteX2156" fmla="*/ 622389 w 6226093"/>
              <a:gd name="connsiteY2156" fmla="*/ 1794424 h 3494459"/>
              <a:gd name="connsiteX2157" fmla="*/ 610017 w 6226093"/>
              <a:gd name="connsiteY2157" fmla="*/ 1754788 h 3494459"/>
              <a:gd name="connsiteX2158" fmla="*/ 655953 w 6226093"/>
              <a:gd name="connsiteY2158" fmla="*/ 1769451 h 3494459"/>
              <a:gd name="connsiteX2159" fmla="*/ 643008 w 6226093"/>
              <a:gd name="connsiteY2159" fmla="*/ 1763723 h 3494459"/>
              <a:gd name="connsiteX2160" fmla="*/ 677146 w 6226093"/>
              <a:gd name="connsiteY2160" fmla="*/ 1708851 h 3494459"/>
              <a:gd name="connsiteX2161" fmla="*/ 730872 w 6226093"/>
              <a:gd name="connsiteY2161" fmla="*/ 1699802 h 3494459"/>
              <a:gd name="connsiteX2162" fmla="*/ 741297 w 6226093"/>
              <a:gd name="connsiteY2162" fmla="*/ 1674141 h 3494459"/>
              <a:gd name="connsiteX2163" fmla="*/ 732018 w 6226093"/>
              <a:gd name="connsiteY2163" fmla="*/ 1664175 h 3494459"/>
              <a:gd name="connsiteX2164" fmla="*/ 774861 w 6226093"/>
              <a:gd name="connsiteY2164" fmla="*/ 1634162 h 3494459"/>
              <a:gd name="connsiteX2165" fmla="*/ 755730 w 6226093"/>
              <a:gd name="connsiteY2165" fmla="*/ 1671392 h 3494459"/>
              <a:gd name="connsiteX2166" fmla="*/ 790211 w 6226093"/>
              <a:gd name="connsiteY2166" fmla="*/ 1652376 h 3494459"/>
              <a:gd name="connsiteX2167" fmla="*/ 810602 w 6226093"/>
              <a:gd name="connsiteY2167" fmla="*/ 1659708 h 3494459"/>
              <a:gd name="connsiteX2168" fmla="*/ 860663 w 6226093"/>
              <a:gd name="connsiteY2168" fmla="*/ 1615489 h 3494459"/>
              <a:gd name="connsiteX2169" fmla="*/ 888270 w 6226093"/>
              <a:gd name="connsiteY2169" fmla="*/ 1627747 h 3494459"/>
              <a:gd name="connsiteX2170" fmla="*/ 890561 w 6226093"/>
              <a:gd name="connsiteY2170" fmla="*/ 1661655 h 3494459"/>
              <a:gd name="connsiteX2171" fmla="*/ 898695 w 6226093"/>
              <a:gd name="connsiteY2171" fmla="*/ 1656271 h 3494459"/>
              <a:gd name="connsiteX2172" fmla="*/ 899840 w 6226093"/>
              <a:gd name="connsiteY2172" fmla="*/ 1624539 h 3494459"/>
              <a:gd name="connsiteX2173" fmla="*/ 909463 w 6226093"/>
              <a:gd name="connsiteY2173" fmla="*/ 1658104 h 3494459"/>
              <a:gd name="connsiteX2174" fmla="*/ 924813 w 6226093"/>
              <a:gd name="connsiteY2174" fmla="*/ 1630267 h 3494459"/>
              <a:gd name="connsiteX2175" fmla="*/ 932603 w 6226093"/>
              <a:gd name="connsiteY2175" fmla="*/ 1652032 h 3494459"/>
              <a:gd name="connsiteX2176" fmla="*/ 933863 w 6226093"/>
              <a:gd name="connsiteY2176" fmla="*/ 1619957 h 3494459"/>
              <a:gd name="connsiteX2177" fmla="*/ 948870 w 6226093"/>
              <a:gd name="connsiteY2177" fmla="*/ 1619499 h 3494459"/>
              <a:gd name="connsiteX2178" fmla="*/ 948984 w 6226093"/>
              <a:gd name="connsiteY2178" fmla="*/ 1641493 h 3494459"/>
              <a:gd name="connsiteX2179" fmla="*/ 963075 w 6226093"/>
              <a:gd name="connsiteY2179" fmla="*/ 1602086 h 3494459"/>
              <a:gd name="connsiteX2180" fmla="*/ 940278 w 6226093"/>
              <a:gd name="connsiteY2180" fmla="*/ 1580321 h 3494459"/>
              <a:gd name="connsiteX2181" fmla="*/ 979601 w 6226093"/>
              <a:gd name="connsiteY2181" fmla="*/ 1567321 h 3494459"/>
              <a:gd name="connsiteX2182" fmla="*/ 989342 w 6226093"/>
              <a:gd name="connsiteY2182" fmla="*/ 1554751 h 3494459"/>
              <a:gd name="connsiteX2183" fmla="*/ 994549 w 6226093"/>
              <a:gd name="connsiteY2183" fmla="*/ 1564856 h 3494459"/>
              <a:gd name="connsiteX2184" fmla="*/ 1003283 w 6226093"/>
              <a:gd name="connsiteY2184" fmla="*/ 1586851 h 3494459"/>
              <a:gd name="connsiteX2185" fmla="*/ 1027683 w 6226093"/>
              <a:gd name="connsiteY2185" fmla="*/ 1576884 h 3494459"/>
              <a:gd name="connsiteX2186" fmla="*/ 1006720 w 6226093"/>
              <a:gd name="connsiteY2186" fmla="*/ 1543893 h 3494459"/>
              <a:gd name="connsiteX2187" fmla="*/ 1029402 w 6226093"/>
              <a:gd name="connsiteY2187" fmla="*/ 1566804 h 3494459"/>
              <a:gd name="connsiteX2188" fmla="*/ 1035473 w 6226093"/>
              <a:gd name="connsiteY2188" fmla="*/ 1531062 h 3494459"/>
              <a:gd name="connsiteX2189" fmla="*/ 1078660 w 6226093"/>
              <a:gd name="connsiteY2189" fmla="*/ 1524304 h 3494459"/>
              <a:gd name="connsiteX2190" fmla="*/ 1070069 w 6226093"/>
              <a:gd name="connsiteY2190" fmla="*/ 1529000 h 3494459"/>
              <a:gd name="connsiteX2191" fmla="*/ 1078431 w 6226093"/>
              <a:gd name="connsiteY2191" fmla="*/ 1547444 h 3494459"/>
              <a:gd name="connsiteX2192" fmla="*/ 1114058 w 6226093"/>
              <a:gd name="connsiteY2192" fmla="*/ 1500591 h 3494459"/>
              <a:gd name="connsiteX2193" fmla="*/ 1128950 w 6226093"/>
              <a:gd name="connsiteY2193" fmla="*/ 1525106 h 3494459"/>
              <a:gd name="connsiteX2194" fmla="*/ 1144758 w 6226093"/>
              <a:gd name="connsiteY2194" fmla="*/ 1502882 h 3494459"/>
              <a:gd name="connsiteX2195" fmla="*/ 1158620 w 6226093"/>
              <a:gd name="connsiteY2195" fmla="*/ 1532895 h 3494459"/>
              <a:gd name="connsiteX2196" fmla="*/ 1177750 w 6226093"/>
              <a:gd name="connsiteY2196" fmla="*/ 1513765 h 3494459"/>
              <a:gd name="connsiteX2197" fmla="*/ 1179812 w 6226093"/>
              <a:gd name="connsiteY2197" fmla="*/ 1531163 h 3494459"/>
              <a:gd name="connsiteX2198" fmla="*/ 1190892 w 6226093"/>
              <a:gd name="connsiteY2198" fmla="*/ 1538162 h 3494459"/>
              <a:gd name="connsiteX2199" fmla="*/ 1165521 w 6226093"/>
              <a:gd name="connsiteY2199" fmla="*/ 1547802 h 3494459"/>
              <a:gd name="connsiteX2200" fmla="*/ 1123451 w 6226093"/>
              <a:gd name="connsiteY2200" fmla="*/ 1555806 h 3494459"/>
              <a:gd name="connsiteX2201" fmla="*/ 1128950 w 6226093"/>
              <a:gd name="connsiteY2201" fmla="*/ 1589829 h 3494459"/>
              <a:gd name="connsiteX2202" fmla="*/ 1210742 w 6226093"/>
              <a:gd name="connsiteY2202" fmla="*/ 1525335 h 3494459"/>
              <a:gd name="connsiteX2203" fmla="*/ 1226321 w 6226093"/>
              <a:gd name="connsiteY2203" fmla="*/ 1545955 h 3494459"/>
              <a:gd name="connsiteX2204" fmla="*/ 1249920 w 6226093"/>
              <a:gd name="connsiteY2204" fmla="*/ 1525678 h 3494459"/>
              <a:gd name="connsiteX2205" fmla="*/ 1251753 w 6226093"/>
              <a:gd name="connsiteY2205" fmla="*/ 1496581 h 3494459"/>
              <a:gd name="connsiteX2206" fmla="*/ 1229873 w 6226093"/>
              <a:gd name="connsiteY2206" fmla="*/ 1506548 h 3494459"/>
              <a:gd name="connsiteX2207" fmla="*/ 1238923 w 6226093"/>
              <a:gd name="connsiteY2207" fmla="*/ 1521211 h 3494459"/>
              <a:gd name="connsiteX2208" fmla="*/ 1219334 w 6226093"/>
              <a:gd name="connsiteY2208" fmla="*/ 1521211 h 3494459"/>
              <a:gd name="connsiteX2209" fmla="*/ 1209711 w 6226093"/>
              <a:gd name="connsiteY2209" fmla="*/ 1468974 h 3494459"/>
              <a:gd name="connsiteX2210" fmla="*/ 1225405 w 6226093"/>
              <a:gd name="connsiteY2210" fmla="*/ 1489708 h 3494459"/>
              <a:gd name="connsiteX2211" fmla="*/ 1252554 w 6226093"/>
              <a:gd name="connsiteY2211" fmla="*/ 1453394 h 3494459"/>
              <a:gd name="connsiteX2212" fmla="*/ 1262406 w 6226093"/>
              <a:gd name="connsiteY2212" fmla="*/ 1444001 h 3494459"/>
              <a:gd name="connsiteX2213" fmla="*/ 1279017 w 6226093"/>
              <a:gd name="connsiteY2213" fmla="*/ 1460268 h 3494459"/>
              <a:gd name="connsiteX2214" fmla="*/ 1274549 w 6226093"/>
              <a:gd name="connsiteY2214" fmla="*/ 1443084 h 3494459"/>
              <a:gd name="connsiteX2215" fmla="*/ 1307655 w 6226093"/>
              <a:gd name="connsiteY2215" fmla="*/ 1437586 h 3494459"/>
              <a:gd name="connsiteX2216" fmla="*/ 1307655 w 6226093"/>
              <a:gd name="connsiteY2216" fmla="*/ 1418111 h 3494459"/>
              <a:gd name="connsiteX2217" fmla="*/ 1275580 w 6226093"/>
              <a:gd name="connsiteY2217" fmla="*/ 1418684 h 3494459"/>
              <a:gd name="connsiteX2218" fmla="*/ 1305479 w 6226093"/>
              <a:gd name="connsiteY2218" fmla="*/ 1389931 h 3494459"/>
              <a:gd name="connsiteX2219" fmla="*/ 1312008 w 6226093"/>
              <a:gd name="connsiteY2219" fmla="*/ 1416164 h 3494459"/>
              <a:gd name="connsiteX2220" fmla="*/ 1318653 w 6226093"/>
              <a:gd name="connsiteY2220" fmla="*/ 1403334 h 3494459"/>
              <a:gd name="connsiteX2221" fmla="*/ 1309946 w 6226093"/>
              <a:gd name="connsiteY2221" fmla="*/ 1368280 h 3494459"/>
              <a:gd name="connsiteX2222" fmla="*/ 1284286 w 6226093"/>
              <a:gd name="connsiteY2222" fmla="*/ 1395086 h 3494459"/>
              <a:gd name="connsiteX2223" fmla="*/ 1265385 w 6226093"/>
              <a:gd name="connsiteY2223" fmla="*/ 1370228 h 3494459"/>
              <a:gd name="connsiteX2224" fmla="*/ 1225520 w 6226093"/>
              <a:gd name="connsiteY2224" fmla="*/ 1408947 h 3494459"/>
              <a:gd name="connsiteX2225" fmla="*/ 1223114 w 6226093"/>
              <a:gd name="connsiteY2225" fmla="*/ 1381339 h 3494459"/>
              <a:gd name="connsiteX2226" fmla="*/ 1208909 w 6226093"/>
              <a:gd name="connsiteY2226" fmla="*/ 1412269 h 3494459"/>
              <a:gd name="connsiteX2227" fmla="*/ 1208680 w 6226093"/>
              <a:gd name="connsiteY2227" fmla="*/ 1374237 h 3494459"/>
              <a:gd name="connsiteX2228" fmla="*/ 1202494 w 6226093"/>
              <a:gd name="connsiteY2228" fmla="*/ 1424985 h 3494459"/>
              <a:gd name="connsiteX2229" fmla="*/ 1190924 w 6226093"/>
              <a:gd name="connsiteY2229" fmla="*/ 1383172 h 3494459"/>
              <a:gd name="connsiteX2230" fmla="*/ 1187029 w 6226093"/>
              <a:gd name="connsiteY2230" fmla="*/ 1423610 h 3494459"/>
              <a:gd name="connsiteX2231" fmla="*/ 1165264 w 6226093"/>
              <a:gd name="connsiteY2231" fmla="*/ 1435409 h 3494459"/>
              <a:gd name="connsiteX2232" fmla="*/ 1156558 w 6226093"/>
              <a:gd name="connsiteY2232" fmla="*/ 1440221 h 3494459"/>
              <a:gd name="connsiteX2233" fmla="*/ 1137427 w 6226093"/>
              <a:gd name="connsiteY2233" fmla="*/ 1417539 h 3494459"/>
              <a:gd name="connsiteX2234" fmla="*/ 1142582 w 6226093"/>
              <a:gd name="connsiteY2234" fmla="*/ 1452592 h 3494459"/>
              <a:gd name="connsiteX2235" fmla="*/ 1115089 w 6226093"/>
              <a:gd name="connsiteY2235" fmla="*/ 1453509 h 3494459"/>
              <a:gd name="connsiteX2236" fmla="*/ 1135823 w 6226093"/>
              <a:gd name="connsiteY2236" fmla="*/ 1446750 h 3494459"/>
              <a:gd name="connsiteX2237" fmla="*/ 1081410 w 6226093"/>
              <a:gd name="connsiteY2237" fmla="*/ 1425787 h 3494459"/>
              <a:gd name="connsiteX2238" fmla="*/ 1053458 w 6226093"/>
              <a:gd name="connsiteY2238" fmla="*/ 1451103 h 3494459"/>
              <a:gd name="connsiteX2239" fmla="*/ 1078546 w 6226093"/>
              <a:gd name="connsiteY2239" fmla="*/ 1441366 h 3494459"/>
              <a:gd name="connsiteX2240" fmla="*/ 1092063 w 6226093"/>
              <a:gd name="connsiteY2240" fmla="*/ 1452363 h 3494459"/>
              <a:gd name="connsiteX2241" fmla="*/ 1088283 w 6226093"/>
              <a:gd name="connsiteY2241" fmla="*/ 1473098 h 3494459"/>
              <a:gd name="connsiteX2242" fmla="*/ 1050709 w 6226093"/>
              <a:gd name="connsiteY2242" fmla="*/ 1466568 h 3494459"/>
              <a:gd name="connsiteX2243" fmla="*/ 1040857 w 6226093"/>
              <a:gd name="connsiteY2243" fmla="*/ 1435180 h 3494459"/>
              <a:gd name="connsiteX2244" fmla="*/ 1003283 w 6226093"/>
              <a:gd name="connsiteY2244" fmla="*/ 1454196 h 3494459"/>
              <a:gd name="connsiteX2245" fmla="*/ 1003054 w 6226093"/>
              <a:gd name="connsiteY2245" fmla="*/ 1500705 h 3494459"/>
              <a:gd name="connsiteX2246" fmla="*/ 997899 w 6226093"/>
              <a:gd name="connsiteY2246" fmla="*/ 1508495 h 3494459"/>
              <a:gd name="connsiteX2247" fmla="*/ 977738 w 6226093"/>
              <a:gd name="connsiteY2247" fmla="*/ 1470807 h 3494459"/>
              <a:gd name="connsiteX2248" fmla="*/ 978539 w 6226093"/>
              <a:gd name="connsiteY2248" fmla="*/ 1511588 h 3494459"/>
              <a:gd name="connsiteX2249" fmla="*/ 944746 w 6226093"/>
              <a:gd name="connsiteY2249" fmla="*/ 1510328 h 3494459"/>
              <a:gd name="connsiteX2250" fmla="*/ 922751 w 6226093"/>
              <a:gd name="connsiteY2250" fmla="*/ 1506433 h 3494459"/>
              <a:gd name="connsiteX2251" fmla="*/ 936269 w 6226093"/>
              <a:gd name="connsiteY2251" fmla="*/ 1493145 h 3494459"/>
              <a:gd name="connsiteX2252" fmla="*/ 909234 w 6226093"/>
              <a:gd name="connsiteY2252" fmla="*/ 1497269 h 3494459"/>
              <a:gd name="connsiteX2253" fmla="*/ 910952 w 6226093"/>
              <a:gd name="connsiteY2253" fmla="*/ 1487073 h 3494459"/>
              <a:gd name="connsiteX2254" fmla="*/ 909234 w 6226093"/>
              <a:gd name="connsiteY2254" fmla="*/ 1474587 h 3494459"/>
              <a:gd name="connsiteX2255" fmla="*/ 923668 w 6226093"/>
              <a:gd name="connsiteY2255" fmla="*/ 1478596 h 3494459"/>
              <a:gd name="connsiteX2256" fmla="*/ 922751 w 6226093"/>
              <a:gd name="connsiteY2256" fmla="*/ 1460840 h 3494459"/>
              <a:gd name="connsiteX2257" fmla="*/ 898237 w 6226093"/>
              <a:gd name="connsiteY2257" fmla="*/ 1495436 h 3494459"/>
              <a:gd name="connsiteX2258" fmla="*/ 853331 w 6226093"/>
              <a:gd name="connsiteY2258" fmla="*/ 1522929 h 3494459"/>
              <a:gd name="connsiteX2259" fmla="*/ 866276 w 6226093"/>
              <a:gd name="connsiteY2259" fmla="*/ 1558670 h 3494459"/>
              <a:gd name="connsiteX2260" fmla="*/ 843823 w 6226093"/>
              <a:gd name="connsiteY2260" fmla="*/ 1561305 h 3494459"/>
              <a:gd name="connsiteX2261" fmla="*/ 843136 w 6226093"/>
              <a:gd name="connsiteY2261" fmla="*/ 1516858 h 3494459"/>
              <a:gd name="connsiteX2262" fmla="*/ 796512 w 6226093"/>
              <a:gd name="connsiteY2262" fmla="*/ 1560503 h 3494459"/>
              <a:gd name="connsiteX2263" fmla="*/ 730987 w 6226093"/>
              <a:gd name="connsiteY2263" fmla="*/ 1568407 h 3494459"/>
              <a:gd name="connsiteX2264" fmla="*/ 732934 w 6226093"/>
              <a:gd name="connsiteY2264" fmla="*/ 1553286 h 3494459"/>
              <a:gd name="connsiteX2265" fmla="*/ 713689 w 6226093"/>
              <a:gd name="connsiteY2265" fmla="*/ 1538279 h 3494459"/>
              <a:gd name="connsiteX2266" fmla="*/ 724342 w 6226093"/>
              <a:gd name="connsiteY2266" fmla="*/ 1565085 h 3494459"/>
              <a:gd name="connsiteX2267" fmla="*/ 694787 w 6226093"/>
              <a:gd name="connsiteY2267" fmla="*/ 1603805 h 3494459"/>
              <a:gd name="connsiteX2268" fmla="*/ 713345 w 6226093"/>
              <a:gd name="connsiteY2268" fmla="*/ 1623394 h 3494459"/>
              <a:gd name="connsiteX2269" fmla="*/ 690320 w 6226093"/>
              <a:gd name="connsiteY2269" fmla="*/ 1638400 h 3494459"/>
              <a:gd name="connsiteX2270" fmla="*/ 682301 w 6226093"/>
              <a:gd name="connsiteY2270" fmla="*/ 1618926 h 3494459"/>
              <a:gd name="connsiteX2271" fmla="*/ 707274 w 6226093"/>
              <a:gd name="connsiteY2271" fmla="*/ 1615146 h 3494459"/>
              <a:gd name="connsiteX2272" fmla="*/ 691351 w 6226093"/>
              <a:gd name="connsiteY2272" fmla="*/ 1602201 h 3494459"/>
              <a:gd name="connsiteX2273" fmla="*/ 650111 w 6226093"/>
              <a:gd name="connsiteY2273" fmla="*/ 1624883 h 3494459"/>
              <a:gd name="connsiteX2274" fmla="*/ 632240 w 6226093"/>
              <a:gd name="connsiteY2274" fmla="*/ 1601399 h 3494459"/>
              <a:gd name="connsiteX2275" fmla="*/ 647934 w 6226093"/>
              <a:gd name="connsiteY2275" fmla="*/ 1587423 h 3494459"/>
              <a:gd name="connsiteX2276" fmla="*/ 617921 w 6226093"/>
              <a:gd name="connsiteY2276" fmla="*/ 1605638 h 3494459"/>
              <a:gd name="connsiteX2277" fmla="*/ 629147 w 6226093"/>
              <a:gd name="connsiteY2277" fmla="*/ 1626028 h 3494459"/>
              <a:gd name="connsiteX2278" fmla="*/ 645414 w 6226093"/>
              <a:gd name="connsiteY2278" fmla="*/ 1607356 h 3494459"/>
              <a:gd name="connsiteX2279" fmla="*/ 638426 w 6226093"/>
              <a:gd name="connsiteY2279" fmla="*/ 1635307 h 3494459"/>
              <a:gd name="connsiteX2280" fmla="*/ 581722 w 6226093"/>
              <a:gd name="connsiteY2280" fmla="*/ 1683879 h 3494459"/>
              <a:gd name="connsiteX2281" fmla="*/ 562820 w 6226093"/>
              <a:gd name="connsiteY2281" fmla="*/ 1671736 h 3494459"/>
              <a:gd name="connsiteX2282" fmla="*/ 558582 w 6226093"/>
              <a:gd name="connsiteY2282" fmla="*/ 1680213 h 3494459"/>
              <a:gd name="connsiteX2283" fmla="*/ 556405 w 6226093"/>
              <a:gd name="connsiteY2283" fmla="*/ 1699458 h 3494459"/>
              <a:gd name="connsiteX2284" fmla="*/ 508407 w 6226093"/>
              <a:gd name="connsiteY2284" fmla="*/ 1742187 h 3494459"/>
              <a:gd name="connsiteX2285" fmla="*/ 500388 w 6226093"/>
              <a:gd name="connsiteY2285" fmla="*/ 1724889 h 3494459"/>
              <a:gd name="connsiteX2286" fmla="*/ 487214 w 6226093"/>
              <a:gd name="connsiteY2286" fmla="*/ 1725920 h 3494459"/>
              <a:gd name="connsiteX2287" fmla="*/ 473124 w 6226093"/>
              <a:gd name="connsiteY2287" fmla="*/ 1736574 h 3494459"/>
              <a:gd name="connsiteX2288" fmla="*/ 474842 w 6226093"/>
              <a:gd name="connsiteY2288" fmla="*/ 1751810 h 3494459"/>
              <a:gd name="connsiteX2289" fmla="*/ 455024 w 6226093"/>
              <a:gd name="connsiteY2289" fmla="*/ 1755933 h 3494459"/>
              <a:gd name="connsiteX2290" fmla="*/ 450098 w 6226093"/>
              <a:gd name="connsiteY2290" fmla="*/ 1740010 h 3494459"/>
              <a:gd name="connsiteX2291" fmla="*/ 441965 w 6226093"/>
              <a:gd name="connsiteY2291" fmla="*/ 1757308 h 3494459"/>
              <a:gd name="connsiteX2292" fmla="*/ 455024 w 6226093"/>
              <a:gd name="connsiteY2292" fmla="*/ 1755933 h 3494459"/>
              <a:gd name="connsiteX2293" fmla="*/ 442767 w 6226093"/>
              <a:gd name="connsiteY2293" fmla="*/ 1781708 h 3494459"/>
              <a:gd name="connsiteX2294" fmla="*/ 417679 w 6226093"/>
              <a:gd name="connsiteY2294" fmla="*/ 1775293 h 3494459"/>
              <a:gd name="connsiteX2295" fmla="*/ 356622 w 6226093"/>
              <a:gd name="connsiteY2295" fmla="*/ 1824323 h 3494459"/>
              <a:gd name="connsiteX2296" fmla="*/ 346655 w 6226093"/>
              <a:gd name="connsiteY2296" fmla="*/ 1831998 h 3494459"/>
              <a:gd name="connsiteX2297" fmla="*/ 306790 w 6226093"/>
              <a:gd name="connsiteY2297" fmla="*/ 1867624 h 3494459"/>
              <a:gd name="connsiteX2298" fmla="*/ 272653 w 6226093"/>
              <a:gd name="connsiteY2298" fmla="*/ 1887442 h 3494459"/>
              <a:gd name="connsiteX2299" fmla="*/ 276548 w 6226093"/>
              <a:gd name="connsiteY2299" fmla="*/ 1873696 h 3494459"/>
              <a:gd name="connsiteX2300" fmla="*/ 263603 w 6226093"/>
              <a:gd name="connsiteY2300" fmla="*/ 1891337 h 3494459"/>
              <a:gd name="connsiteX2301" fmla="*/ 268758 w 6226093"/>
              <a:gd name="connsiteY2301" fmla="*/ 1901074 h 3494459"/>
              <a:gd name="connsiteX2302" fmla="*/ 249169 w 6226093"/>
              <a:gd name="connsiteY2302" fmla="*/ 1932004 h 3494459"/>
              <a:gd name="connsiteX2303" fmla="*/ 267612 w 6226093"/>
              <a:gd name="connsiteY2303" fmla="*/ 1873008 h 3494459"/>
              <a:gd name="connsiteX2304" fmla="*/ 288576 w 6226093"/>
              <a:gd name="connsiteY2304" fmla="*/ 1827989 h 3494459"/>
              <a:gd name="connsiteX2305" fmla="*/ 306676 w 6226093"/>
              <a:gd name="connsiteY2305" fmla="*/ 1830394 h 3494459"/>
              <a:gd name="connsiteX2306" fmla="*/ 305186 w 6226093"/>
              <a:gd name="connsiteY2306" fmla="*/ 1848837 h 3494459"/>
              <a:gd name="connsiteX2307" fmla="*/ 338751 w 6226093"/>
              <a:gd name="connsiteY2307" fmla="*/ 1778386 h 3494459"/>
              <a:gd name="connsiteX2308" fmla="*/ 355820 w 6226093"/>
              <a:gd name="connsiteY2308" fmla="*/ 1795684 h 3494459"/>
              <a:gd name="connsiteX2309" fmla="*/ 383771 w 6226093"/>
              <a:gd name="connsiteY2309" fmla="*/ 1762578 h 3494459"/>
              <a:gd name="connsiteX2310" fmla="*/ 375065 w 6226093"/>
              <a:gd name="connsiteY2310" fmla="*/ 1789727 h 3494459"/>
              <a:gd name="connsiteX2311" fmla="*/ 357309 w 6226093"/>
              <a:gd name="connsiteY2311" fmla="*/ 1814929 h 3494459"/>
              <a:gd name="connsiteX2312" fmla="*/ 393852 w 6226093"/>
              <a:gd name="connsiteY2312" fmla="*/ 1788696 h 3494459"/>
              <a:gd name="connsiteX2313" fmla="*/ 395227 w 6226093"/>
              <a:gd name="connsiteY2313" fmla="*/ 1774720 h 3494459"/>
              <a:gd name="connsiteX2314" fmla="*/ 382740 w 6226093"/>
              <a:gd name="connsiteY2314" fmla="*/ 1771971 h 3494459"/>
              <a:gd name="connsiteX2315" fmla="*/ 388124 w 6226093"/>
              <a:gd name="connsiteY2315" fmla="*/ 1749060 h 3494459"/>
              <a:gd name="connsiteX2316" fmla="*/ 414472 w 6226093"/>
              <a:gd name="connsiteY2316" fmla="*/ 1706446 h 3494459"/>
              <a:gd name="connsiteX2317" fmla="*/ 412181 w 6226093"/>
              <a:gd name="connsiteY2317" fmla="*/ 1730388 h 3494459"/>
              <a:gd name="connsiteX2318" fmla="*/ 444714 w 6226093"/>
              <a:gd name="connsiteY2318" fmla="*/ 1694303 h 3494459"/>
              <a:gd name="connsiteX2319" fmla="*/ 460065 w 6226093"/>
              <a:gd name="connsiteY2319" fmla="*/ 1703353 h 3494459"/>
              <a:gd name="connsiteX2320" fmla="*/ 469687 w 6226093"/>
              <a:gd name="connsiteY2320" fmla="*/ 1671048 h 3494459"/>
              <a:gd name="connsiteX2321" fmla="*/ 475300 w 6226093"/>
              <a:gd name="connsiteY2321" fmla="*/ 1712517 h 3494459"/>
              <a:gd name="connsiteX2322" fmla="*/ 489391 w 6226093"/>
              <a:gd name="connsiteY2322" fmla="*/ 1701749 h 3494459"/>
              <a:gd name="connsiteX2323" fmla="*/ 498211 w 6226093"/>
              <a:gd name="connsiteY2323" fmla="*/ 1679525 h 3494459"/>
              <a:gd name="connsiteX2324" fmla="*/ 497638 w 6226093"/>
              <a:gd name="connsiteY2324" fmla="*/ 1654323 h 3494459"/>
              <a:gd name="connsiteX2325" fmla="*/ 495004 w 6226093"/>
              <a:gd name="connsiteY2325" fmla="*/ 1648481 h 3494459"/>
              <a:gd name="connsiteX2326" fmla="*/ 509438 w 6226093"/>
              <a:gd name="connsiteY2326" fmla="*/ 1668184 h 3494459"/>
              <a:gd name="connsiteX2327" fmla="*/ 527652 w 6226093"/>
              <a:gd name="connsiteY2327" fmla="*/ 1623737 h 3494459"/>
              <a:gd name="connsiteX2328" fmla="*/ 531890 w 6226093"/>
              <a:gd name="connsiteY2328" fmla="*/ 1645617 h 3494459"/>
              <a:gd name="connsiteX2329" fmla="*/ 548157 w 6226093"/>
              <a:gd name="connsiteY2329" fmla="*/ 1589715 h 3494459"/>
              <a:gd name="connsiteX2330" fmla="*/ 559498 w 6226093"/>
              <a:gd name="connsiteY2330" fmla="*/ 1609303 h 3494459"/>
              <a:gd name="connsiteX2331" fmla="*/ 551823 w 6226093"/>
              <a:gd name="connsiteY2331" fmla="*/ 1647450 h 3494459"/>
              <a:gd name="connsiteX2332" fmla="*/ 575307 w 6226093"/>
              <a:gd name="connsiteY2332" fmla="*/ 1589142 h 3494459"/>
              <a:gd name="connsiteX2333" fmla="*/ 587679 w 6226093"/>
              <a:gd name="connsiteY2333" fmla="*/ 1599108 h 3494459"/>
              <a:gd name="connsiteX2334" fmla="*/ 591115 w 6226093"/>
              <a:gd name="connsiteY2334" fmla="*/ 1568980 h 3494459"/>
              <a:gd name="connsiteX2335" fmla="*/ 573703 w 6226093"/>
              <a:gd name="connsiteY2335" fmla="*/ 1572875 h 3494459"/>
              <a:gd name="connsiteX2336" fmla="*/ 596843 w 6226093"/>
              <a:gd name="connsiteY2336" fmla="*/ 1550193 h 3494459"/>
              <a:gd name="connsiteX2337" fmla="*/ 523299 w 6226093"/>
              <a:gd name="connsiteY2337" fmla="*/ 1601857 h 3494459"/>
              <a:gd name="connsiteX2338" fmla="*/ 582180 w 6226093"/>
              <a:gd name="connsiteY2338" fmla="*/ 1528657 h 3494459"/>
              <a:gd name="connsiteX2339" fmla="*/ 598447 w 6226093"/>
              <a:gd name="connsiteY2339" fmla="*/ 1508495 h 3494459"/>
              <a:gd name="connsiteX2340" fmla="*/ 599821 w 6226093"/>
              <a:gd name="connsiteY2340" fmla="*/ 1525106 h 3494459"/>
              <a:gd name="connsiteX2341" fmla="*/ 643810 w 6226093"/>
              <a:gd name="connsiteY2341" fmla="*/ 1506204 h 3494459"/>
              <a:gd name="connsiteX2342" fmla="*/ 645185 w 6226093"/>
              <a:gd name="connsiteY2342" fmla="*/ 1522815 h 3494459"/>
              <a:gd name="connsiteX2343" fmla="*/ 661681 w 6226093"/>
              <a:gd name="connsiteY2343" fmla="*/ 1503226 h 3494459"/>
              <a:gd name="connsiteX2344" fmla="*/ 643810 w 6226093"/>
              <a:gd name="connsiteY2344" fmla="*/ 1506204 h 3494459"/>
              <a:gd name="connsiteX2345" fmla="*/ 658932 w 6226093"/>
              <a:gd name="connsiteY2345" fmla="*/ 1442053 h 3494459"/>
              <a:gd name="connsiteX2346" fmla="*/ 685508 w 6226093"/>
              <a:gd name="connsiteY2346" fmla="*/ 1426359 h 3494459"/>
              <a:gd name="connsiteX2347" fmla="*/ 746910 w 6226093"/>
              <a:gd name="connsiteY2347" fmla="*/ 1372862 h 3494459"/>
              <a:gd name="connsiteX2348" fmla="*/ 747941 w 6226093"/>
              <a:gd name="connsiteY2348" fmla="*/ 1390275 h 3494459"/>
              <a:gd name="connsiteX2349" fmla="*/ 755501 w 6226093"/>
              <a:gd name="connsiteY2349" fmla="*/ 1388671 h 3494459"/>
              <a:gd name="connsiteX2350" fmla="*/ 766957 w 6226093"/>
              <a:gd name="connsiteY2350" fmla="*/ 1360834 h 3494459"/>
              <a:gd name="connsiteX2351" fmla="*/ 772226 w 6226093"/>
              <a:gd name="connsiteY2351" fmla="*/ 1375039 h 3494459"/>
              <a:gd name="connsiteX2352" fmla="*/ 775434 w 6226093"/>
              <a:gd name="connsiteY2352" fmla="*/ 1353961 h 3494459"/>
              <a:gd name="connsiteX2353" fmla="*/ 784025 w 6226093"/>
              <a:gd name="connsiteY2353" fmla="*/ 1370228 h 3494459"/>
              <a:gd name="connsiteX2354" fmla="*/ 783796 w 6226093"/>
              <a:gd name="connsiteY2354" fmla="*/ 1347202 h 3494459"/>
              <a:gd name="connsiteX2355" fmla="*/ 826067 w 6226093"/>
              <a:gd name="connsiteY2355" fmla="*/ 1313294 h 3494459"/>
              <a:gd name="connsiteX2356" fmla="*/ 836262 w 6226093"/>
              <a:gd name="connsiteY2356" fmla="*/ 1342620 h 3494459"/>
              <a:gd name="connsiteX2357" fmla="*/ 895602 w 6226093"/>
              <a:gd name="connsiteY2357" fmla="*/ 1303671 h 3494459"/>
              <a:gd name="connsiteX2358" fmla="*/ 898122 w 6226093"/>
              <a:gd name="connsiteY2358" fmla="*/ 1311232 h 3494459"/>
              <a:gd name="connsiteX2359" fmla="*/ 896060 w 6226093"/>
              <a:gd name="connsiteY2359" fmla="*/ 1368738 h 3494459"/>
              <a:gd name="connsiteX2360" fmla="*/ 908203 w 6226093"/>
              <a:gd name="connsiteY2360" fmla="*/ 1341474 h 3494459"/>
              <a:gd name="connsiteX2361" fmla="*/ 902360 w 6226093"/>
              <a:gd name="connsiteY2361" fmla="*/ 1308139 h 3494459"/>
              <a:gd name="connsiteX2362" fmla="*/ 915878 w 6226093"/>
              <a:gd name="connsiteY2362" fmla="*/ 1340672 h 3494459"/>
              <a:gd name="connsiteX2363" fmla="*/ 935581 w 6226093"/>
              <a:gd name="connsiteY2363" fmla="*/ 1336090 h 3494459"/>
              <a:gd name="connsiteX2364" fmla="*/ 987131 w 6226093"/>
              <a:gd name="connsiteY2364" fmla="*/ 1238604 h 3494459"/>
              <a:gd name="connsiteX2365" fmla="*/ 989078 w 6226093"/>
              <a:gd name="connsiteY2365" fmla="*/ 1270565 h 3494459"/>
              <a:gd name="connsiteX2366" fmla="*/ 1002940 w 6226093"/>
              <a:gd name="connsiteY2366" fmla="*/ 1237688 h 3494459"/>
              <a:gd name="connsiteX2367" fmla="*/ 1018290 w 6226093"/>
              <a:gd name="connsiteY2367" fmla="*/ 1217984 h 3494459"/>
              <a:gd name="connsiteX2368" fmla="*/ 1022529 w 6226093"/>
              <a:gd name="connsiteY2368" fmla="*/ 1258308 h 3494459"/>
              <a:gd name="connsiteX2369" fmla="*/ 1031349 w 6226093"/>
              <a:gd name="connsiteY2369" fmla="*/ 1252694 h 3494459"/>
              <a:gd name="connsiteX2370" fmla="*/ 1029631 w 6226093"/>
              <a:gd name="connsiteY2370" fmla="*/ 1220161 h 3494459"/>
              <a:gd name="connsiteX2371" fmla="*/ 1040628 w 6226093"/>
              <a:gd name="connsiteY2371" fmla="*/ 1203321 h 3494459"/>
              <a:gd name="connsiteX2372" fmla="*/ 1160452 w 6226093"/>
              <a:gd name="connsiteY2372" fmla="*/ 1177317 h 3494459"/>
              <a:gd name="connsiteX2373" fmla="*/ 1176605 w 6226093"/>
              <a:gd name="connsiteY2373" fmla="*/ 1138598 h 3494459"/>
              <a:gd name="connsiteX2374" fmla="*/ 1202036 w 6226093"/>
              <a:gd name="connsiteY2374" fmla="*/ 1113968 h 3494459"/>
              <a:gd name="connsiteX2375" fmla="*/ 1231018 w 6226093"/>
              <a:gd name="connsiteY2375" fmla="*/ 1092318 h 3494459"/>
              <a:gd name="connsiteX2376" fmla="*/ 1236288 w 6226093"/>
              <a:gd name="connsiteY2376" fmla="*/ 1124278 h 3494459"/>
              <a:gd name="connsiteX2377" fmla="*/ 1259084 w 6226093"/>
              <a:gd name="connsiteY2377" fmla="*/ 1131610 h 3494459"/>
              <a:gd name="connsiteX2378" fmla="*/ 1275351 w 6226093"/>
              <a:gd name="connsiteY2378" fmla="*/ 1112479 h 3494459"/>
              <a:gd name="connsiteX2379" fmla="*/ 1275007 w 6226093"/>
              <a:gd name="connsiteY2379" fmla="*/ 1132756 h 3494459"/>
              <a:gd name="connsiteX2380" fmla="*/ 1409838 w 6226093"/>
              <a:gd name="connsiteY2380" fmla="*/ 1034238 h 3494459"/>
              <a:gd name="connsiteX2381" fmla="*/ 1366651 w 6226093"/>
              <a:gd name="connsiteY2381" fmla="*/ 1040424 h 3494459"/>
              <a:gd name="connsiteX2382" fmla="*/ 1372723 w 6226093"/>
              <a:gd name="connsiteY2382" fmla="*/ 1032176 h 3494459"/>
              <a:gd name="connsiteX2383" fmla="*/ 1360465 w 6226093"/>
              <a:gd name="connsiteY2383" fmla="*/ 1048558 h 3494459"/>
              <a:gd name="connsiteX2384" fmla="*/ 1347062 w 6226093"/>
              <a:gd name="connsiteY2384" fmla="*/ 999070 h 3494459"/>
              <a:gd name="connsiteX2385" fmla="*/ 1396779 w 6226093"/>
              <a:gd name="connsiteY2385" fmla="*/ 983834 h 3494459"/>
              <a:gd name="connsiteX2386" fmla="*/ 1417972 w 6226093"/>
              <a:gd name="connsiteY2386" fmla="*/ 983949 h 3494459"/>
              <a:gd name="connsiteX2387" fmla="*/ 1412244 w 6226093"/>
              <a:gd name="connsiteY2387" fmla="*/ 1007318 h 3494459"/>
              <a:gd name="connsiteX2388" fmla="*/ 1432864 w 6226093"/>
              <a:gd name="connsiteY2388" fmla="*/ 992426 h 3494459"/>
              <a:gd name="connsiteX2389" fmla="*/ 1427594 w 6226093"/>
              <a:gd name="connsiteY2389" fmla="*/ 979367 h 3494459"/>
              <a:gd name="connsiteX2390" fmla="*/ 1432291 w 6226093"/>
              <a:gd name="connsiteY2390" fmla="*/ 1028854 h 3494459"/>
              <a:gd name="connsiteX2391" fmla="*/ 1413275 w 6226093"/>
              <a:gd name="connsiteY2391" fmla="*/ 1037790 h 3494459"/>
              <a:gd name="connsiteX2392" fmla="*/ 1427709 w 6226093"/>
              <a:gd name="connsiteY2392" fmla="*/ 1082466 h 3494459"/>
              <a:gd name="connsiteX2393" fmla="*/ 1443403 w 6226093"/>
              <a:gd name="connsiteY2393" fmla="*/ 1070209 h 3494459"/>
              <a:gd name="connsiteX2394" fmla="*/ 1481091 w 6226093"/>
              <a:gd name="connsiteY2394" fmla="*/ 955883 h 3494459"/>
              <a:gd name="connsiteX2395" fmla="*/ 1494380 w 6226093"/>
              <a:gd name="connsiteY2395" fmla="*/ 970890 h 3494459"/>
              <a:gd name="connsiteX2396" fmla="*/ 1533328 w 6226093"/>
              <a:gd name="connsiteY2396" fmla="*/ 954623 h 3494459"/>
              <a:gd name="connsiteX2397" fmla="*/ 1530464 w 6226093"/>
              <a:gd name="connsiteY2397" fmla="*/ 982001 h 3494459"/>
              <a:gd name="connsiteX2398" fmla="*/ 1549595 w 6226093"/>
              <a:gd name="connsiteY2398" fmla="*/ 942594 h 3494459"/>
              <a:gd name="connsiteX2399" fmla="*/ 1567580 w 6226093"/>
              <a:gd name="connsiteY2399" fmla="*/ 940418 h 3494459"/>
              <a:gd name="connsiteX2400" fmla="*/ 1585680 w 6226093"/>
              <a:gd name="connsiteY2400" fmla="*/ 970202 h 3494459"/>
              <a:gd name="connsiteX2401" fmla="*/ 1595417 w 6226093"/>
              <a:gd name="connsiteY2401" fmla="*/ 950270 h 3494459"/>
              <a:gd name="connsiteX2402" fmla="*/ 1582358 w 6226093"/>
              <a:gd name="connsiteY2402" fmla="*/ 934461 h 3494459"/>
              <a:gd name="connsiteX2403" fmla="*/ 1602061 w 6226093"/>
              <a:gd name="connsiteY2403" fmla="*/ 910405 h 3494459"/>
              <a:gd name="connsiteX2404" fmla="*/ 1611798 w 6226093"/>
              <a:gd name="connsiteY2404" fmla="*/ 938356 h 3494459"/>
              <a:gd name="connsiteX2405" fmla="*/ 1628180 w 6226093"/>
              <a:gd name="connsiteY2405" fmla="*/ 926901 h 3494459"/>
              <a:gd name="connsiteX2406" fmla="*/ 1625087 w 6226093"/>
              <a:gd name="connsiteY2406" fmla="*/ 890816 h 3494459"/>
              <a:gd name="connsiteX2407" fmla="*/ 1595417 w 6226093"/>
              <a:gd name="connsiteY2407" fmla="*/ 902386 h 3494459"/>
              <a:gd name="connsiteX2408" fmla="*/ 1595417 w 6226093"/>
              <a:gd name="connsiteY2408" fmla="*/ 870425 h 3494459"/>
              <a:gd name="connsiteX2409" fmla="*/ 1617068 w 6226093"/>
              <a:gd name="connsiteY2409" fmla="*/ 856564 h 3494459"/>
              <a:gd name="connsiteX2410" fmla="*/ 1597250 w 6226093"/>
              <a:gd name="connsiteY2410" fmla="*/ 832164 h 3494459"/>
              <a:gd name="connsiteX2411" fmla="*/ 1640093 w 6226093"/>
              <a:gd name="connsiteY2411" fmla="*/ 869279 h 3494459"/>
              <a:gd name="connsiteX2412" fmla="*/ 1679500 w 6226093"/>
              <a:gd name="connsiteY2412" fmla="*/ 887035 h 3494459"/>
              <a:gd name="connsiteX2413" fmla="*/ 1678813 w 6226093"/>
              <a:gd name="connsiteY2413" fmla="*/ 935607 h 3494459"/>
              <a:gd name="connsiteX2414" fmla="*/ 1713408 w 6226093"/>
              <a:gd name="connsiteY2414" fmla="*/ 923693 h 3494459"/>
              <a:gd name="connsiteX2415" fmla="*/ 1722115 w 6226093"/>
              <a:gd name="connsiteY2415" fmla="*/ 893565 h 3494459"/>
              <a:gd name="connsiteX2416" fmla="*/ 1724635 w 6226093"/>
              <a:gd name="connsiteY2416" fmla="*/ 930566 h 3494459"/>
              <a:gd name="connsiteX2417" fmla="*/ 1738038 w 6226093"/>
              <a:gd name="connsiteY2417" fmla="*/ 915216 h 3494459"/>
              <a:gd name="connsiteX2418" fmla="*/ 1735632 w 6226093"/>
              <a:gd name="connsiteY2418" fmla="*/ 877986 h 3494459"/>
              <a:gd name="connsiteX2419" fmla="*/ 1721084 w 6226093"/>
              <a:gd name="connsiteY2419" fmla="*/ 866874 h 3494459"/>
              <a:gd name="connsiteX2420" fmla="*/ 1741016 w 6226093"/>
              <a:gd name="connsiteY2420" fmla="*/ 859771 h 3494459"/>
              <a:gd name="connsiteX2421" fmla="*/ 1728186 w 6226093"/>
              <a:gd name="connsiteY2421" fmla="*/ 842588 h 3494459"/>
              <a:gd name="connsiteX2422" fmla="*/ 1733685 w 6226093"/>
              <a:gd name="connsiteY2422" fmla="*/ 824259 h 3494459"/>
              <a:gd name="connsiteX2423" fmla="*/ 1749149 w 6226093"/>
              <a:gd name="connsiteY2423" fmla="*/ 862406 h 3494459"/>
              <a:gd name="connsiteX2424" fmla="*/ 1769082 w 6226093"/>
              <a:gd name="connsiteY2424" fmla="*/ 855418 h 3494459"/>
              <a:gd name="connsiteX2425" fmla="*/ 1794399 w 6226093"/>
              <a:gd name="connsiteY2425" fmla="*/ 890701 h 3494459"/>
              <a:gd name="connsiteX2426" fmla="*/ 1796002 w 6226093"/>
              <a:gd name="connsiteY2426" fmla="*/ 840641 h 3494459"/>
              <a:gd name="connsiteX2427" fmla="*/ 1804365 w 6226093"/>
              <a:gd name="connsiteY2427" fmla="*/ 887265 h 3494459"/>
              <a:gd name="connsiteX2428" fmla="*/ 1860039 w 6226093"/>
              <a:gd name="connsiteY2428" fmla="*/ 854502 h 3494459"/>
              <a:gd name="connsiteX2429" fmla="*/ 1883178 w 6226093"/>
              <a:gd name="connsiteY2429" fmla="*/ 853356 h 3494459"/>
              <a:gd name="connsiteX2430" fmla="*/ 1904600 w 6226093"/>
              <a:gd name="connsiteY2430" fmla="*/ 886348 h 3494459"/>
              <a:gd name="connsiteX2431" fmla="*/ 1923273 w 6226093"/>
              <a:gd name="connsiteY2431" fmla="*/ 813949 h 3494459"/>
              <a:gd name="connsiteX2432" fmla="*/ 1941487 w 6226093"/>
              <a:gd name="connsiteY2432" fmla="*/ 842359 h 3494459"/>
              <a:gd name="connsiteX2433" fmla="*/ 1931635 w 6226093"/>
              <a:gd name="connsiteY2433" fmla="*/ 873289 h 3494459"/>
              <a:gd name="connsiteX2434" fmla="*/ 1969782 w 6226093"/>
              <a:gd name="connsiteY2434" fmla="*/ 840297 h 3494459"/>
              <a:gd name="connsiteX2435" fmla="*/ 1950651 w 6226093"/>
              <a:gd name="connsiteY2435" fmla="*/ 828727 h 3494459"/>
              <a:gd name="connsiteX2436" fmla="*/ 1988798 w 6226093"/>
              <a:gd name="connsiteY2436" fmla="*/ 814980 h 3494459"/>
              <a:gd name="connsiteX2437" fmla="*/ 2020530 w 6226093"/>
              <a:gd name="connsiteY2437" fmla="*/ 798943 h 3494459"/>
              <a:gd name="connsiteX2438" fmla="*/ 2080098 w 6226093"/>
              <a:gd name="connsiteY2438" fmla="*/ 802379 h 3494459"/>
              <a:gd name="connsiteX2439" fmla="*/ 2096823 w 6226093"/>
              <a:gd name="connsiteY2439" fmla="*/ 821854 h 3494459"/>
              <a:gd name="connsiteX2440" fmla="*/ 2087315 w 6226093"/>
              <a:gd name="connsiteY2440" fmla="*/ 795048 h 3494459"/>
              <a:gd name="connsiteX2441" fmla="*/ 2100489 w 6226093"/>
              <a:gd name="connsiteY2441" fmla="*/ 757474 h 3494459"/>
              <a:gd name="connsiteX2442" fmla="*/ 2137605 w 6226093"/>
              <a:gd name="connsiteY2442" fmla="*/ 772252 h 3494459"/>
              <a:gd name="connsiteX2443" fmla="*/ 2128784 w 6226093"/>
              <a:gd name="connsiteY2443" fmla="*/ 797454 h 3494459"/>
              <a:gd name="connsiteX2444" fmla="*/ 2154215 w 6226093"/>
              <a:gd name="connsiteY2444" fmla="*/ 791955 h 3494459"/>
              <a:gd name="connsiteX2445" fmla="*/ 2170597 w 6226093"/>
              <a:gd name="connsiteY2445" fmla="*/ 759078 h 3494459"/>
              <a:gd name="connsiteX2446" fmla="*/ 2177470 w 6226093"/>
              <a:gd name="connsiteY2446" fmla="*/ 792757 h 3494459"/>
              <a:gd name="connsiteX2447" fmla="*/ 2184801 w 6226093"/>
              <a:gd name="connsiteY2447" fmla="*/ 785196 h 3494459"/>
              <a:gd name="connsiteX2448" fmla="*/ 2167389 w 6226093"/>
              <a:gd name="connsiteY2448" fmla="*/ 847399 h 3494459"/>
              <a:gd name="connsiteX2449" fmla="*/ 2208972 w 6226093"/>
              <a:gd name="connsiteY2449" fmla="*/ 810055 h 3494459"/>
              <a:gd name="connsiteX2450" fmla="*/ 2217793 w 6226093"/>
              <a:gd name="connsiteY2450" fmla="*/ 838006 h 3494459"/>
              <a:gd name="connsiteX2451" fmla="*/ 2239444 w 6226093"/>
              <a:gd name="connsiteY2451" fmla="*/ 805129 h 3494459"/>
              <a:gd name="connsiteX2452" fmla="*/ 2221459 w 6226093"/>
              <a:gd name="connsiteY2452" fmla="*/ 802150 h 3494459"/>
              <a:gd name="connsiteX2453" fmla="*/ 2262928 w 6226093"/>
              <a:gd name="connsiteY2453" fmla="*/ 742124 h 3494459"/>
              <a:gd name="connsiteX2454" fmla="*/ 2267166 w 6226093"/>
              <a:gd name="connsiteY2454" fmla="*/ 794933 h 3494459"/>
              <a:gd name="connsiteX2455" fmla="*/ 2248150 w 6226093"/>
              <a:gd name="connsiteY2455" fmla="*/ 833309 h 3494459"/>
              <a:gd name="connsiteX2456" fmla="*/ 2282860 w 6226093"/>
              <a:gd name="connsiteY2456" fmla="*/ 804785 h 3494459"/>
              <a:gd name="connsiteX2457" fmla="*/ 2271519 w 6226093"/>
              <a:gd name="connsiteY2457" fmla="*/ 770648 h 3494459"/>
              <a:gd name="connsiteX2458" fmla="*/ 2298898 w 6226093"/>
              <a:gd name="connsiteY2458" fmla="*/ 736854 h 3494459"/>
              <a:gd name="connsiteX2459" fmla="*/ 2307604 w 6226093"/>
              <a:gd name="connsiteY2459" fmla="*/ 777521 h 3494459"/>
              <a:gd name="connsiteX2460" fmla="*/ 2378743 w 6226093"/>
              <a:gd name="connsiteY2460" fmla="*/ 719442 h 3494459"/>
              <a:gd name="connsiteX2461" fmla="*/ 2376681 w 6226093"/>
              <a:gd name="connsiteY2461" fmla="*/ 774314 h 3494459"/>
              <a:gd name="connsiteX2462" fmla="*/ 2396957 w 6226093"/>
              <a:gd name="connsiteY2462" fmla="*/ 747393 h 3494459"/>
              <a:gd name="connsiteX2463" fmla="*/ 2397071 w 6226093"/>
              <a:gd name="connsiteY2463" fmla="*/ 771679 h 3494459"/>
              <a:gd name="connsiteX2464" fmla="*/ 2412194 w 6226093"/>
              <a:gd name="connsiteY2464" fmla="*/ 733417 h 3494459"/>
              <a:gd name="connsiteX2465" fmla="*/ 2389053 w 6226093"/>
              <a:gd name="connsiteY2465" fmla="*/ 730210 h 3494459"/>
              <a:gd name="connsiteX2466" fmla="*/ 2383554 w 6226093"/>
              <a:gd name="connsiteY2466" fmla="*/ 694583 h 3494459"/>
              <a:gd name="connsiteX2467" fmla="*/ 2435334 w 6226093"/>
              <a:gd name="connsiteY2467" fmla="*/ 688512 h 3494459"/>
              <a:gd name="connsiteX2468" fmla="*/ 2440488 w 6226093"/>
              <a:gd name="connsiteY2468" fmla="*/ 626652 h 3494459"/>
              <a:gd name="connsiteX2469" fmla="*/ 2455952 w 6226093"/>
              <a:gd name="connsiteY2469" fmla="*/ 674078 h 3494459"/>
              <a:gd name="connsiteX2470" fmla="*/ 2404288 w 6226093"/>
              <a:gd name="connsiteY2470" fmla="*/ 715776 h 3494459"/>
              <a:gd name="connsiteX2471" fmla="*/ 2424908 w 6226093"/>
              <a:gd name="connsiteY2471" fmla="*/ 750372 h 3494459"/>
              <a:gd name="connsiteX2472" fmla="*/ 2424902 w 6226093"/>
              <a:gd name="connsiteY2472" fmla="*/ 750415 h 3494459"/>
              <a:gd name="connsiteX2473" fmla="*/ 2424794 w 6226093"/>
              <a:gd name="connsiteY2473" fmla="*/ 750486 h 3494459"/>
              <a:gd name="connsiteX2474" fmla="*/ 2424853 w 6226093"/>
              <a:gd name="connsiteY2474" fmla="*/ 750757 h 3494459"/>
              <a:gd name="connsiteX2475" fmla="*/ 2422182 w 6226093"/>
              <a:gd name="connsiteY2475" fmla="*/ 769279 h 3494459"/>
              <a:gd name="connsiteX2476" fmla="*/ 2417462 w 6226093"/>
              <a:gd name="connsiteY2476" fmla="*/ 818073 h 3494459"/>
              <a:gd name="connsiteX2477" fmla="*/ 2397300 w 6226093"/>
              <a:gd name="connsiteY2477" fmla="*/ 832278 h 3494459"/>
              <a:gd name="connsiteX2478" fmla="*/ 2422388 w 6226093"/>
              <a:gd name="connsiteY2478" fmla="*/ 793330 h 3494459"/>
              <a:gd name="connsiteX2479" fmla="*/ 2447819 w 6226093"/>
              <a:gd name="connsiteY2479" fmla="*/ 779125 h 3494459"/>
              <a:gd name="connsiteX2480" fmla="*/ 2429949 w 6226093"/>
              <a:gd name="connsiteY2480" fmla="*/ 774428 h 3494459"/>
              <a:gd name="connsiteX2481" fmla="*/ 2424853 w 6226093"/>
              <a:gd name="connsiteY2481" fmla="*/ 750757 h 3494459"/>
              <a:gd name="connsiteX2482" fmla="*/ 2424902 w 6226093"/>
              <a:gd name="connsiteY2482" fmla="*/ 750415 h 3494459"/>
              <a:gd name="connsiteX2483" fmla="*/ 2441204 w 6226093"/>
              <a:gd name="connsiteY2483" fmla="*/ 739761 h 3494459"/>
              <a:gd name="connsiteX2484" fmla="*/ 2497651 w 6226093"/>
              <a:gd name="connsiteY2484" fmla="*/ 743498 h 3494459"/>
              <a:gd name="connsiteX2485" fmla="*/ 2538661 w 6226093"/>
              <a:gd name="connsiteY2485" fmla="*/ 678775 h 3494459"/>
              <a:gd name="connsiteX2486" fmla="*/ 2528237 w 6226093"/>
              <a:gd name="connsiteY2486" fmla="*/ 679691 h 3494459"/>
              <a:gd name="connsiteX2487" fmla="*/ 2544045 w 6226093"/>
              <a:gd name="connsiteY2487" fmla="*/ 665830 h 3494459"/>
              <a:gd name="connsiteX2488" fmla="*/ 2504524 w 6226093"/>
              <a:gd name="connsiteY2488" fmla="*/ 712798 h 3494459"/>
              <a:gd name="connsiteX2489" fmla="*/ 2471188 w 6226093"/>
              <a:gd name="connsiteY2489" fmla="*/ 697333 h 3494459"/>
              <a:gd name="connsiteX2490" fmla="*/ 2489403 w 6226093"/>
              <a:gd name="connsiteY2490" fmla="*/ 689428 h 3494459"/>
              <a:gd name="connsiteX2491" fmla="*/ 2487226 w 6226093"/>
              <a:gd name="connsiteY2491" fmla="*/ 646470 h 3494459"/>
              <a:gd name="connsiteX2492" fmla="*/ 2510939 w 6226093"/>
              <a:gd name="connsiteY2492" fmla="*/ 625507 h 3494459"/>
              <a:gd name="connsiteX2493" fmla="*/ 2499712 w 6226093"/>
              <a:gd name="connsiteY2493" fmla="*/ 688397 h 3494459"/>
              <a:gd name="connsiteX2494" fmla="*/ 2524342 w 6226093"/>
              <a:gd name="connsiteY2494" fmla="*/ 605574 h 3494459"/>
              <a:gd name="connsiteX2495" fmla="*/ 2508877 w 6226093"/>
              <a:gd name="connsiteY2495" fmla="*/ 582434 h 3494459"/>
              <a:gd name="connsiteX2496" fmla="*/ 2522165 w 6226093"/>
              <a:gd name="connsiteY2496" fmla="*/ 574759 h 3494459"/>
              <a:gd name="connsiteX2497" fmla="*/ 2547024 w 6226093"/>
              <a:gd name="connsiteY2497" fmla="*/ 646929 h 3494459"/>
              <a:gd name="connsiteX2498" fmla="*/ 2610831 w 6226093"/>
              <a:gd name="connsiteY2498" fmla="*/ 603283 h 3494459"/>
              <a:gd name="connsiteX2499" fmla="*/ 2611633 w 6226093"/>
              <a:gd name="connsiteY2499" fmla="*/ 577852 h 3494459"/>
              <a:gd name="connsiteX2500" fmla="*/ 2622172 w 6226093"/>
              <a:gd name="connsiteY2500" fmla="*/ 576936 h 3494459"/>
              <a:gd name="connsiteX2501" fmla="*/ 2620453 w 6226093"/>
              <a:gd name="connsiteY2501" fmla="*/ 627569 h 3494459"/>
              <a:gd name="connsiteX2502" fmla="*/ 2578526 w 6226093"/>
              <a:gd name="connsiteY2502" fmla="*/ 631349 h 3494459"/>
              <a:gd name="connsiteX2503" fmla="*/ 2580016 w 6226093"/>
              <a:gd name="connsiteY2503" fmla="*/ 674995 h 3494459"/>
              <a:gd name="connsiteX2504" fmla="*/ 2636033 w 6226093"/>
              <a:gd name="connsiteY2504" fmla="*/ 626538 h 3494459"/>
              <a:gd name="connsiteX2505" fmla="*/ 2629274 w 6226093"/>
              <a:gd name="connsiteY2505" fmla="*/ 595264 h 3494459"/>
              <a:gd name="connsiteX2506" fmla="*/ 2680365 w 6226093"/>
              <a:gd name="connsiteY2506" fmla="*/ 560783 h 3494459"/>
              <a:gd name="connsiteX2507" fmla="*/ 2703163 w 6226093"/>
              <a:gd name="connsiteY2507" fmla="*/ 578768 h 3494459"/>
              <a:gd name="connsiteX2508" fmla="*/ 2709462 w 6226093"/>
              <a:gd name="connsiteY2508" fmla="*/ 610500 h 3494459"/>
              <a:gd name="connsiteX2509" fmla="*/ 2693195 w 6226093"/>
              <a:gd name="connsiteY2509" fmla="*/ 623903 h 3494459"/>
              <a:gd name="connsiteX2510" fmla="*/ 2689072 w 6226093"/>
              <a:gd name="connsiteY2510" fmla="*/ 655978 h 3494459"/>
              <a:gd name="connsiteX2511" fmla="*/ 2709806 w 6226093"/>
              <a:gd name="connsiteY2511" fmla="*/ 655062 h 3494459"/>
              <a:gd name="connsiteX2512" fmla="*/ 2715877 w 6226093"/>
              <a:gd name="connsiteY2512" fmla="*/ 584382 h 3494459"/>
              <a:gd name="connsiteX2513" fmla="*/ 2746693 w 6226093"/>
              <a:gd name="connsiteY2513" fmla="*/ 595837 h 3494459"/>
              <a:gd name="connsiteX2514" fmla="*/ 2758606 w 6226093"/>
              <a:gd name="connsiteY2514" fmla="*/ 614739 h 3494459"/>
              <a:gd name="connsiteX2515" fmla="*/ 2736612 w 6226093"/>
              <a:gd name="connsiteY2515" fmla="*/ 686335 h 3494459"/>
              <a:gd name="connsiteX2516" fmla="*/ 2645770 w 6226093"/>
              <a:gd name="connsiteY2516" fmla="*/ 708445 h 3494459"/>
              <a:gd name="connsiteX2517" fmla="*/ 2675439 w 6226093"/>
              <a:gd name="connsiteY2517" fmla="*/ 732845 h 3494459"/>
              <a:gd name="connsiteX2518" fmla="*/ 2690217 w 6226093"/>
              <a:gd name="connsiteY2518" fmla="*/ 687825 h 3494459"/>
              <a:gd name="connsiteX2519" fmla="*/ 2698695 w 6226093"/>
              <a:gd name="connsiteY2519" fmla="*/ 725971 h 3494459"/>
              <a:gd name="connsiteX2520" fmla="*/ 2713129 w 6226093"/>
              <a:gd name="connsiteY2520" fmla="*/ 693552 h 3494459"/>
              <a:gd name="connsiteX2521" fmla="*/ 2709348 w 6226093"/>
              <a:gd name="connsiteY2521" fmla="*/ 770533 h 3494459"/>
              <a:gd name="connsiteX2522" fmla="*/ 2744861 w 6226093"/>
              <a:gd name="connsiteY2522" fmla="*/ 769960 h 3494459"/>
              <a:gd name="connsiteX2523" fmla="*/ 2741881 w 6226093"/>
              <a:gd name="connsiteY2523" fmla="*/ 731355 h 3494459"/>
              <a:gd name="connsiteX2524" fmla="*/ 2723095 w 6226093"/>
              <a:gd name="connsiteY2524" fmla="*/ 751059 h 3494459"/>
              <a:gd name="connsiteX2525" fmla="*/ 2728020 w 6226093"/>
              <a:gd name="connsiteY2525" fmla="*/ 705924 h 3494459"/>
              <a:gd name="connsiteX2526" fmla="*/ 2726645 w 6226093"/>
              <a:gd name="connsiteY2526" fmla="*/ 731699 h 3494459"/>
              <a:gd name="connsiteX2527" fmla="*/ 2738903 w 6226093"/>
              <a:gd name="connsiteY2527" fmla="*/ 692751 h 3494459"/>
              <a:gd name="connsiteX2528" fmla="*/ 2769718 w 6226093"/>
              <a:gd name="connsiteY2528" fmla="*/ 692063 h 3494459"/>
              <a:gd name="connsiteX2529" fmla="*/ 2744745 w 6226093"/>
              <a:gd name="connsiteY2529" fmla="*/ 679691 h 3494459"/>
              <a:gd name="connsiteX2530" fmla="*/ 2764678 w 6226093"/>
              <a:gd name="connsiteY2530" fmla="*/ 646929 h 3494459"/>
              <a:gd name="connsiteX2531" fmla="*/ 2814509 w 6226093"/>
              <a:gd name="connsiteY2531" fmla="*/ 638795 h 3494459"/>
              <a:gd name="connsiteX2532" fmla="*/ 2830432 w 6226093"/>
              <a:gd name="connsiteY2532" fmla="*/ 670985 h 3494459"/>
              <a:gd name="connsiteX2533" fmla="*/ 2835358 w 6226093"/>
              <a:gd name="connsiteY2533" fmla="*/ 638222 h 3494459"/>
              <a:gd name="connsiteX2534" fmla="*/ 2849792 w 6226093"/>
              <a:gd name="connsiteY2534" fmla="*/ 618175 h 3494459"/>
              <a:gd name="connsiteX2535" fmla="*/ 2873619 w 6226093"/>
              <a:gd name="connsiteY2535" fmla="*/ 644637 h 3494459"/>
              <a:gd name="connsiteX2536" fmla="*/ 2843163 w 6226093"/>
              <a:gd name="connsiteY2536" fmla="*/ 692378 h 3494459"/>
              <a:gd name="connsiteX2537" fmla="*/ 2835073 w 6226093"/>
              <a:gd name="connsiteY2537" fmla="*/ 716817 h 3494459"/>
              <a:gd name="connsiteX2538" fmla="*/ 2835015 w 6226093"/>
              <a:gd name="connsiteY2538" fmla="*/ 716692 h 3494459"/>
              <a:gd name="connsiteX2539" fmla="*/ 2834940 w 6226093"/>
              <a:gd name="connsiteY2539" fmla="*/ 717219 h 3494459"/>
              <a:gd name="connsiteX2540" fmla="*/ 2822070 w 6226093"/>
              <a:gd name="connsiteY2540" fmla="*/ 756099 h 3494459"/>
              <a:gd name="connsiteX2541" fmla="*/ 2831292 w 6226093"/>
              <a:gd name="connsiteY2541" fmla="*/ 743097 h 3494459"/>
              <a:gd name="connsiteX2542" fmla="*/ 2834940 w 6226093"/>
              <a:gd name="connsiteY2542" fmla="*/ 717219 h 3494459"/>
              <a:gd name="connsiteX2543" fmla="*/ 2835073 w 6226093"/>
              <a:gd name="connsiteY2543" fmla="*/ 716817 h 3494459"/>
              <a:gd name="connsiteX2544" fmla="*/ 2841149 w 6226093"/>
              <a:gd name="connsiteY2544" fmla="*/ 729700 h 3494459"/>
              <a:gd name="connsiteX2545" fmla="*/ 2861591 w 6226093"/>
              <a:gd name="connsiteY2545" fmla="*/ 736740 h 3494459"/>
              <a:gd name="connsiteX2546" fmla="*/ 2865715 w 6226093"/>
              <a:gd name="connsiteY2546" fmla="*/ 783020 h 3494459"/>
              <a:gd name="connsiteX2547" fmla="*/ 2890802 w 6226093"/>
              <a:gd name="connsiteY2547" fmla="*/ 783936 h 3494459"/>
              <a:gd name="connsiteX2548" fmla="*/ 2900998 w 6226093"/>
              <a:gd name="connsiteY2548" fmla="*/ 751173 h 3494459"/>
              <a:gd name="connsiteX2549" fmla="*/ 2886909 w 6226093"/>
              <a:gd name="connsiteY2549" fmla="*/ 737541 h 3494459"/>
              <a:gd name="connsiteX2550" fmla="*/ 2904320 w 6226093"/>
              <a:gd name="connsiteY2550" fmla="*/ 711423 h 3494459"/>
              <a:gd name="connsiteX2551" fmla="*/ 2888053 w 6226093"/>
              <a:gd name="connsiteY2551" fmla="*/ 691032 h 3494459"/>
              <a:gd name="connsiteX2552" fmla="*/ 2925169 w 6226093"/>
              <a:gd name="connsiteY2552" fmla="*/ 645439 h 3494459"/>
              <a:gd name="connsiteX2553" fmla="*/ 2924940 w 6226093"/>
              <a:gd name="connsiteY2553" fmla="*/ 678775 h 3494459"/>
              <a:gd name="connsiteX2554" fmla="*/ 2963316 w 6226093"/>
              <a:gd name="connsiteY2554" fmla="*/ 653000 h 3494459"/>
              <a:gd name="connsiteX2555" fmla="*/ 3009139 w 6226093"/>
              <a:gd name="connsiteY2555" fmla="*/ 633984 h 3494459"/>
              <a:gd name="connsiteX2556" fmla="*/ 3022770 w 6226093"/>
              <a:gd name="connsiteY2556" fmla="*/ 627683 h 3494459"/>
              <a:gd name="connsiteX2557" fmla="*/ 3029071 w 6226093"/>
              <a:gd name="connsiteY2557" fmla="*/ 668350 h 3494459"/>
              <a:gd name="connsiteX2558" fmla="*/ 3073174 w 6226093"/>
              <a:gd name="connsiteY2558" fmla="*/ 642690 h 3494459"/>
              <a:gd name="connsiteX2559" fmla="*/ 3073861 w 6226093"/>
              <a:gd name="connsiteY2559" fmla="*/ 683586 h 3494459"/>
              <a:gd name="connsiteX2560" fmla="*/ 3082796 w 6226093"/>
              <a:gd name="connsiteY2560" fmla="*/ 677858 h 3494459"/>
              <a:gd name="connsiteX2561" fmla="*/ 3086233 w 6226093"/>
              <a:gd name="connsiteY2561" fmla="*/ 663195 h 3494459"/>
              <a:gd name="connsiteX2562" fmla="*/ 3083942 w 6226093"/>
              <a:gd name="connsiteY2562" fmla="*/ 697333 h 3494459"/>
              <a:gd name="connsiteX2563" fmla="*/ 3090931 w 6226093"/>
              <a:gd name="connsiteY2563" fmla="*/ 696874 h 3494459"/>
              <a:gd name="connsiteX2564" fmla="*/ 3094710 w 6226093"/>
              <a:gd name="connsiteY2564" fmla="*/ 655978 h 3494459"/>
              <a:gd name="connsiteX2565" fmla="*/ 3118308 w 6226093"/>
              <a:gd name="connsiteY2565" fmla="*/ 640514 h 3494459"/>
              <a:gd name="connsiteX2566" fmla="*/ 3114528 w 6226093"/>
              <a:gd name="connsiteY2566" fmla="*/ 675109 h 3494459"/>
              <a:gd name="connsiteX2567" fmla="*/ 3124265 w 6226093"/>
              <a:gd name="connsiteY2567" fmla="*/ 681639 h 3494459"/>
              <a:gd name="connsiteX2568" fmla="*/ 3147062 w 6226093"/>
              <a:gd name="connsiteY2568" fmla="*/ 680951 h 3494459"/>
              <a:gd name="connsiteX2569" fmla="*/ 3159433 w 6226093"/>
              <a:gd name="connsiteY2569" fmla="*/ 666288 h 3494459"/>
              <a:gd name="connsiteX2570" fmla="*/ 3167681 w 6226093"/>
              <a:gd name="connsiteY2570" fmla="*/ 616228 h 3494459"/>
              <a:gd name="connsiteX2571" fmla="*/ 3173867 w 6226093"/>
              <a:gd name="connsiteY2571" fmla="*/ 643606 h 3494459"/>
              <a:gd name="connsiteX2572" fmla="*/ 3162870 w 6226093"/>
              <a:gd name="connsiteY2572" fmla="*/ 672933 h 3494459"/>
              <a:gd name="connsiteX2573" fmla="*/ 3156570 w 6226093"/>
              <a:gd name="connsiteY2573" fmla="*/ 757703 h 3494459"/>
              <a:gd name="connsiteX2574" fmla="*/ 3170660 w 6226093"/>
              <a:gd name="connsiteY2574" fmla="*/ 728262 h 3494459"/>
              <a:gd name="connsiteX2575" fmla="*/ 3194029 w 6226093"/>
              <a:gd name="connsiteY2575" fmla="*/ 712339 h 3494459"/>
              <a:gd name="connsiteX2576" fmla="*/ 3197007 w 6226093"/>
              <a:gd name="connsiteY2576" fmla="*/ 747622 h 3494459"/>
              <a:gd name="connsiteX2577" fmla="*/ 3198726 w 6226093"/>
              <a:gd name="connsiteY2577" fmla="*/ 726086 h 3494459"/>
              <a:gd name="connsiteX2578" fmla="*/ 3220033 w 6226093"/>
              <a:gd name="connsiteY2578" fmla="*/ 738801 h 3494459"/>
              <a:gd name="connsiteX2579" fmla="*/ 3232634 w 6226093"/>
              <a:gd name="connsiteY2579" fmla="*/ 730668 h 3494459"/>
              <a:gd name="connsiteX2580" fmla="*/ 3245349 w 6226093"/>
              <a:gd name="connsiteY2580" fmla="*/ 737312 h 3494459"/>
              <a:gd name="connsiteX2581" fmla="*/ 3234352 w 6226093"/>
              <a:gd name="connsiteY2581" fmla="*/ 680837 h 3494459"/>
              <a:gd name="connsiteX2582" fmla="*/ 3226792 w 6226093"/>
              <a:gd name="connsiteY2582" fmla="*/ 695729 h 3494459"/>
              <a:gd name="connsiteX2583" fmla="*/ 3229197 w 6226093"/>
              <a:gd name="connsiteY2583" fmla="*/ 710048 h 3494459"/>
              <a:gd name="connsiteX2584" fmla="*/ 3200330 w 6226093"/>
              <a:gd name="connsiteY2584" fmla="*/ 704664 h 3494459"/>
              <a:gd name="connsiteX2585" fmla="*/ 3203652 w 6226093"/>
              <a:gd name="connsiteY2585" fmla="*/ 661592 h 3494459"/>
              <a:gd name="connsiteX2586" fmla="*/ 3213274 w 6226093"/>
              <a:gd name="connsiteY2586" fmla="*/ 675224 h 3494459"/>
              <a:gd name="connsiteX2587" fmla="*/ 3236987 w 6226093"/>
              <a:gd name="connsiteY2587" fmla="*/ 637077 h 3494459"/>
              <a:gd name="connsiteX2588" fmla="*/ 3235727 w 6226093"/>
              <a:gd name="connsiteY2588" fmla="*/ 673505 h 3494459"/>
              <a:gd name="connsiteX2589" fmla="*/ 3246266 w 6226093"/>
              <a:gd name="connsiteY2589" fmla="*/ 657468 h 3494459"/>
              <a:gd name="connsiteX2590" fmla="*/ 3242257 w 6226093"/>
              <a:gd name="connsiteY2590" fmla="*/ 636275 h 3494459"/>
              <a:gd name="connsiteX2591" fmla="*/ 3279487 w 6226093"/>
              <a:gd name="connsiteY2591" fmla="*/ 608782 h 3494459"/>
              <a:gd name="connsiteX2592" fmla="*/ 3285787 w 6226093"/>
              <a:gd name="connsiteY2592" fmla="*/ 652084 h 3494459"/>
              <a:gd name="connsiteX2593" fmla="*/ 3290255 w 6226093"/>
              <a:gd name="connsiteY2593" fmla="*/ 622070 h 3494459"/>
              <a:gd name="connsiteX2594" fmla="*/ 3292661 w 6226093"/>
              <a:gd name="connsiteY2594" fmla="*/ 658613 h 3494459"/>
              <a:gd name="connsiteX2595" fmla="*/ 3300107 w 6226093"/>
              <a:gd name="connsiteY2595" fmla="*/ 642805 h 3494459"/>
              <a:gd name="connsiteX2596" fmla="*/ 3296555 w 6226093"/>
              <a:gd name="connsiteY2596" fmla="*/ 613822 h 3494459"/>
              <a:gd name="connsiteX2597" fmla="*/ 3308469 w 6226093"/>
              <a:gd name="connsiteY2597" fmla="*/ 619321 h 3494459"/>
              <a:gd name="connsiteX2598" fmla="*/ 3308584 w 6226093"/>
              <a:gd name="connsiteY2598" fmla="*/ 656437 h 3494459"/>
              <a:gd name="connsiteX2599" fmla="*/ 3315228 w 6226093"/>
              <a:gd name="connsiteY2599" fmla="*/ 625851 h 3494459"/>
              <a:gd name="connsiteX2600" fmla="*/ 3312364 w 6226093"/>
              <a:gd name="connsiteY2600" fmla="*/ 588849 h 3494459"/>
              <a:gd name="connsiteX2601" fmla="*/ 3335390 w 6226093"/>
              <a:gd name="connsiteY2601" fmla="*/ 591370 h 3494459"/>
              <a:gd name="connsiteX2602" fmla="*/ 3334931 w 6226093"/>
              <a:gd name="connsiteY2602" fmla="*/ 636733 h 3494459"/>
              <a:gd name="connsiteX2603" fmla="*/ 3365861 w 6226093"/>
              <a:gd name="connsiteY2603" fmla="*/ 631922 h 3494459"/>
              <a:gd name="connsiteX2604" fmla="*/ 3402633 w 6226093"/>
              <a:gd name="connsiteY2604" fmla="*/ 662164 h 3494459"/>
              <a:gd name="connsiteX2605" fmla="*/ 3401144 w 6226093"/>
              <a:gd name="connsiteY2605" fmla="*/ 624132 h 3494459"/>
              <a:gd name="connsiteX2606" fmla="*/ 3408246 w 6226093"/>
              <a:gd name="connsiteY2606" fmla="*/ 661248 h 3494459"/>
              <a:gd name="connsiteX2607" fmla="*/ 3409392 w 6226093"/>
              <a:gd name="connsiteY2607" fmla="*/ 622643 h 3494459"/>
              <a:gd name="connsiteX2608" fmla="*/ 3418900 w 6226093"/>
              <a:gd name="connsiteY2608" fmla="*/ 667090 h 3494459"/>
              <a:gd name="connsiteX2609" fmla="*/ 3435969 w 6226093"/>
              <a:gd name="connsiteY2609" fmla="*/ 640170 h 3494459"/>
              <a:gd name="connsiteX2610" fmla="*/ 3431043 w 6226093"/>
              <a:gd name="connsiteY2610" fmla="*/ 602138 h 3494459"/>
              <a:gd name="connsiteX2611" fmla="*/ 3435396 w 6226093"/>
              <a:gd name="connsiteY2611" fmla="*/ 585527 h 3494459"/>
              <a:gd name="connsiteX2612" fmla="*/ 3460369 w 6226093"/>
              <a:gd name="connsiteY2612" fmla="*/ 587933 h 3494459"/>
              <a:gd name="connsiteX2613" fmla="*/ 3449028 w 6226093"/>
              <a:gd name="connsiteY2613" fmla="*/ 621841 h 3494459"/>
              <a:gd name="connsiteX2614" fmla="*/ 3452694 w 6226093"/>
              <a:gd name="connsiteY2614" fmla="*/ 644523 h 3494459"/>
              <a:gd name="connsiteX2615" fmla="*/ 3484769 w 6226093"/>
              <a:gd name="connsiteY2615" fmla="*/ 638222 h 3494459"/>
              <a:gd name="connsiteX2616" fmla="*/ 3463462 w 6226093"/>
              <a:gd name="connsiteY2616" fmla="*/ 618748 h 3494459"/>
              <a:gd name="connsiteX2617" fmla="*/ 3461056 w 6226093"/>
              <a:gd name="connsiteY2617" fmla="*/ 580029 h 3494459"/>
              <a:gd name="connsiteX2618" fmla="*/ 3475261 w 6226093"/>
              <a:gd name="connsiteY2618" fmla="*/ 576936 h 3494459"/>
              <a:gd name="connsiteX2619" fmla="*/ 3494735 w 6226093"/>
              <a:gd name="connsiteY2619" fmla="*/ 620581 h 3494459"/>
              <a:gd name="connsiteX2620" fmla="*/ 3482134 w 6226093"/>
              <a:gd name="connsiteY2620" fmla="*/ 559752 h 3494459"/>
              <a:gd name="connsiteX2621" fmla="*/ 3499318 w 6226093"/>
              <a:gd name="connsiteY2621" fmla="*/ 595837 h 3494459"/>
              <a:gd name="connsiteX2622" fmla="*/ 3511002 w 6226093"/>
              <a:gd name="connsiteY2622" fmla="*/ 593546 h 3494459"/>
              <a:gd name="connsiteX2623" fmla="*/ 3542276 w 6226093"/>
              <a:gd name="connsiteY2623" fmla="*/ 561585 h 3494459"/>
              <a:gd name="connsiteX2624" fmla="*/ 3545254 w 6226093"/>
              <a:gd name="connsiteY2624" fmla="*/ 503964 h 3494459"/>
              <a:gd name="connsiteX2625" fmla="*/ 3562552 w 6226093"/>
              <a:gd name="connsiteY2625" fmla="*/ 565251 h 3494459"/>
              <a:gd name="connsiteX2626" fmla="*/ 3581568 w 6226093"/>
              <a:gd name="connsiteY2626" fmla="*/ 463985 h 3494459"/>
              <a:gd name="connsiteX2627" fmla="*/ 3593482 w 6226093"/>
              <a:gd name="connsiteY2627" fmla="*/ 453216 h 3494459"/>
              <a:gd name="connsiteX2628" fmla="*/ 3629682 w 6226093"/>
              <a:gd name="connsiteY2628" fmla="*/ 436950 h 3494459"/>
              <a:gd name="connsiteX2629" fmla="*/ 3628078 w 6226093"/>
              <a:gd name="connsiteY2629" fmla="*/ 495029 h 3494459"/>
              <a:gd name="connsiteX2630" fmla="*/ 3648240 w 6226093"/>
              <a:gd name="connsiteY2630" fmla="*/ 532259 h 3494459"/>
              <a:gd name="connsiteX2631" fmla="*/ 3651791 w 6226093"/>
              <a:gd name="connsiteY2631" fmla="*/ 515076 h 3494459"/>
              <a:gd name="connsiteX2632" fmla="*/ 3644345 w 6226093"/>
              <a:gd name="connsiteY2632" fmla="*/ 450582 h 3494459"/>
              <a:gd name="connsiteX2633" fmla="*/ 3654884 w 6226093"/>
              <a:gd name="connsiteY2633" fmla="*/ 514503 h 3494459"/>
              <a:gd name="connsiteX2634" fmla="*/ 3680659 w 6226093"/>
              <a:gd name="connsiteY2634" fmla="*/ 592401 h 3494459"/>
              <a:gd name="connsiteX2635" fmla="*/ 3670807 w 6226093"/>
              <a:gd name="connsiteY2635" fmla="*/ 486781 h 3494459"/>
              <a:gd name="connsiteX2636" fmla="*/ 3700591 w 6226093"/>
              <a:gd name="connsiteY2636" fmla="*/ 548297 h 3494459"/>
              <a:gd name="connsiteX2637" fmla="*/ 3671494 w 6226093"/>
              <a:gd name="connsiteY2637" fmla="*/ 445427 h 3494459"/>
              <a:gd name="connsiteX2638" fmla="*/ 3704944 w 6226093"/>
              <a:gd name="connsiteY2638" fmla="*/ 473722 h 3494459"/>
              <a:gd name="connsiteX2639" fmla="*/ 3660383 w 6226093"/>
              <a:gd name="connsiteY2639" fmla="*/ 389639 h 3494459"/>
              <a:gd name="connsiteX2640" fmla="*/ 3684324 w 6226093"/>
              <a:gd name="connsiteY2640" fmla="*/ 402698 h 3494459"/>
              <a:gd name="connsiteX2641" fmla="*/ 3681232 w 6226093"/>
              <a:gd name="connsiteY2641" fmla="*/ 411175 h 3494459"/>
              <a:gd name="connsiteX2642" fmla="*/ 3711474 w 6226093"/>
              <a:gd name="connsiteY2642" fmla="*/ 464328 h 3494459"/>
              <a:gd name="connsiteX2643" fmla="*/ 3723158 w 6226093"/>
              <a:gd name="connsiteY2643" fmla="*/ 528593 h 3494459"/>
              <a:gd name="connsiteX2644" fmla="*/ 3732896 w 6226093"/>
              <a:gd name="connsiteY2644" fmla="*/ 518627 h 3494459"/>
              <a:gd name="connsiteX2645" fmla="*/ 3723731 w 6226093"/>
              <a:gd name="connsiteY2645" fmla="*/ 487010 h 3494459"/>
              <a:gd name="connsiteX2646" fmla="*/ 3736676 w 6226093"/>
              <a:gd name="connsiteY2646" fmla="*/ 459975 h 3494459"/>
              <a:gd name="connsiteX2647" fmla="*/ 3755921 w 6226093"/>
              <a:gd name="connsiteY2647" fmla="*/ 449551 h 3494459"/>
              <a:gd name="connsiteX2648" fmla="*/ 3768637 w 6226093"/>
              <a:gd name="connsiteY2648" fmla="*/ 480939 h 3494459"/>
              <a:gd name="connsiteX2649" fmla="*/ 3775166 w 6226093"/>
              <a:gd name="connsiteY2649" fmla="*/ 447374 h 3494459"/>
              <a:gd name="connsiteX2650" fmla="*/ 3797734 w 6226093"/>
              <a:gd name="connsiteY2650" fmla="*/ 510837 h 3494459"/>
              <a:gd name="connsiteX2651" fmla="*/ 3814001 w 6226093"/>
              <a:gd name="connsiteY2651" fmla="*/ 468338 h 3494459"/>
              <a:gd name="connsiteX2652" fmla="*/ 3810793 w 6226093"/>
              <a:gd name="connsiteY2652" fmla="*/ 517825 h 3494459"/>
              <a:gd name="connsiteX2653" fmla="*/ 3827289 w 6226093"/>
              <a:gd name="connsiteY2653" fmla="*/ 540851 h 3494459"/>
              <a:gd name="connsiteX2654" fmla="*/ 3830496 w 6226093"/>
              <a:gd name="connsiteY2654" fmla="*/ 458715 h 3494459"/>
              <a:gd name="connsiteX2655" fmla="*/ 3880786 w 6226093"/>
              <a:gd name="connsiteY2655" fmla="*/ 454706 h 3494459"/>
              <a:gd name="connsiteX2656" fmla="*/ 3880328 w 6226093"/>
              <a:gd name="connsiteY2656" fmla="*/ 422287 h 3494459"/>
              <a:gd name="connsiteX2657" fmla="*/ 3905071 w 6226093"/>
              <a:gd name="connsiteY2657" fmla="*/ 486552 h 3494459"/>
              <a:gd name="connsiteX2658" fmla="*/ 3894074 w 6226093"/>
              <a:gd name="connsiteY2658" fmla="*/ 430305 h 3494459"/>
              <a:gd name="connsiteX2659" fmla="*/ 3913892 w 6226093"/>
              <a:gd name="connsiteY2659" fmla="*/ 398001 h 3494459"/>
              <a:gd name="connsiteX2660" fmla="*/ 3925004 w 6226093"/>
              <a:gd name="connsiteY2660" fmla="*/ 446114 h 3494459"/>
              <a:gd name="connsiteX2661" fmla="*/ 3941500 w 6226093"/>
              <a:gd name="connsiteY2661" fmla="*/ 405103 h 3494459"/>
              <a:gd name="connsiteX2662" fmla="*/ 3962349 w 6226093"/>
              <a:gd name="connsiteY2662" fmla="*/ 397085 h 3494459"/>
              <a:gd name="connsiteX2663" fmla="*/ 3984572 w 6226093"/>
              <a:gd name="connsiteY2663" fmla="*/ 452873 h 3494459"/>
              <a:gd name="connsiteX2664" fmla="*/ 3998433 w 6226093"/>
              <a:gd name="connsiteY2664" fmla="*/ 437179 h 3494459"/>
              <a:gd name="connsiteX2665" fmla="*/ 3986291 w 6226093"/>
              <a:gd name="connsiteY2665" fmla="*/ 373715 h 3494459"/>
              <a:gd name="connsiteX2666" fmla="*/ 4013555 w 6226093"/>
              <a:gd name="connsiteY2666" fmla="*/ 476929 h 3494459"/>
              <a:gd name="connsiteX2667" fmla="*/ 4020543 w 6226093"/>
              <a:gd name="connsiteY2667" fmla="*/ 469140 h 3494459"/>
              <a:gd name="connsiteX2668" fmla="*/ 4008514 w 6226093"/>
              <a:gd name="connsiteY2668" fmla="*/ 413695 h 3494459"/>
              <a:gd name="connsiteX2669" fmla="*/ 4027531 w 6226093"/>
              <a:gd name="connsiteY2669" fmla="*/ 461235 h 3494459"/>
              <a:gd name="connsiteX2670" fmla="*/ 4007713 w 6226093"/>
              <a:gd name="connsiteY2670" fmla="*/ 382192 h 3494459"/>
              <a:gd name="connsiteX2671" fmla="*/ 4014471 w 6226093"/>
              <a:gd name="connsiteY2671" fmla="*/ 374517 h 3494459"/>
              <a:gd name="connsiteX2672" fmla="*/ 4025698 w 6226093"/>
              <a:gd name="connsiteY2672" fmla="*/ 398345 h 3494459"/>
              <a:gd name="connsiteX2673" fmla="*/ 4026385 w 6226093"/>
              <a:gd name="connsiteY2673" fmla="*/ 421943 h 3494459"/>
              <a:gd name="connsiteX2674" fmla="*/ 4044255 w 6226093"/>
              <a:gd name="connsiteY2674" fmla="*/ 422630 h 3494459"/>
              <a:gd name="connsiteX2675" fmla="*/ 4025698 w 6226093"/>
              <a:gd name="connsiteY2675" fmla="*/ 398230 h 3494459"/>
              <a:gd name="connsiteX2676" fmla="*/ 4027302 w 6226093"/>
              <a:gd name="connsiteY2676" fmla="*/ 328581 h 3494459"/>
              <a:gd name="connsiteX2677" fmla="*/ 4050785 w 6226093"/>
              <a:gd name="connsiteY2677" fmla="*/ 391815 h 3494459"/>
              <a:gd name="connsiteX2678" fmla="*/ 4059491 w 6226093"/>
              <a:gd name="connsiteY2678" fmla="*/ 446687 h 3494459"/>
              <a:gd name="connsiteX2679" fmla="*/ 4077133 w 6226093"/>
              <a:gd name="connsiteY2679" fmla="*/ 424005 h 3494459"/>
              <a:gd name="connsiteX2680" fmla="*/ 4054336 w 6226093"/>
              <a:gd name="connsiteY2680" fmla="*/ 392044 h 3494459"/>
              <a:gd name="connsiteX2681" fmla="*/ 4070603 w 6226093"/>
              <a:gd name="connsiteY2681" fmla="*/ 331101 h 3494459"/>
              <a:gd name="connsiteX2682" fmla="*/ 4100960 w 6226093"/>
              <a:gd name="connsiteY2682" fmla="*/ 370966 h 3494459"/>
              <a:gd name="connsiteX2683" fmla="*/ 4110468 w 6226093"/>
              <a:gd name="connsiteY2683" fmla="*/ 326290 h 3494459"/>
              <a:gd name="connsiteX2684" fmla="*/ 4137160 w 6226093"/>
              <a:gd name="connsiteY2684" fmla="*/ 351606 h 3494459"/>
              <a:gd name="connsiteX2685" fmla="*/ 4126735 w 6226093"/>
              <a:gd name="connsiteY2685" fmla="*/ 373028 h 3494459"/>
              <a:gd name="connsiteX2686" fmla="*/ 4136129 w 6226093"/>
              <a:gd name="connsiteY2686" fmla="*/ 434200 h 3494459"/>
              <a:gd name="connsiteX2687" fmla="*/ 4155259 w 6226093"/>
              <a:gd name="connsiteY2687" fmla="*/ 450811 h 3494459"/>
              <a:gd name="connsiteX2688" fmla="*/ 4159268 w 6226093"/>
              <a:gd name="connsiteY2688" fmla="*/ 346222 h 3494459"/>
              <a:gd name="connsiteX2689" fmla="*/ 4176566 w 6226093"/>
              <a:gd name="connsiteY2689" fmla="*/ 414955 h 3494459"/>
              <a:gd name="connsiteX2690" fmla="*/ 4174046 w 6226093"/>
              <a:gd name="connsiteY2690" fmla="*/ 452415 h 3494459"/>
              <a:gd name="connsiteX2691" fmla="*/ 4208298 w 6226093"/>
              <a:gd name="connsiteY2691" fmla="*/ 461923 h 3494459"/>
              <a:gd name="connsiteX2692" fmla="*/ 4230522 w 6226093"/>
              <a:gd name="connsiteY2692" fmla="*/ 447832 h 3494459"/>
              <a:gd name="connsiteX2693" fmla="*/ 4239915 w 6226093"/>
              <a:gd name="connsiteY2693" fmla="*/ 382880 h 3494459"/>
              <a:gd name="connsiteX2694" fmla="*/ 4249881 w 6226093"/>
              <a:gd name="connsiteY2694" fmla="*/ 449665 h 3494459"/>
              <a:gd name="connsiteX2695" fmla="*/ 4282644 w 6226093"/>
              <a:gd name="connsiteY2695" fmla="*/ 394908 h 3494459"/>
              <a:gd name="connsiteX2696" fmla="*/ 4270731 w 6226093"/>
              <a:gd name="connsiteY2696" fmla="*/ 386316 h 3494459"/>
              <a:gd name="connsiteX2697" fmla="*/ 4269356 w 6226093"/>
              <a:gd name="connsiteY2697" fmla="*/ 350117 h 3494459"/>
              <a:gd name="connsiteX2698" fmla="*/ 4301775 w 6226093"/>
              <a:gd name="connsiteY2698" fmla="*/ 389409 h 3494459"/>
              <a:gd name="connsiteX2699" fmla="*/ 4307503 w 6226093"/>
              <a:gd name="connsiteY2699" fmla="*/ 332934 h 3494459"/>
              <a:gd name="connsiteX2700" fmla="*/ 4332361 w 6226093"/>
              <a:gd name="connsiteY2700" fmla="*/ 371195 h 3494459"/>
              <a:gd name="connsiteX2701" fmla="*/ 4301660 w 6226093"/>
              <a:gd name="connsiteY2701" fmla="*/ 282873 h 3494459"/>
              <a:gd name="connsiteX2702" fmla="*/ 4363405 w 6226093"/>
              <a:gd name="connsiteY2702" fmla="*/ 360885 h 3494459"/>
              <a:gd name="connsiteX2703" fmla="*/ 4350232 w 6226093"/>
              <a:gd name="connsiteY2703" fmla="*/ 324342 h 3494459"/>
              <a:gd name="connsiteX2704" fmla="*/ 4371539 w 6226093"/>
              <a:gd name="connsiteY2704" fmla="*/ 368675 h 3494459"/>
              <a:gd name="connsiteX2705" fmla="*/ 4390784 w 6226093"/>
              <a:gd name="connsiteY2705" fmla="*/ 356990 h 3494459"/>
              <a:gd name="connsiteX2706" fmla="*/ 4377037 w 6226093"/>
              <a:gd name="connsiteY2706" fmla="*/ 307159 h 3494459"/>
              <a:gd name="connsiteX2707" fmla="*/ 4398459 w 6226093"/>
              <a:gd name="connsiteY2707" fmla="*/ 351034 h 3494459"/>
              <a:gd name="connsiteX2708" fmla="*/ 4421943 w 6226093"/>
              <a:gd name="connsiteY2708" fmla="*/ 340380 h 3494459"/>
              <a:gd name="connsiteX2709" fmla="*/ 4407967 w 6226093"/>
              <a:gd name="connsiteY2709" fmla="*/ 284363 h 3494459"/>
              <a:gd name="connsiteX2710" fmla="*/ 4423890 w 6226093"/>
              <a:gd name="connsiteY2710" fmla="*/ 279895 h 3494459"/>
              <a:gd name="connsiteX2711" fmla="*/ 4433398 w 6226093"/>
              <a:gd name="connsiteY2711" fmla="*/ 321478 h 3494459"/>
              <a:gd name="connsiteX2712" fmla="*/ 4521491 w 6226093"/>
              <a:gd name="connsiteY2712" fmla="*/ 300171 h 3494459"/>
              <a:gd name="connsiteX2713" fmla="*/ 4512441 w 6226093"/>
              <a:gd name="connsiteY2713" fmla="*/ 272907 h 3494459"/>
              <a:gd name="connsiteX2714" fmla="*/ 4529051 w 6226093"/>
              <a:gd name="connsiteY2714" fmla="*/ 281842 h 3494459"/>
              <a:gd name="connsiteX2715" fmla="*/ 4542454 w 6226093"/>
              <a:gd name="connsiteY2715" fmla="*/ 315865 h 3494459"/>
              <a:gd name="connsiteX2716" fmla="*/ 4562272 w 6226093"/>
              <a:gd name="connsiteY2716" fmla="*/ 292611 h 3494459"/>
              <a:gd name="connsiteX2717" fmla="*/ 4579685 w 6226093"/>
              <a:gd name="connsiteY2717" fmla="*/ 326748 h 3494459"/>
              <a:gd name="connsiteX2718" fmla="*/ 4608094 w 6226093"/>
              <a:gd name="connsiteY2718" fmla="*/ 305326 h 3494459"/>
              <a:gd name="connsiteX2719" fmla="*/ 4599274 w 6226093"/>
              <a:gd name="connsiteY2719" fmla="*/ 285394 h 3494459"/>
              <a:gd name="connsiteX2720" fmla="*/ 4578196 w 6226093"/>
              <a:gd name="connsiteY2720" fmla="*/ 275771 h 3494459"/>
              <a:gd name="connsiteX2721" fmla="*/ 4580830 w 6226093"/>
              <a:gd name="connsiteY2721" fmla="*/ 220327 h 3494459"/>
              <a:gd name="connsiteX2722" fmla="*/ 4594691 w 6226093"/>
              <a:gd name="connsiteY2722" fmla="*/ 272220 h 3494459"/>
              <a:gd name="connsiteX2723" fmla="*/ 4668350 w 6226093"/>
              <a:gd name="connsiteY2723" fmla="*/ 199478 h 3494459"/>
              <a:gd name="connsiteX2724" fmla="*/ 4676598 w 6226093"/>
              <a:gd name="connsiteY2724" fmla="*/ 183440 h 3494459"/>
              <a:gd name="connsiteX2725" fmla="*/ 4682211 w 6226093"/>
              <a:gd name="connsiteY2725" fmla="*/ 255151 h 3494459"/>
              <a:gd name="connsiteX2726" fmla="*/ 4728377 w 6226093"/>
              <a:gd name="connsiteY2726" fmla="*/ 216203 h 3494459"/>
              <a:gd name="connsiteX2727" fmla="*/ 4728377 w 6226093"/>
              <a:gd name="connsiteY2727" fmla="*/ 221930 h 3494459"/>
              <a:gd name="connsiteX2728" fmla="*/ 4733646 w 6226093"/>
              <a:gd name="connsiteY2728" fmla="*/ 286768 h 3494459"/>
              <a:gd name="connsiteX2729" fmla="*/ 4749913 w 6226093"/>
              <a:gd name="connsiteY2729" fmla="*/ 231438 h 3494459"/>
              <a:gd name="connsiteX2730" fmla="*/ 4763201 w 6226093"/>
              <a:gd name="connsiteY2730" fmla="*/ 256755 h 3494459"/>
              <a:gd name="connsiteX2731" fmla="*/ 4797568 w 6226093"/>
              <a:gd name="connsiteY2731" fmla="*/ 130401 h 3494459"/>
              <a:gd name="connsiteX2732" fmla="*/ 4819333 w 6226093"/>
              <a:gd name="connsiteY2732" fmla="*/ 183440 h 3494459"/>
              <a:gd name="connsiteX2733" fmla="*/ 4806274 w 6226093"/>
              <a:gd name="connsiteY2733" fmla="*/ 164538 h 3494459"/>
              <a:gd name="connsiteX2734" fmla="*/ 4810627 w 6226093"/>
              <a:gd name="connsiteY2734" fmla="*/ 186991 h 3494459"/>
              <a:gd name="connsiteX2735" fmla="*/ 4832622 w 6226093"/>
              <a:gd name="connsiteY2735" fmla="*/ 191573 h 3494459"/>
              <a:gd name="connsiteX2736" fmla="*/ 4824030 w 6226093"/>
              <a:gd name="connsiteY2736" fmla="*/ 163164 h 3494459"/>
              <a:gd name="connsiteX2737" fmla="*/ 4850378 w 6226093"/>
              <a:gd name="connsiteY2737" fmla="*/ 190084 h 3494459"/>
              <a:gd name="connsiteX2738" fmla="*/ 4846254 w 6226093"/>
              <a:gd name="connsiteY2738" fmla="*/ 168204 h 3494459"/>
              <a:gd name="connsiteX2739" fmla="*/ 4824259 w 6226093"/>
              <a:gd name="connsiteY2739" fmla="*/ 142086 h 3494459"/>
              <a:gd name="connsiteX2740" fmla="*/ 4806503 w 6226093"/>
              <a:gd name="connsiteY2740" fmla="*/ 143231 h 3494459"/>
              <a:gd name="connsiteX2741" fmla="*/ 4788976 w 6226093"/>
              <a:gd name="connsiteY2741" fmla="*/ 112416 h 3494459"/>
              <a:gd name="connsiteX2742" fmla="*/ 4810971 w 6226093"/>
              <a:gd name="connsiteY2742" fmla="*/ 138878 h 3494459"/>
              <a:gd name="connsiteX2743" fmla="*/ 4838235 w 6226093"/>
              <a:gd name="connsiteY2743" fmla="*/ 103710 h 3494459"/>
              <a:gd name="connsiteX2744" fmla="*/ 4863666 w 6226093"/>
              <a:gd name="connsiteY2744" fmla="*/ 197988 h 3494459"/>
              <a:gd name="connsiteX2745" fmla="*/ 4886348 w 6226093"/>
              <a:gd name="connsiteY2745" fmla="*/ 166028 h 3494459"/>
              <a:gd name="connsiteX2746" fmla="*/ 4917507 w 6226093"/>
              <a:gd name="connsiteY2746" fmla="*/ 183096 h 3494459"/>
              <a:gd name="connsiteX2747" fmla="*/ 4931941 w 6226093"/>
              <a:gd name="connsiteY2747" fmla="*/ 156290 h 3494459"/>
              <a:gd name="connsiteX2748" fmla="*/ 4935492 w 6226093"/>
              <a:gd name="connsiteY2748" fmla="*/ 186991 h 3494459"/>
              <a:gd name="connsiteX2749" fmla="*/ 4945114 w 6226093"/>
              <a:gd name="connsiteY2749" fmla="*/ 169235 h 3494459"/>
              <a:gd name="connsiteX2750" fmla="*/ 4932399 w 6226093"/>
              <a:gd name="connsiteY2750" fmla="*/ 141627 h 3494459"/>
              <a:gd name="connsiteX2751" fmla="*/ 4951988 w 6226093"/>
              <a:gd name="connsiteY2751" fmla="*/ 112530 h 3494459"/>
              <a:gd name="connsiteX2752" fmla="*/ 5006516 w 6226093"/>
              <a:gd name="connsiteY2752" fmla="*/ 140711 h 3494459"/>
              <a:gd name="connsiteX2753" fmla="*/ 5012931 w 6226093"/>
              <a:gd name="connsiteY2753" fmla="*/ 114592 h 3494459"/>
              <a:gd name="connsiteX2754" fmla="*/ 5035613 w 6226093"/>
              <a:gd name="connsiteY2754" fmla="*/ 203945 h 3494459"/>
              <a:gd name="connsiteX2755" fmla="*/ 5081893 w 6226093"/>
              <a:gd name="connsiteY2755" fmla="*/ 146324 h 3494459"/>
              <a:gd name="connsiteX2756" fmla="*/ 5120040 w 6226093"/>
              <a:gd name="connsiteY2756" fmla="*/ 151135 h 3494459"/>
              <a:gd name="connsiteX2757" fmla="*/ 5132412 w 6226093"/>
              <a:gd name="connsiteY2757" fmla="*/ 138076 h 3494459"/>
              <a:gd name="connsiteX2758" fmla="*/ 5134474 w 6226093"/>
              <a:gd name="connsiteY2758" fmla="*/ 109781 h 3494459"/>
              <a:gd name="connsiteX2759" fmla="*/ 5060586 w 6226093"/>
              <a:gd name="connsiteY2759" fmla="*/ 114020 h 3494459"/>
              <a:gd name="connsiteX2760" fmla="*/ 5063106 w 6226093"/>
              <a:gd name="connsiteY2760" fmla="*/ 141169 h 3494459"/>
              <a:gd name="connsiteX2761" fmla="*/ 5050849 w 6226093"/>
              <a:gd name="connsiteY2761" fmla="*/ 115623 h 3494459"/>
              <a:gd name="connsiteX2762" fmla="*/ 5037217 w 6226093"/>
              <a:gd name="connsiteY2762" fmla="*/ 175994 h 3494459"/>
              <a:gd name="connsiteX2763" fmla="*/ 5044434 w 6226093"/>
              <a:gd name="connsiteY2763" fmla="*/ 78622 h 3494459"/>
              <a:gd name="connsiteX2764" fmla="*/ 5055545 w 6226093"/>
              <a:gd name="connsiteY2764" fmla="*/ 116998 h 3494459"/>
              <a:gd name="connsiteX2765" fmla="*/ 5062418 w 6226093"/>
              <a:gd name="connsiteY2765" fmla="*/ 45745 h 3494459"/>
              <a:gd name="connsiteX2766" fmla="*/ 5113281 w 6226093"/>
              <a:gd name="connsiteY2766" fmla="*/ 78393 h 3494459"/>
              <a:gd name="connsiteX2767" fmla="*/ 5116718 w 6226093"/>
              <a:gd name="connsiteY2767" fmla="*/ 19627 h 3494459"/>
              <a:gd name="connsiteX2768" fmla="*/ 5136650 w 6226093"/>
              <a:gd name="connsiteY2768" fmla="*/ 58117 h 3494459"/>
              <a:gd name="connsiteX2769" fmla="*/ 5158301 w 6226093"/>
              <a:gd name="connsiteY2769" fmla="*/ 85266 h 3494459"/>
              <a:gd name="connsiteX2770" fmla="*/ 5163685 w 6226093"/>
              <a:gd name="connsiteY2770" fmla="*/ 52046 h 3494459"/>
              <a:gd name="connsiteX2771" fmla="*/ 5188314 w 6226093"/>
              <a:gd name="connsiteY2771" fmla="*/ 60637 h 3494459"/>
              <a:gd name="connsiteX2772" fmla="*/ 5169871 w 6226093"/>
              <a:gd name="connsiteY2772" fmla="*/ 46547 h 3494459"/>
              <a:gd name="connsiteX2773" fmla="*/ 5165174 w 6226093"/>
              <a:gd name="connsiteY2773" fmla="*/ 14586 h 3494459"/>
              <a:gd name="connsiteX2774" fmla="*/ 5193698 w 6226093"/>
              <a:gd name="connsiteY2774" fmla="*/ 32457 h 3494459"/>
              <a:gd name="connsiteX2775" fmla="*/ 5208132 w 6226093"/>
              <a:gd name="connsiteY2775" fmla="*/ 67281 h 3494459"/>
              <a:gd name="connsiteX2776" fmla="*/ 5210194 w 6226093"/>
              <a:gd name="connsiteY2776" fmla="*/ 5651 h 3494459"/>
              <a:gd name="connsiteX2777" fmla="*/ 5226346 w 6226093"/>
              <a:gd name="connsiteY2777" fmla="*/ 8744 h 3494459"/>
              <a:gd name="connsiteX2778" fmla="*/ 5230199 w 6226093"/>
              <a:gd name="connsiteY2778" fmla="*/ 95 h 34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Lst>
            <a:rect l="l" t="t" r="r" b="b"/>
            <a:pathLst>
              <a:path w="6226093" h="3494459">
                <a:moveTo>
                  <a:pt x="3419559" y="3131395"/>
                </a:moveTo>
                <a:cubicBezTo>
                  <a:pt x="3416917" y="3131286"/>
                  <a:pt x="3414232" y="3134371"/>
                  <a:pt x="3412141" y="3142275"/>
                </a:cubicBezTo>
                <a:cubicBezTo>
                  <a:pt x="3416494" y="3153158"/>
                  <a:pt x="3420733" y="3163926"/>
                  <a:pt x="3424971" y="3174809"/>
                </a:cubicBezTo>
                <a:cubicBezTo>
                  <a:pt x="3435024" y="3160805"/>
                  <a:pt x="3427485" y="3131723"/>
                  <a:pt x="3419559" y="3131395"/>
                </a:cubicBezTo>
                <a:close/>
                <a:moveTo>
                  <a:pt x="3625357" y="3129660"/>
                </a:moveTo>
                <a:cubicBezTo>
                  <a:pt x="3622064" y="3130820"/>
                  <a:pt x="3619143" y="3137464"/>
                  <a:pt x="3616394" y="3147545"/>
                </a:cubicBezTo>
                <a:cubicBezTo>
                  <a:pt x="3624871" y="3171372"/>
                  <a:pt x="3631286" y="3165072"/>
                  <a:pt x="3636555" y="3144681"/>
                </a:cubicBezTo>
                <a:cubicBezTo>
                  <a:pt x="3632316" y="3132825"/>
                  <a:pt x="3628651" y="3128500"/>
                  <a:pt x="3625357" y="3129660"/>
                </a:cubicBezTo>
                <a:close/>
                <a:moveTo>
                  <a:pt x="3664048" y="3098172"/>
                </a:moveTo>
                <a:cubicBezTo>
                  <a:pt x="3658321" y="3127842"/>
                  <a:pt x="3681002" y="3112377"/>
                  <a:pt x="3668860" y="3158886"/>
                </a:cubicBezTo>
                <a:cubicBezTo>
                  <a:pt x="3678368" y="3172174"/>
                  <a:pt x="3685126" y="3149836"/>
                  <a:pt x="3695322" y="3171372"/>
                </a:cubicBezTo>
                <a:cubicBezTo>
                  <a:pt x="3689709" y="3147889"/>
                  <a:pt x="3695551" y="3126467"/>
                  <a:pt x="3703913" y="3105503"/>
                </a:cubicBezTo>
                <a:cubicBezTo>
                  <a:pt x="3689594" y="3089924"/>
                  <a:pt x="3679628" y="3129445"/>
                  <a:pt x="3664048" y="3098172"/>
                </a:cubicBezTo>
                <a:close/>
                <a:moveTo>
                  <a:pt x="3598982" y="3094981"/>
                </a:moveTo>
                <a:cubicBezTo>
                  <a:pt x="3593317" y="3100313"/>
                  <a:pt x="3595916" y="3134658"/>
                  <a:pt x="3602189" y="3151669"/>
                </a:cubicBezTo>
                <a:cubicBezTo>
                  <a:pt x="3608833" y="3135860"/>
                  <a:pt x="3604365" y="3117532"/>
                  <a:pt x="3607573" y="3101036"/>
                </a:cubicBezTo>
                <a:cubicBezTo>
                  <a:pt x="3603678" y="3094650"/>
                  <a:pt x="3600871" y="3093203"/>
                  <a:pt x="3598982" y="3094981"/>
                </a:cubicBezTo>
                <a:close/>
                <a:moveTo>
                  <a:pt x="3007921" y="3090668"/>
                </a:moveTo>
                <a:cubicBezTo>
                  <a:pt x="3000088" y="3086659"/>
                  <a:pt x="2990351" y="3091871"/>
                  <a:pt x="2989663" y="3113751"/>
                </a:cubicBezTo>
                <a:cubicBezTo>
                  <a:pt x="2996880" y="3130935"/>
                  <a:pt x="3006846" y="3113980"/>
                  <a:pt x="3014751" y="3122916"/>
                </a:cubicBezTo>
                <a:cubicBezTo>
                  <a:pt x="3021682" y="3107909"/>
                  <a:pt x="3015754" y="3094678"/>
                  <a:pt x="3007921" y="3090668"/>
                </a:cubicBezTo>
                <a:close/>
                <a:moveTo>
                  <a:pt x="2950916" y="3088163"/>
                </a:moveTo>
                <a:cubicBezTo>
                  <a:pt x="2939689" y="3085514"/>
                  <a:pt x="2926429" y="3090612"/>
                  <a:pt x="2917379" y="3094163"/>
                </a:cubicBezTo>
                <a:cubicBezTo>
                  <a:pt x="2913943" y="3132882"/>
                  <a:pt x="2933188" y="3127383"/>
                  <a:pt x="2946018" y="3097599"/>
                </a:cubicBezTo>
                <a:cubicBezTo>
                  <a:pt x="2945675" y="3123489"/>
                  <a:pt x="2938801" y="3147087"/>
                  <a:pt x="2948539" y="3176528"/>
                </a:cubicBezTo>
                <a:cubicBezTo>
                  <a:pt x="2959765" y="3160032"/>
                  <a:pt x="2951403" y="3099890"/>
                  <a:pt x="2972252" y="3128644"/>
                </a:cubicBezTo>
                <a:cubicBezTo>
                  <a:pt x="2971335" y="3101208"/>
                  <a:pt x="2962142" y="3090812"/>
                  <a:pt x="2950916" y="3088163"/>
                </a:cubicBezTo>
                <a:close/>
                <a:moveTo>
                  <a:pt x="3354807" y="3088063"/>
                </a:moveTo>
                <a:cubicBezTo>
                  <a:pt x="3349910" y="3090698"/>
                  <a:pt x="3345070" y="3099032"/>
                  <a:pt x="3340201" y="3108597"/>
                </a:cubicBezTo>
                <a:cubicBezTo>
                  <a:pt x="3347189" y="3121312"/>
                  <a:pt x="3353948" y="3104587"/>
                  <a:pt x="3361279" y="3135860"/>
                </a:cubicBezTo>
                <a:cubicBezTo>
                  <a:pt x="3368611" y="3125780"/>
                  <a:pt x="3366892" y="3113179"/>
                  <a:pt x="3369756" y="3101723"/>
                </a:cubicBezTo>
                <a:cubicBezTo>
                  <a:pt x="3364659" y="3088492"/>
                  <a:pt x="3359704" y="3085428"/>
                  <a:pt x="3354807" y="3088063"/>
                </a:cubicBezTo>
                <a:close/>
                <a:moveTo>
                  <a:pt x="3549263" y="3087748"/>
                </a:moveTo>
                <a:cubicBezTo>
                  <a:pt x="3535975" y="3106649"/>
                  <a:pt x="3551669" y="3132539"/>
                  <a:pt x="3538266" y="3151555"/>
                </a:cubicBezTo>
                <a:cubicBezTo>
                  <a:pt x="3545483" y="3178704"/>
                  <a:pt x="3550065" y="3154533"/>
                  <a:pt x="3556709" y="3170685"/>
                </a:cubicBezTo>
                <a:cubicBezTo>
                  <a:pt x="3558428" y="3156251"/>
                  <a:pt x="3557626" y="3141245"/>
                  <a:pt x="3554189" y="3125551"/>
                </a:cubicBezTo>
                <a:cubicBezTo>
                  <a:pt x="3561062" y="3112262"/>
                  <a:pt x="3569081" y="3131966"/>
                  <a:pt x="3564270" y="3150294"/>
                </a:cubicBezTo>
                <a:cubicBezTo>
                  <a:pt x="3577100" y="3168623"/>
                  <a:pt x="3567134" y="3122801"/>
                  <a:pt x="3570914" y="3114782"/>
                </a:cubicBezTo>
                <a:cubicBezTo>
                  <a:pt x="3563010" y="3093475"/>
                  <a:pt x="3556595" y="3100349"/>
                  <a:pt x="3549263" y="3087748"/>
                </a:cubicBezTo>
                <a:close/>
                <a:moveTo>
                  <a:pt x="2885734" y="3080903"/>
                </a:moveTo>
                <a:cubicBezTo>
                  <a:pt x="2879262" y="3079414"/>
                  <a:pt x="2870870" y="3083509"/>
                  <a:pt x="2866402" y="3089008"/>
                </a:cubicBezTo>
                <a:cubicBezTo>
                  <a:pt x="2865486" y="3100349"/>
                  <a:pt x="2867548" y="3112835"/>
                  <a:pt x="2871902" y="3126238"/>
                </a:cubicBezTo>
                <a:cubicBezTo>
                  <a:pt x="2873619" y="3108367"/>
                  <a:pt x="2887137" y="3086717"/>
                  <a:pt x="2893552" y="3106305"/>
                </a:cubicBezTo>
                <a:cubicBezTo>
                  <a:pt x="2896760" y="3089466"/>
                  <a:pt x="2892206" y="3082392"/>
                  <a:pt x="2885734" y="3080903"/>
                </a:cubicBezTo>
                <a:close/>
                <a:moveTo>
                  <a:pt x="3260213" y="3073357"/>
                </a:moveTo>
                <a:cubicBezTo>
                  <a:pt x="3256977" y="3070765"/>
                  <a:pt x="3252738" y="3072111"/>
                  <a:pt x="3247984" y="3074230"/>
                </a:cubicBezTo>
                <a:cubicBezTo>
                  <a:pt x="3238591" y="3078583"/>
                  <a:pt x="3227708" y="3086831"/>
                  <a:pt x="3221293" y="3075719"/>
                </a:cubicBezTo>
                <a:cubicBezTo>
                  <a:pt x="3224615" y="3131164"/>
                  <a:pt x="3253139" y="3088779"/>
                  <a:pt x="3266428" y="3096110"/>
                </a:cubicBezTo>
                <a:cubicBezTo>
                  <a:pt x="3265683" y="3082478"/>
                  <a:pt x="3263449" y="3075949"/>
                  <a:pt x="3260213" y="3073357"/>
                </a:cubicBezTo>
                <a:close/>
                <a:moveTo>
                  <a:pt x="2467251" y="2941504"/>
                </a:moveTo>
                <a:cubicBezTo>
                  <a:pt x="2463829" y="2941948"/>
                  <a:pt x="2459848" y="2946903"/>
                  <a:pt x="2457900" y="2950855"/>
                </a:cubicBezTo>
                <a:cubicBezTo>
                  <a:pt x="2463284" y="2980295"/>
                  <a:pt x="2467981" y="2946960"/>
                  <a:pt x="2473250" y="2959217"/>
                </a:cubicBezTo>
                <a:cubicBezTo>
                  <a:pt x="2473537" y="2945127"/>
                  <a:pt x="2470673" y="2941060"/>
                  <a:pt x="2467251" y="2941504"/>
                </a:cubicBezTo>
                <a:close/>
                <a:moveTo>
                  <a:pt x="2372671" y="2914312"/>
                </a:moveTo>
                <a:cubicBezTo>
                  <a:pt x="2368547" y="2911791"/>
                  <a:pt x="2363965" y="2928860"/>
                  <a:pt x="2364768" y="2944439"/>
                </a:cubicBezTo>
                <a:cubicBezTo>
                  <a:pt x="2366944" y="2947074"/>
                  <a:pt x="2369120" y="2949938"/>
                  <a:pt x="2371526" y="2959446"/>
                </a:cubicBezTo>
                <a:cubicBezTo>
                  <a:pt x="2375651" y="2946501"/>
                  <a:pt x="2378972" y="2932755"/>
                  <a:pt x="2372671" y="2914312"/>
                </a:cubicBezTo>
                <a:close/>
                <a:moveTo>
                  <a:pt x="198536" y="2855545"/>
                </a:moveTo>
                <a:cubicBezTo>
                  <a:pt x="195099" y="2851192"/>
                  <a:pt x="179520" y="2860929"/>
                  <a:pt x="178947" y="2872270"/>
                </a:cubicBezTo>
                <a:cubicBezTo>
                  <a:pt x="189830" y="2876050"/>
                  <a:pt x="185591" y="2859783"/>
                  <a:pt x="196474" y="2863564"/>
                </a:cubicBezTo>
                <a:cubicBezTo>
                  <a:pt x="198192" y="2858982"/>
                  <a:pt x="193839" y="2856805"/>
                  <a:pt x="198536" y="2855545"/>
                </a:cubicBezTo>
                <a:close/>
                <a:moveTo>
                  <a:pt x="729726" y="2844319"/>
                </a:moveTo>
                <a:cubicBezTo>
                  <a:pt x="734881" y="2849817"/>
                  <a:pt x="742213" y="2841684"/>
                  <a:pt x="742327" y="2850734"/>
                </a:cubicBezTo>
                <a:cubicBezTo>
                  <a:pt x="719187" y="2852796"/>
                  <a:pt x="699484" y="2863793"/>
                  <a:pt x="670731" y="2865970"/>
                </a:cubicBezTo>
                <a:cubicBezTo>
                  <a:pt x="676229" y="2851650"/>
                  <a:pt x="708992" y="2865626"/>
                  <a:pt x="704295" y="2846724"/>
                </a:cubicBezTo>
                <a:cubicBezTo>
                  <a:pt x="717469" y="2853712"/>
                  <a:pt x="724915" y="2851306"/>
                  <a:pt x="729726" y="2844319"/>
                </a:cubicBezTo>
                <a:close/>
                <a:moveTo>
                  <a:pt x="822955" y="2830684"/>
                </a:moveTo>
                <a:lnTo>
                  <a:pt x="823107" y="2830950"/>
                </a:lnTo>
                <a:lnTo>
                  <a:pt x="822336" y="2830876"/>
                </a:lnTo>
                <a:close/>
                <a:moveTo>
                  <a:pt x="813548" y="2830144"/>
                </a:moveTo>
                <a:cubicBezTo>
                  <a:pt x="815020" y="2829795"/>
                  <a:pt x="817118" y="2830178"/>
                  <a:pt x="818993" y="2830558"/>
                </a:cubicBezTo>
                <a:lnTo>
                  <a:pt x="822336" y="2830876"/>
                </a:lnTo>
                <a:lnTo>
                  <a:pt x="811862" y="2834123"/>
                </a:lnTo>
                <a:cubicBezTo>
                  <a:pt x="811232" y="2831574"/>
                  <a:pt x="812077" y="2830493"/>
                  <a:pt x="813548" y="2830144"/>
                </a:cubicBezTo>
                <a:close/>
                <a:moveTo>
                  <a:pt x="1268714" y="2804446"/>
                </a:moveTo>
                <a:cubicBezTo>
                  <a:pt x="1265299" y="2804103"/>
                  <a:pt x="1266846" y="2815938"/>
                  <a:pt x="1265041" y="2819460"/>
                </a:cubicBezTo>
                <a:cubicBezTo>
                  <a:pt x="1273862" y="2832978"/>
                  <a:pt x="1280964" y="2819804"/>
                  <a:pt x="1274091" y="2809608"/>
                </a:cubicBezTo>
                <a:cubicBezTo>
                  <a:pt x="1271542" y="2806028"/>
                  <a:pt x="1269853" y="2804561"/>
                  <a:pt x="1268714" y="2804446"/>
                </a:cubicBezTo>
                <a:close/>
                <a:moveTo>
                  <a:pt x="1059745" y="2791080"/>
                </a:moveTo>
                <a:cubicBezTo>
                  <a:pt x="1056150" y="2791251"/>
                  <a:pt x="1053917" y="2794316"/>
                  <a:pt x="1054031" y="2802277"/>
                </a:cubicBezTo>
                <a:cubicBezTo>
                  <a:pt x="1065257" y="2810754"/>
                  <a:pt x="1078775" y="2810296"/>
                  <a:pt x="1073620" y="2797237"/>
                </a:cubicBezTo>
                <a:cubicBezTo>
                  <a:pt x="1068293" y="2793629"/>
                  <a:pt x="1063339" y="2790908"/>
                  <a:pt x="1059745" y="2791080"/>
                </a:cubicBezTo>
                <a:close/>
                <a:moveTo>
                  <a:pt x="1823725" y="2758861"/>
                </a:moveTo>
                <a:cubicBezTo>
                  <a:pt x="1822121" y="2772264"/>
                  <a:pt x="1834951" y="2792998"/>
                  <a:pt x="1835295" y="2774555"/>
                </a:cubicBezTo>
                <a:cubicBezTo>
                  <a:pt x="1831285" y="2755653"/>
                  <a:pt x="1829681" y="2766650"/>
                  <a:pt x="1823725" y="2758861"/>
                </a:cubicBezTo>
                <a:close/>
                <a:moveTo>
                  <a:pt x="1671868" y="2740676"/>
                </a:moveTo>
                <a:cubicBezTo>
                  <a:pt x="1667329" y="2740446"/>
                  <a:pt x="1663234" y="2744427"/>
                  <a:pt x="1661057" y="2749353"/>
                </a:cubicBezTo>
                <a:cubicBezTo>
                  <a:pt x="1672971" y="2766307"/>
                  <a:pt x="1679042" y="2761610"/>
                  <a:pt x="1685343" y="2757257"/>
                </a:cubicBezTo>
                <a:cubicBezTo>
                  <a:pt x="1681391" y="2745344"/>
                  <a:pt x="1676407" y="2740905"/>
                  <a:pt x="1671868" y="2740676"/>
                </a:cubicBezTo>
                <a:close/>
                <a:moveTo>
                  <a:pt x="460050" y="2720614"/>
                </a:moveTo>
                <a:cubicBezTo>
                  <a:pt x="456829" y="2720972"/>
                  <a:pt x="453593" y="2723120"/>
                  <a:pt x="452848" y="2730222"/>
                </a:cubicBezTo>
                <a:cubicBezTo>
                  <a:pt x="461668" y="2733773"/>
                  <a:pt x="462699" y="2725182"/>
                  <a:pt x="467167" y="2721745"/>
                </a:cubicBezTo>
                <a:cubicBezTo>
                  <a:pt x="466480" y="2721688"/>
                  <a:pt x="463272" y="2720256"/>
                  <a:pt x="460050" y="2720614"/>
                </a:cubicBezTo>
                <a:close/>
                <a:moveTo>
                  <a:pt x="1577231" y="2711779"/>
                </a:moveTo>
                <a:cubicBezTo>
                  <a:pt x="1574826" y="2711607"/>
                  <a:pt x="1573480" y="2715101"/>
                  <a:pt x="1573193" y="2722203"/>
                </a:cubicBezTo>
                <a:cubicBezTo>
                  <a:pt x="1578348" y="2723692"/>
                  <a:pt x="1587054" y="2737668"/>
                  <a:pt x="1587627" y="2723349"/>
                </a:cubicBezTo>
                <a:cubicBezTo>
                  <a:pt x="1583102" y="2715789"/>
                  <a:pt x="1579637" y="2711951"/>
                  <a:pt x="1577231" y="2711779"/>
                </a:cubicBezTo>
                <a:close/>
                <a:moveTo>
                  <a:pt x="1389204" y="2703689"/>
                </a:moveTo>
                <a:cubicBezTo>
                  <a:pt x="1386985" y="2704820"/>
                  <a:pt x="1386756" y="2709717"/>
                  <a:pt x="1389333" y="2716704"/>
                </a:cubicBezTo>
                <a:cubicBezTo>
                  <a:pt x="1397466" y="2727473"/>
                  <a:pt x="1398612" y="2718652"/>
                  <a:pt x="1401017" y="2713268"/>
                </a:cubicBezTo>
                <a:cubicBezTo>
                  <a:pt x="1395633" y="2705192"/>
                  <a:pt x="1391424" y="2702557"/>
                  <a:pt x="1389204" y="2703689"/>
                </a:cubicBezTo>
                <a:close/>
                <a:moveTo>
                  <a:pt x="1306439" y="2694882"/>
                </a:moveTo>
                <a:cubicBezTo>
                  <a:pt x="1304162" y="2695541"/>
                  <a:pt x="1302615" y="2698147"/>
                  <a:pt x="1302500" y="2704562"/>
                </a:cubicBezTo>
                <a:cubicBezTo>
                  <a:pt x="1311321" y="2714528"/>
                  <a:pt x="1313039" y="2705707"/>
                  <a:pt x="1314758" y="2696887"/>
                </a:cubicBezTo>
                <a:cubicBezTo>
                  <a:pt x="1311722" y="2695512"/>
                  <a:pt x="1308715" y="2694223"/>
                  <a:pt x="1306439" y="2694882"/>
                </a:cubicBezTo>
                <a:close/>
                <a:moveTo>
                  <a:pt x="1506952" y="2688839"/>
                </a:moveTo>
                <a:cubicBezTo>
                  <a:pt x="1503916" y="2689756"/>
                  <a:pt x="1501597" y="2692992"/>
                  <a:pt x="1497129" y="2689211"/>
                </a:cubicBezTo>
                <a:cubicBezTo>
                  <a:pt x="1497244" y="2694366"/>
                  <a:pt x="1502857" y="2699750"/>
                  <a:pt x="1502055" y="2704905"/>
                </a:cubicBezTo>
                <a:cubicBezTo>
                  <a:pt x="1500222" y="2708800"/>
                  <a:pt x="1493807" y="2697918"/>
                  <a:pt x="1489110" y="2692648"/>
                </a:cubicBezTo>
                <a:cubicBezTo>
                  <a:pt x="1492432" y="2717736"/>
                  <a:pt x="1487965" y="2707311"/>
                  <a:pt x="1487965" y="2722891"/>
                </a:cubicBezTo>
                <a:cubicBezTo>
                  <a:pt x="1501368" y="2732742"/>
                  <a:pt x="1513510" y="2739272"/>
                  <a:pt x="1520498" y="2729306"/>
                </a:cubicBezTo>
                <a:cubicBezTo>
                  <a:pt x="1503659" y="2704104"/>
                  <a:pt x="1520956" y="2719798"/>
                  <a:pt x="1521071" y="2702385"/>
                </a:cubicBezTo>
                <a:cubicBezTo>
                  <a:pt x="1513740" y="2689326"/>
                  <a:pt x="1509988" y="2687923"/>
                  <a:pt x="1506952" y="2688839"/>
                </a:cubicBezTo>
                <a:close/>
                <a:moveTo>
                  <a:pt x="1460815" y="2683942"/>
                </a:moveTo>
                <a:cubicBezTo>
                  <a:pt x="1460471" y="2695397"/>
                  <a:pt x="1469063" y="2706967"/>
                  <a:pt x="1462992" y="2718194"/>
                </a:cubicBezTo>
                <a:cubicBezTo>
                  <a:pt x="1452453" y="2709144"/>
                  <a:pt x="1460471" y="2700438"/>
                  <a:pt x="1456004" y="2691502"/>
                </a:cubicBezTo>
                <a:cubicBezTo>
                  <a:pt x="1442143" y="2688180"/>
                  <a:pt x="1436873" y="2704218"/>
                  <a:pt x="1433666" y="2717506"/>
                </a:cubicBezTo>
                <a:cubicBezTo>
                  <a:pt x="1451193" y="2728962"/>
                  <a:pt x="1452682" y="2726442"/>
                  <a:pt x="1475593" y="2756226"/>
                </a:cubicBezTo>
                <a:cubicBezTo>
                  <a:pt x="1472614" y="2730909"/>
                  <a:pt x="1477655" y="2724494"/>
                  <a:pt x="1473760" y="2695626"/>
                </a:cubicBezTo>
                <a:cubicBezTo>
                  <a:pt x="1468261" y="2688066"/>
                  <a:pt x="1466543" y="2692075"/>
                  <a:pt x="1460815" y="2683942"/>
                </a:cubicBezTo>
                <a:close/>
                <a:moveTo>
                  <a:pt x="748528" y="2667375"/>
                </a:moveTo>
                <a:cubicBezTo>
                  <a:pt x="745048" y="2667876"/>
                  <a:pt x="742500" y="2670081"/>
                  <a:pt x="741984" y="2676038"/>
                </a:cubicBezTo>
                <a:cubicBezTo>
                  <a:pt x="753325" y="2682796"/>
                  <a:pt x="765238" y="2678443"/>
                  <a:pt x="760656" y="2668935"/>
                </a:cubicBezTo>
                <a:cubicBezTo>
                  <a:pt x="756418" y="2668076"/>
                  <a:pt x="752007" y="2666873"/>
                  <a:pt x="748528" y="2667375"/>
                </a:cubicBezTo>
                <a:close/>
                <a:moveTo>
                  <a:pt x="807619" y="2647911"/>
                </a:moveTo>
                <a:cubicBezTo>
                  <a:pt x="800321" y="2646762"/>
                  <a:pt x="796970" y="2653184"/>
                  <a:pt x="788722" y="2650263"/>
                </a:cubicBezTo>
                <a:cubicBezTo>
                  <a:pt x="795252" y="2661947"/>
                  <a:pt x="813466" y="2660687"/>
                  <a:pt x="816559" y="2652210"/>
                </a:cubicBezTo>
                <a:cubicBezTo>
                  <a:pt x="812922" y="2649518"/>
                  <a:pt x="810051" y="2648294"/>
                  <a:pt x="807619" y="2647911"/>
                </a:cubicBezTo>
                <a:close/>
                <a:moveTo>
                  <a:pt x="907788" y="2640311"/>
                </a:moveTo>
                <a:cubicBezTo>
                  <a:pt x="903449" y="2639523"/>
                  <a:pt x="899955" y="2640468"/>
                  <a:pt x="899268" y="2647055"/>
                </a:cubicBezTo>
                <a:cubicBezTo>
                  <a:pt x="909348" y="2651408"/>
                  <a:pt x="918742" y="2654501"/>
                  <a:pt x="921377" y="2643962"/>
                </a:cubicBezTo>
                <a:cubicBezTo>
                  <a:pt x="917310" y="2643619"/>
                  <a:pt x="912126" y="2641098"/>
                  <a:pt x="907788" y="2640311"/>
                </a:cubicBezTo>
                <a:close/>
                <a:moveTo>
                  <a:pt x="969375" y="2614865"/>
                </a:moveTo>
                <a:cubicBezTo>
                  <a:pt x="960440" y="2610054"/>
                  <a:pt x="951161" y="2616469"/>
                  <a:pt x="956430" y="2627925"/>
                </a:cubicBezTo>
                <a:cubicBezTo>
                  <a:pt x="963304" y="2628383"/>
                  <a:pt x="975905" y="2629070"/>
                  <a:pt x="969375" y="2614865"/>
                </a:cubicBezTo>
                <a:close/>
                <a:moveTo>
                  <a:pt x="1176261" y="2602680"/>
                </a:moveTo>
                <a:cubicBezTo>
                  <a:pt x="1169617" y="2601835"/>
                  <a:pt x="1165207" y="2604498"/>
                  <a:pt x="1167899" y="2615438"/>
                </a:cubicBezTo>
                <a:cubicBezTo>
                  <a:pt x="1175688" y="2608221"/>
                  <a:pt x="1191726" y="2621624"/>
                  <a:pt x="1198026" y="2610970"/>
                </a:cubicBezTo>
                <a:cubicBezTo>
                  <a:pt x="1191783" y="2607878"/>
                  <a:pt x="1182905" y="2603525"/>
                  <a:pt x="1176261" y="2602680"/>
                </a:cubicBezTo>
                <a:close/>
                <a:moveTo>
                  <a:pt x="1088632" y="2602284"/>
                </a:moveTo>
                <a:cubicBezTo>
                  <a:pt x="1083494" y="2601183"/>
                  <a:pt x="1081754" y="2607992"/>
                  <a:pt x="1076598" y="2606618"/>
                </a:cubicBezTo>
                <a:cubicBezTo>
                  <a:pt x="1072016" y="2605930"/>
                  <a:pt x="1077858" y="2611200"/>
                  <a:pt x="1084159" y="2614064"/>
                </a:cubicBezTo>
                <a:cubicBezTo>
                  <a:pt x="1090574" y="2617042"/>
                  <a:pt x="1097562" y="2617615"/>
                  <a:pt x="1095156" y="2606618"/>
                </a:cubicBezTo>
                <a:cubicBezTo>
                  <a:pt x="1092436" y="2603897"/>
                  <a:pt x="1090345" y="2602651"/>
                  <a:pt x="1088632" y="2602284"/>
                </a:cubicBezTo>
                <a:close/>
                <a:moveTo>
                  <a:pt x="636711" y="2522790"/>
                </a:moveTo>
                <a:cubicBezTo>
                  <a:pt x="631095" y="2521668"/>
                  <a:pt x="624479" y="2530840"/>
                  <a:pt x="623534" y="2537885"/>
                </a:cubicBezTo>
                <a:cubicBezTo>
                  <a:pt x="633615" y="2541779"/>
                  <a:pt x="635448" y="2530668"/>
                  <a:pt x="641748" y="2527804"/>
                </a:cubicBezTo>
                <a:cubicBezTo>
                  <a:pt x="640345" y="2524682"/>
                  <a:pt x="638584" y="2523164"/>
                  <a:pt x="636711" y="2522790"/>
                </a:cubicBezTo>
                <a:close/>
                <a:moveTo>
                  <a:pt x="5323031" y="2454947"/>
                </a:moveTo>
                <a:cubicBezTo>
                  <a:pt x="5313523" y="2466402"/>
                  <a:pt x="5333913" y="2522534"/>
                  <a:pt x="5325207" y="2536625"/>
                </a:cubicBezTo>
                <a:cubicBezTo>
                  <a:pt x="5335861" y="2548767"/>
                  <a:pt x="5336204" y="2568242"/>
                  <a:pt x="5343078" y="2583019"/>
                </a:cubicBezTo>
                <a:cubicBezTo>
                  <a:pt x="5355450" y="2584394"/>
                  <a:pt x="5334944" y="2539030"/>
                  <a:pt x="5333111" y="2522763"/>
                </a:cubicBezTo>
                <a:cubicBezTo>
                  <a:pt x="5333570" y="2514057"/>
                  <a:pt x="5340787" y="2525742"/>
                  <a:pt x="5345827" y="2530782"/>
                </a:cubicBezTo>
                <a:cubicBezTo>
                  <a:pt x="5346171" y="2499967"/>
                  <a:pt x="5333684" y="2478202"/>
                  <a:pt x="5323031" y="2454947"/>
                </a:cubicBezTo>
                <a:close/>
                <a:moveTo>
                  <a:pt x="5339068" y="2436045"/>
                </a:moveTo>
                <a:cubicBezTo>
                  <a:pt x="5322802" y="2422528"/>
                  <a:pt x="5335861" y="2472703"/>
                  <a:pt x="5340672" y="2492865"/>
                </a:cubicBezTo>
                <a:cubicBezTo>
                  <a:pt x="5350753" y="2488855"/>
                  <a:pt x="5349493" y="2492635"/>
                  <a:pt x="5366218" y="2516692"/>
                </a:cubicBezTo>
                <a:cubicBezTo>
                  <a:pt x="5364614" y="2475452"/>
                  <a:pt x="5357283" y="2470756"/>
                  <a:pt x="5350638" y="2468579"/>
                </a:cubicBezTo>
                <a:cubicBezTo>
                  <a:pt x="5343880" y="2466288"/>
                  <a:pt x="5337808" y="2466402"/>
                  <a:pt x="5339068" y="2436045"/>
                </a:cubicBezTo>
                <a:close/>
                <a:moveTo>
                  <a:pt x="230039" y="2432838"/>
                </a:moveTo>
                <a:cubicBezTo>
                  <a:pt x="216979" y="2440513"/>
                  <a:pt x="210335" y="2458269"/>
                  <a:pt x="199452" y="2469152"/>
                </a:cubicBezTo>
                <a:cubicBezTo>
                  <a:pt x="208159" y="2470068"/>
                  <a:pt x="226602" y="2453572"/>
                  <a:pt x="230039" y="2432838"/>
                </a:cubicBezTo>
                <a:close/>
                <a:moveTo>
                  <a:pt x="176431" y="2431358"/>
                </a:moveTo>
                <a:cubicBezTo>
                  <a:pt x="173499" y="2429602"/>
                  <a:pt x="169181" y="2439654"/>
                  <a:pt x="165315" y="2442231"/>
                </a:cubicBezTo>
                <a:cubicBezTo>
                  <a:pt x="168752" y="2454947"/>
                  <a:pt x="173219" y="2435358"/>
                  <a:pt x="178833" y="2437764"/>
                </a:cubicBezTo>
                <a:cubicBezTo>
                  <a:pt x="178232" y="2433841"/>
                  <a:pt x="177408" y="2431943"/>
                  <a:pt x="176431" y="2431358"/>
                </a:cubicBezTo>
                <a:close/>
                <a:moveTo>
                  <a:pt x="199911" y="2411416"/>
                </a:moveTo>
                <a:cubicBezTo>
                  <a:pt x="192121" y="2415655"/>
                  <a:pt x="195214" y="2426079"/>
                  <a:pt x="185935" y="2419320"/>
                </a:cubicBezTo>
                <a:cubicBezTo>
                  <a:pt x="183987" y="2426996"/>
                  <a:pt x="186737" y="2428828"/>
                  <a:pt x="187080" y="2433754"/>
                </a:cubicBezTo>
                <a:lnTo>
                  <a:pt x="195099" y="2433411"/>
                </a:lnTo>
                <a:cubicBezTo>
                  <a:pt x="196932" y="2417602"/>
                  <a:pt x="199223" y="2426652"/>
                  <a:pt x="207242" y="2418518"/>
                </a:cubicBezTo>
                <a:cubicBezTo>
                  <a:pt x="207128" y="2413249"/>
                  <a:pt x="199452" y="2417487"/>
                  <a:pt x="199911" y="2411416"/>
                </a:cubicBezTo>
                <a:close/>
                <a:moveTo>
                  <a:pt x="576796" y="2410041"/>
                </a:moveTo>
                <a:cubicBezTo>
                  <a:pt x="572443" y="2410843"/>
                  <a:pt x="570037" y="2415655"/>
                  <a:pt x="568777" y="2422070"/>
                </a:cubicBezTo>
                <a:cubicBezTo>
                  <a:pt x="579431" y="2425277"/>
                  <a:pt x="566371" y="2434327"/>
                  <a:pt x="575421" y="2443148"/>
                </a:cubicBezTo>
                <a:cubicBezTo>
                  <a:pt x="590886" y="2442002"/>
                  <a:pt x="573130" y="2423215"/>
                  <a:pt x="576796" y="2410041"/>
                </a:cubicBezTo>
                <a:close/>
                <a:moveTo>
                  <a:pt x="5366905" y="2408094"/>
                </a:moveTo>
                <a:cubicBezTo>
                  <a:pt x="5374122" y="2448646"/>
                  <a:pt x="5371373" y="2445095"/>
                  <a:pt x="5377444" y="2483356"/>
                </a:cubicBezTo>
                <a:cubicBezTo>
                  <a:pt x="5392222" y="2507069"/>
                  <a:pt x="5383630" y="2461935"/>
                  <a:pt x="5393482" y="2471557"/>
                </a:cubicBezTo>
                <a:cubicBezTo>
                  <a:pt x="5384088" y="2450594"/>
                  <a:pt x="5380194" y="2426079"/>
                  <a:pt x="5366905" y="2408094"/>
                </a:cubicBezTo>
                <a:close/>
                <a:moveTo>
                  <a:pt x="229924" y="2407292"/>
                </a:moveTo>
                <a:cubicBezTo>
                  <a:pt x="220530" y="2406719"/>
                  <a:pt x="213886" y="2410614"/>
                  <a:pt x="214688" y="2425735"/>
                </a:cubicBezTo>
                <a:cubicBezTo>
                  <a:pt x="224654" y="2427225"/>
                  <a:pt x="225456" y="2414394"/>
                  <a:pt x="229924" y="2407292"/>
                </a:cubicBezTo>
                <a:close/>
                <a:moveTo>
                  <a:pt x="5377158" y="2394548"/>
                </a:moveTo>
                <a:cubicBezTo>
                  <a:pt x="5375182" y="2395980"/>
                  <a:pt x="5374523" y="2401278"/>
                  <a:pt x="5375153" y="2410500"/>
                </a:cubicBezTo>
                <a:cubicBezTo>
                  <a:pt x="5381110" y="2417144"/>
                  <a:pt x="5387181" y="2423788"/>
                  <a:pt x="5388098" y="2433983"/>
                </a:cubicBezTo>
                <a:cubicBezTo>
                  <a:pt x="5392565" y="2432494"/>
                  <a:pt x="5390504" y="2419550"/>
                  <a:pt x="5387067" y="2401793"/>
                </a:cubicBezTo>
                <a:cubicBezTo>
                  <a:pt x="5382428" y="2395550"/>
                  <a:pt x="5379134" y="2393116"/>
                  <a:pt x="5377158" y="2394548"/>
                </a:cubicBezTo>
                <a:close/>
                <a:moveTo>
                  <a:pt x="528339" y="2389192"/>
                </a:moveTo>
                <a:cubicBezTo>
                  <a:pt x="522611" y="2385527"/>
                  <a:pt x="516311" y="2402595"/>
                  <a:pt x="522955" y="2406147"/>
                </a:cubicBezTo>
                <a:cubicBezTo>
                  <a:pt x="533380" y="2413134"/>
                  <a:pt x="530401" y="2392515"/>
                  <a:pt x="528339" y="2389192"/>
                </a:cubicBezTo>
                <a:close/>
                <a:moveTo>
                  <a:pt x="548157" y="2384610"/>
                </a:moveTo>
                <a:cubicBezTo>
                  <a:pt x="542773" y="2395035"/>
                  <a:pt x="557665" y="2390796"/>
                  <a:pt x="552396" y="2401106"/>
                </a:cubicBezTo>
                <a:cubicBezTo>
                  <a:pt x="557894" y="2402137"/>
                  <a:pt x="560185" y="2397440"/>
                  <a:pt x="560414" y="2388849"/>
                </a:cubicBezTo>
                <a:cubicBezTo>
                  <a:pt x="556291" y="2387474"/>
                  <a:pt x="552281" y="2386100"/>
                  <a:pt x="548157" y="2384610"/>
                </a:cubicBezTo>
                <a:close/>
                <a:moveTo>
                  <a:pt x="81117" y="2383007"/>
                </a:moveTo>
                <a:cubicBezTo>
                  <a:pt x="76764" y="2383465"/>
                  <a:pt x="75619" y="2388963"/>
                  <a:pt x="71036" y="2389078"/>
                </a:cubicBezTo>
                <a:cubicBezTo>
                  <a:pt x="69547" y="2397326"/>
                  <a:pt x="72182" y="2398930"/>
                  <a:pt x="72640" y="2403970"/>
                </a:cubicBezTo>
                <a:cubicBezTo>
                  <a:pt x="80201" y="2403970"/>
                  <a:pt x="81003" y="2394004"/>
                  <a:pt x="81117" y="2383007"/>
                </a:cubicBezTo>
                <a:close/>
                <a:moveTo>
                  <a:pt x="659734" y="2359981"/>
                </a:moveTo>
                <a:cubicBezTo>
                  <a:pt x="649309" y="2356659"/>
                  <a:pt x="636593" y="2364334"/>
                  <a:pt x="643581" y="2380028"/>
                </a:cubicBezTo>
                <a:cubicBezTo>
                  <a:pt x="624451" y="2360897"/>
                  <a:pt x="622961" y="2393660"/>
                  <a:pt x="605549" y="2390682"/>
                </a:cubicBezTo>
                <a:cubicBezTo>
                  <a:pt x="608986" y="2397384"/>
                  <a:pt x="607611" y="2401508"/>
                  <a:pt x="605205" y="2405360"/>
                </a:cubicBezTo>
                <a:lnTo>
                  <a:pt x="599379" y="2417001"/>
                </a:lnTo>
                <a:lnTo>
                  <a:pt x="596903" y="2417872"/>
                </a:lnTo>
                <a:lnTo>
                  <a:pt x="586934" y="2414882"/>
                </a:lnTo>
                <a:cubicBezTo>
                  <a:pt x="583812" y="2415139"/>
                  <a:pt x="581779" y="2417373"/>
                  <a:pt x="581722" y="2423215"/>
                </a:cubicBezTo>
                <a:lnTo>
                  <a:pt x="596903" y="2417872"/>
                </a:lnTo>
                <a:lnTo>
                  <a:pt x="598676" y="2418404"/>
                </a:lnTo>
                <a:lnTo>
                  <a:pt x="599379" y="2417001"/>
                </a:lnTo>
                <a:lnTo>
                  <a:pt x="602227" y="2415998"/>
                </a:lnTo>
                <a:cubicBezTo>
                  <a:pt x="608642" y="2417373"/>
                  <a:pt x="600050" y="2426079"/>
                  <a:pt x="597645" y="2425506"/>
                </a:cubicBezTo>
                <a:cubicBezTo>
                  <a:pt x="602342" y="2430432"/>
                  <a:pt x="607955" y="2427225"/>
                  <a:pt x="613110" y="2421611"/>
                </a:cubicBezTo>
                <a:cubicBezTo>
                  <a:pt x="618494" y="2416113"/>
                  <a:pt x="623534" y="2408209"/>
                  <a:pt x="627085" y="2403512"/>
                </a:cubicBezTo>
                <a:cubicBezTo>
                  <a:pt x="640488" y="2417831"/>
                  <a:pt x="628002" y="2395837"/>
                  <a:pt x="645872" y="2411645"/>
                </a:cubicBezTo>
                <a:cubicBezTo>
                  <a:pt x="656526" y="2390338"/>
                  <a:pt x="644039" y="2374415"/>
                  <a:pt x="659734" y="2359981"/>
                </a:cubicBezTo>
                <a:close/>
                <a:moveTo>
                  <a:pt x="275059" y="2345776"/>
                </a:moveTo>
                <a:cubicBezTo>
                  <a:pt x="270591" y="2348869"/>
                  <a:pt x="263947" y="2348296"/>
                  <a:pt x="265207" y="2360325"/>
                </a:cubicBezTo>
                <a:cubicBezTo>
                  <a:pt x="268071" y="2360439"/>
                  <a:pt x="270820" y="2360668"/>
                  <a:pt x="273569" y="2360783"/>
                </a:cubicBezTo>
                <a:cubicBezTo>
                  <a:pt x="274028" y="2355742"/>
                  <a:pt x="274600" y="2350702"/>
                  <a:pt x="275059" y="2345776"/>
                </a:cubicBezTo>
                <a:close/>
                <a:moveTo>
                  <a:pt x="108822" y="2342078"/>
                </a:moveTo>
                <a:cubicBezTo>
                  <a:pt x="103398" y="2340242"/>
                  <a:pt x="91113" y="2357576"/>
                  <a:pt x="97384" y="2364792"/>
                </a:cubicBezTo>
                <a:cubicBezTo>
                  <a:pt x="105861" y="2360897"/>
                  <a:pt x="100706" y="2342798"/>
                  <a:pt x="111016" y="2351389"/>
                </a:cubicBezTo>
                <a:cubicBezTo>
                  <a:pt x="111675" y="2345432"/>
                  <a:pt x="110630" y="2342690"/>
                  <a:pt x="108822" y="2342078"/>
                </a:cubicBezTo>
                <a:close/>
                <a:moveTo>
                  <a:pt x="717821" y="2322858"/>
                </a:moveTo>
                <a:cubicBezTo>
                  <a:pt x="711978" y="2325564"/>
                  <a:pt x="710968" y="2337872"/>
                  <a:pt x="705899" y="2341996"/>
                </a:cubicBezTo>
                <a:cubicBezTo>
                  <a:pt x="700515" y="2339361"/>
                  <a:pt x="695245" y="2336841"/>
                  <a:pt x="689976" y="2334206"/>
                </a:cubicBezTo>
                <a:cubicBezTo>
                  <a:pt x="681957" y="2349900"/>
                  <a:pt x="656068" y="2354368"/>
                  <a:pt x="669814" y="2384037"/>
                </a:cubicBezTo>
                <a:cubicBezTo>
                  <a:pt x="664316" y="2382892"/>
                  <a:pt x="664316" y="2378424"/>
                  <a:pt x="664545" y="2373842"/>
                </a:cubicBezTo>
                <a:cubicBezTo>
                  <a:pt x="650225" y="2372696"/>
                  <a:pt x="661223" y="2392744"/>
                  <a:pt x="671418" y="2396409"/>
                </a:cubicBezTo>
                <a:cubicBezTo>
                  <a:pt x="673480" y="2375904"/>
                  <a:pt x="675542" y="2395951"/>
                  <a:pt x="684592" y="2398700"/>
                </a:cubicBezTo>
                <a:cubicBezTo>
                  <a:pt x="690434" y="2377622"/>
                  <a:pt x="712543" y="2388391"/>
                  <a:pt x="719073" y="2368573"/>
                </a:cubicBezTo>
                <a:cubicBezTo>
                  <a:pt x="723082" y="2375217"/>
                  <a:pt x="726404" y="2376820"/>
                  <a:pt x="731788" y="2375102"/>
                </a:cubicBezTo>
                <a:cubicBezTo>
                  <a:pt x="730414" y="2362845"/>
                  <a:pt x="733049" y="2350015"/>
                  <a:pt x="740266" y="2363761"/>
                </a:cubicBezTo>
                <a:cubicBezTo>
                  <a:pt x="742557" y="2353566"/>
                  <a:pt x="732590" y="2343714"/>
                  <a:pt x="747941" y="2335810"/>
                </a:cubicBezTo>
                <a:cubicBezTo>
                  <a:pt x="731788" y="2327104"/>
                  <a:pt x="728352" y="2344172"/>
                  <a:pt x="726634" y="2364449"/>
                </a:cubicBezTo>
                <a:cubicBezTo>
                  <a:pt x="721249" y="2369260"/>
                  <a:pt x="709221" y="2361241"/>
                  <a:pt x="702806" y="2364220"/>
                </a:cubicBezTo>
                <a:cubicBezTo>
                  <a:pt x="705212" y="2361814"/>
                  <a:pt x="707503" y="2359408"/>
                  <a:pt x="703837" y="2356773"/>
                </a:cubicBezTo>
                <a:cubicBezTo>
                  <a:pt x="715063" y="2355513"/>
                  <a:pt x="730643" y="2343027"/>
                  <a:pt x="725603" y="2324011"/>
                </a:cubicBezTo>
                <a:cubicBezTo>
                  <a:pt x="722252" y="2322121"/>
                  <a:pt x="719768" y="2321956"/>
                  <a:pt x="717821" y="2322858"/>
                </a:cubicBezTo>
                <a:close/>
                <a:moveTo>
                  <a:pt x="772226" y="2308202"/>
                </a:moveTo>
                <a:cubicBezTo>
                  <a:pt x="762260" y="2312097"/>
                  <a:pt x="750117" y="2311639"/>
                  <a:pt x="745650" y="2326531"/>
                </a:cubicBezTo>
                <a:cubicBezTo>
                  <a:pt x="748857" y="2328249"/>
                  <a:pt x="752065" y="2329853"/>
                  <a:pt x="755158" y="2331571"/>
                </a:cubicBezTo>
                <a:cubicBezTo>
                  <a:pt x="754470" y="2317252"/>
                  <a:pt x="759511" y="2314388"/>
                  <a:pt x="770050" y="2323438"/>
                </a:cubicBezTo>
                <a:close/>
                <a:moveTo>
                  <a:pt x="798116" y="2303534"/>
                </a:moveTo>
                <a:cubicBezTo>
                  <a:pt x="794135" y="2303334"/>
                  <a:pt x="790727" y="2304365"/>
                  <a:pt x="789180" y="2309348"/>
                </a:cubicBezTo>
                <a:cubicBezTo>
                  <a:pt x="800980" y="2317710"/>
                  <a:pt x="808311" y="2317023"/>
                  <a:pt x="810488" y="2305109"/>
                </a:cubicBezTo>
                <a:cubicBezTo>
                  <a:pt x="806650" y="2305167"/>
                  <a:pt x="802096" y="2303735"/>
                  <a:pt x="798116" y="2303534"/>
                </a:cubicBezTo>
                <a:close/>
                <a:moveTo>
                  <a:pt x="334398" y="2298121"/>
                </a:moveTo>
                <a:cubicBezTo>
                  <a:pt x="324890" y="2295487"/>
                  <a:pt x="327868" y="2314044"/>
                  <a:pt x="323401" y="2319772"/>
                </a:cubicBezTo>
                <a:cubicBezTo>
                  <a:pt x="333481" y="2323323"/>
                  <a:pt x="333367" y="2309691"/>
                  <a:pt x="334398" y="2298121"/>
                </a:cubicBezTo>
                <a:close/>
                <a:moveTo>
                  <a:pt x="172532" y="2295028"/>
                </a:moveTo>
                <a:cubicBezTo>
                  <a:pt x="162566" y="2305453"/>
                  <a:pt x="146184" y="2284948"/>
                  <a:pt x="144810" y="2312555"/>
                </a:cubicBezTo>
                <a:cubicBezTo>
                  <a:pt x="152256" y="2301329"/>
                  <a:pt x="152370" y="2316565"/>
                  <a:pt x="160275" y="2315075"/>
                </a:cubicBezTo>
                <a:cubicBezTo>
                  <a:pt x="158098" y="2298580"/>
                  <a:pt x="173334" y="2309577"/>
                  <a:pt x="172532" y="2295028"/>
                </a:cubicBezTo>
                <a:close/>
                <a:moveTo>
                  <a:pt x="711133" y="2281357"/>
                </a:moveTo>
                <a:cubicBezTo>
                  <a:pt x="704689" y="2279693"/>
                  <a:pt x="696506" y="2288499"/>
                  <a:pt x="692382" y="2291248"/>
                </a:cubicBezTo>
                <a:cubicBezTo>
                  <a:pt x="697078" y="2301902"/>
                  <a:pt x="710367" y="2288957"/>
                  <a:pt x="716782" y="2287124"/>
                </a:cubicBezTo>
                <a:cubicBezTo>
                  <a:pt x="715236" y="2283630"/>
                  <a:pt x="713281" y="2281912"/>
                  <a:pt x="711133" y="2281357"/>
                </a:cubicBezTo>
                <a:close/>
                <a:moveTo>
                  <a:pt x="847489" y="2268910"/>
                </a:moveTo>
                <a:cubicBezTo>
                  <a:pt x="837752" y="2286093"/>
                  <a:pt x="828816" y="2275325"/>
                  <a:pt x="822516" y="2295601"/>
                </a:cubicBezTo>
                <a:cubicBezTo>
                  <a:pt x="817132" y="2292394"/>
                  <a:pt x="811748" y="2289186"/>
                  <a:pt x="806364" y="2285979"/>
                </a:cubicBezTo>
                <a:cubicBezTo>
                  <a:pt x="805562" y="2292623"/>
                  <a:pt x="802469" y="2294456"/>
                  <a:pt x="798230" y="2293768"/>
                </a:cubicBezTo>
                <a:cubicBezTo>
                  <a:pt x="804989" y="2304766"/>
                  <a:pt x="816559" y="2291363"/>
                  <a:pt x="825265" y="2301443"/>
                </a:cubicBezTo>
                <a:cubicBezTo>
                  <a:pt x="825380" y="2316794"/>
                  <a:pt x="816101" y="2311753"/>
                  <a:pt x="814955" y="2324240"/>
                </a:cubicBezTo>
                <a:cubicBezTo>
                  <a:pt x="824807" y="2330426"/>
                  <a:pt x="831107" y="2328937"/>
                  <a:pt x="838668" y="2330426"/>
                </a:cubicBezTo>
                <a:cubicBezTo>
                  <a:pt x="841761" y="2317252"/>
                  <a:pt x="836492" y="2307744"/>
                  <a:pt x="829046" y="2299611"/>
                </a:cubicBezTo>
                <a:cubicBezTo>
                  <a:pt x="834315" y="2291019"/>
                  <a:pt x="839012" y="2280824"/>
                  <a:pt x="851727" y="2288499"/>
                </a:cubicBezTo>
                <a:cubicBezTo>
                  <a:pt x="855622" y="2279449"/>
                  <a:pt x="846458" y="2276700"/>
                  <a:pt x="847489" y="2268910"/>
                </a:cubicBezTo>
                <a:close/>
                <a:moveTo>
                  <a:pt x="869968" y="2265889"/>
                </a:moveTo>
                <a:cubicBezTo>
                  <a:pt x="864507" y="2263247"/>
                  <a:pt x="858515" y="2274008"/>
                  <a:pt x="859288" y="2284833"/>
                </a:cubicBezTo>
                <a:cubicBezTo>
                  <a:pt x="873493" y="2289415"/>
                  <a:pt x="863756" y="2270743"/>
                  <a:pt x="874982" y="2273492"/>
                </a:cubicBezTo>
                <a:cubicBezTo>
                  <a:pt x="873550" y="2269139"/>
                  <a:pt x="871789" y="2266769"/>
                  <a:pt x="869968" y="2265889"/>
                </a:cubicBezTo>
                <a:close/>
                <a:moveTo>
                  <a:pt x="342537" y="2259873"/>
                </a:moveTo>
                <a:cubicBezTo>
                  <a:pt x="339868" y="2262166"/>
                  <a:pt x="341243" y="2271401"/>
                  <a:pt x="334627" y="2266848"/>
                </a:cubicBezTo>
                <a:cubicBezTo>
                  <a:pt x="332909" y="2275669"/>
                  <a:pt x="342646" y="2272232"/>
                  <a:pt x="342188" y="2279678"/>
                </a:cubicBezTo>
                <a:cubicBezTo>
                  <a:pt x="341729" y="2283458"/>
                  <a:pt x="341386" y="2287353"/>
                  <a:pt x="341042" y="2291248"/>
                </a:cubicBezTo>
                <a:cubicBezTo>
                  <a:pt x="343906" y="2291706"/>
                  <a:pt x="346770" y="2292050"/>
                  <a:pt x="349748" y="2292508"/>
                </a:cubicBezTo>
                <a:cubicBezTo>
                  <a:pt x="351925" y="2278762"/>
                  <a:pt x="346197" y="2273149"/>
                  <a:pt x="346999" y="2260662"/>
                </a:cubicBezTo>
                <a:cubicBezTo>
                  <a:pt x="344765" y="2259116"/>
                  <a:pt x="343427" y="2259108"/>
                  <a:pt x="342537" y="2259873"/>
                </a:cubicBezTo>
                <a:close/>
                <a:moveTo>
                  <a:pt x="230153" y="2254591"/>
                </a:moveTo>
                <a:cubicBezTo>
                  <a:pt x="218468" y="2256194"/>
                  <a:pt x="211824" y="2289988"/>
                  <a:pt x="224196" y="2293997"/>
                </a:cubicBezTo>
                <a:cubicBezTo>
                  <a:pt x="222592" y="2282542"/>
                  <a:pt x="224425" y="2268452"/>
                  <a:pt x="230955" y="2278418"/>
                </a:cubicBezTo>
                <a:cubicBezTo>
                  <a:pt x="233819" y="2273034"/>
                  <a:pt x="234850" y="2262151"/>
                  <a:pt x="230153" y="2254591"/>
                </a:cubicBezTo>
                <a:close/>
                <a:moveTo>
                  <a:pt x="946350" y="2248175"/>
                </a:moveTo>
                <a:cubicBezTo>
                  <a:pt x="936040" y="2248977"/>
                  <a:pt x="924584" y="2247145"/>
                  <a:pt x="916680" y="2253445"/>
                </a:cubicBezTo>
                <a:cubicBezTo>
                  <a:pt x="922751" y="2278532"/>
                  <a:pt x="943944" y="2265015"/>
                  <a:pt x="946350" y="2248175"/>
                </a:cubicBezTo>
                <a:close/>
                <a:moveTo>
                  <a:pt x="962960" y="2233512"/>
                </a:moveTo>
                <a:cubicBezTo>
                  <a:pt x="958263" y="2238553"/>
                  <a:pt x="952765" y="2241646"/>
                  <a:pt x="949672" y="2250467"/>
                </a:cubicBezTo>
                <a:cubicBezTo>
                  <a:pt x="960440" y="2254132"/>
                  <a:pt x="965366" y="2247946"/>
                  <a:pt x="962960" y="2233512"/>
                </a:cubicBezTo>
                <a:close/>
                <a:moveTo>
                  <a:pt x="980945" y="2233398"/>
                </a:moveTo>
                <a:cubicBezTo>
                  <a:pt x="980372" y="2237407"/>
                  <a:pt x="979800" y="2241417"/>
                  <a:pt x="979227" y="2245541"/>
                </a:cubicBezTo>
                <a:cubicBezTo>
                  <a:pt x="987704" y="2255163"/>
                  <a:pt x="986902" y="2242448"/>
                  <a:pt x="993432" y="2247259"/>
                </a:cubicBezTo>
                <a:cubicBezTo>
                  <a:pt x="992286" y="2233398"/>
                  <a:pt x="989193" y="2239011"/>
                  <a:pt x="980945" y="2233398"/>
                </a:cubicBezTo>
                <a:close/>
                <a:moveTo>
                  <a:pt x="278037" y="2221026"/>
                </a:moveTo>
                <a:cubicBezTo>
                  <a:pt x="266009" y="2218277"/>
                  <a:pt x="273455" y="2231451"/>
                  <a:pt x="268529" y="2232367"/>
                </a:cubicBezTo>
                <a:cubicBezTo>
                  <a:pt x="268529" y="2237064"/>
                  <a:pt x="273340" y="2236033"/>
                  <a:pt x="276662" y="2236949"/>
                </a:cubicBezTo>
                <a:cubicBezTo>
                  <a:pt x="277121" y="2231680"/>
                  <a:pt x="277579" y="2226295"/>
                  <a:pt x="278037" y="2221026"/>
                </a:cubicBezTo>
                <a:close/>
                <a:moveTo>
                  <a:pt x="514822" y="2211518"/>
                </a:moveTo>
                <a:cubicBezTo>
                  <a:pt x="503366" y="2210831"/>
                  <a:pt x="494087" y="2214153"/>
                  <a:pt x="490651" y="2228358"/>
                </a:cubicBezTo>
                <a:cubicBezTo>
                  <a:pt x="504512" y="2233512"/>
                  <a:pt x="512645" y="2228128"/>
                  <a:pt x="514822" y="2211518"/>
                </a:cubicBezTo>
                <a:close/>
                <a:moveTo>
                  <a:pt x="995379" y="2207967"/>
                </a:moveTo>
                <a:cubicBezTo>
                  <a:pt x="991140" y="2206707"/>
                  <a:pt x="987933" y="2208196"/>
                  <a:pt x="987131" y="2215413"/>
                </a:cubicBezTo>
                <a:cubicBezTo>
                  <a:pt x="984267" y="2214038"/>
                  <a:pt x="984267" y="2211518"/>
                  <a:pt x="984496" y="2208883"/>
                </a:cubicBezTo>
                <a:cubicBezTo>
                  <a:pt x="979914" y="2206936"/>
                  <a:pt x="980372" y="2217131"/>
                  <a:pt x="978769" y="2222744"/>
                </a:cubicBezTo>
                <a:cubicBezTo>
                  <a:pt x="988048" y="2226868"/>
                  <a:pt x="993202" y="2221255"/>
                  <a:pt x="995379" y="2207967"/>
                </a:cubicBezTo>
                <a:close/>
                <a:moveTo>
                  <a:pt x="1150601" y="2200979"/>
                </a:moveTo>
                <a:cubicBezTo>
                  <a:pt x="1143957" y="2204645"/>
                  <a:pt x="1150028" y="2206707"/>
                  <a:pt x="1147966" y="2217933"/>
                </a:cubicBezTo>
                <a:cubicBezTo>
                  <a:pt x="1159994" y="2232596"/>
                  <a:pt x="1163545" y="2208998"/>
                  <a:pt x="1150601" y="2200979"/>
                </a:cubicBezTo>
                <a:close/>
                <a:moveTo>
                  <a:pt x="367619" y="2199604"/>
                </a:moveTo>
                <a:cubicBezTo>
                  <a:pt x="362120" y="2210143"/>
                  <a:pt x="358798" y="2224348"/>
                  <a:pt x="352498" y="2233512"/>
                </a:cubicBezTo>
                <a:cubicBezTo>
                  <a:pt x="359371" y="2231680"/>
                  <a:pt x="367619" y="2232138"/>
                  <a:pt x="373690" y="2228930"/>
                </a:cubicBezTo>
                <a:cubicBezTo>
                  <a:pt x="374378" y="2222286"/>
                  <a:pt x="375065" y="2215756"/>
                  <a:pt x="375752" y="2209227"/>
                </a:cubicBezTo>
                <a:cubicBezTo>
                  <a:pt x="369681" y="2209456"/>
                  <a:pt x="366588" y="2206707"/>
                  <a:pt x="367619" y="2199604"/>
                </a:cubicBezTo>
                <a:close/>
                <a:moveTo>
                  <a:pt x="400081" y="2188965"/>
                </a:moveTo>
                <a:cubicBezTo>
                  <a:pt x="394196" y="2191586"/>
                  <a:pt x="389900" y="2200177"/>
                  <a:pt x="393623" y="2212663"/>
                </a:cubicBezTo>
                <a:cubicBezTo>
                  <a:pt x="404391" y="2211518"/>
                  <a:pt x="403933" y="2187118"/>
                  <a:pt x="416075" y="2201093"/>
                </a:cubicBezTo>
                <a:cubicBezTo>
                  <a:pt x="413441" y="2189695"/>
                  <a:pt x="405966" y="2186345"/>
                  <a:pt x="400081" y="2188965"/>
                </a:cubicBezTo>
                <a:close/>
                <a:moveTo>
                  <a:pt x="281130" y="2184712"/>
                </a:moveTo>
                <a:cubicBezTo>
                  <a:pt x="273684" y="2181161"/>
                  <a:pt x="274715" y="2192387"/>
                  <a:pt x="269102" y="2192044"/>
                </a:cubicBezTo>
                <a:cubicBezTo>
                  <a:pt x="272997" y="2198115"/>
                  <a:pt x="278152" y="2202926"/>
                  <a:pt x="278724" y="2213007"/>
                </a:cubicBezTo>
                <a:cubicBezTo>
                  <a:pt x="276891" y="2212893"/>
                  <a:pt x="274944" y="2212663"/>
                  <a:pt x="273111" y="2212549"/>
                </a:cubicBezTo>
                <a:cubicBezTo>
                  <a:pt x="283765" y="2227327"/>
                  <a:pt x="290294" y="2195939"/>
                  <a:pt x="300490" y="2194564"/>
                </a:cubicBezTo>
                <a:cubicBezTo>
                  <a:pt x="297053" y="2178183"/>
                  <a:pt x="277235" y="2215298"/>
                  <a:pt x="281130" y="2184712"/>
                </a:cubicBezTo>
                <a:close/>
                <a:moveTo>
                  <a:pt x="436810" y="2177037"/>
                </a:moveTo>
                <a:cubicBezTo>
                  <a:pt x="436924" y="2185514"/>
                  <a:pt x="444141" y="2186889"/>
                  <a:pt x="444256" y="2195366"/>
                </a:cubicBezTo>
                <a:cubicBezTo>
                  <a:pt x="442423" y="2205561"/>
                  <a:pt x="439674" y="2188607"/>
                  <a:pt x="432228" y="2192502"/>
                </a:cubicBezTo>
                <a:cubicBezTo>
                  <a:pt x="435321" y="2202812"/>
                  <a:pt x="428791" y="2222286"/>
                  <a:pt x="441278" y="2223317"/>
                </a:cubicBezTo>
                <a:cubicBezTo>
                  <a:pt x="443454" y="2214038"/>
                  <a:pt x="436695" y="2213465"/>
                  <a:pt x="440361" y="2202697"/>
                </a:cubicBezTo>
                <a:cubicBezTo>
                  <a:pt x="445631" y="2202583"/>
                  <a:pt x="445745" y="2207280"/>
                  <a:pt x="445516" y="2212205"/>
                </a:cubicBezTo>
                <a:cubicBezTo>
                  <a:pt x="452160" y="2213236"/>
                  <a:pt x="453077" y="2203843"/>
                  <a:pt x="453649" y="2193762"/>
                </a:cubicBezTo>
                <a:cubicBezTo>
                  <a:pt x="447005" y="2193876"/>
                  <a:pt x="448494" y="2186545"/>
                  <a:pt x="448838" y="2180015"/>
                </a:cubicBezTo>
                <a:cubicBezTo>
                  <a:pt x="444829" y="2178984"/>
                  <a:pt x="440819" y="2177953"/>
                  <a:pt x="436810" y="2177037"/>
                </a:cubicBezTo>
                <a:close/>
                <a:moveTo>
                  <a:pt x="327066" y="2156188"/>
                </a:moveTo>
                <a:cubicBezTo>
                  <a:pt x="322370" y="2171653"/>
                  <a:pt x="306447" y="2167529"/>
                  <a:pt x="301521" y="2182306"/>
                </a:cubicBezTo>
                <a:cubicBezTo>
                  <a:pt x="305645" y="2182421"/>
                  <a:pt x="309654" y="2182536"/>
                  <a:pt x="309769" y="2187347"/>
                </a:cubicBezTo>
                <a:cubicBezTo>
                  <a:pt x="319964" y="2176579"/>
                  <a:pt x="325692" y="2173486"/>
                  <a:pt x="327066" y="2156188"/>
                </a:cubicBezTo>
                <a:close/>
                <a:moveTo>
                  <a:pt x="342768" y="2154051"/>
                </a:moveTo>
                <a:cubicBezTo>
                  <a:pt x="336753" y="2152172"/>
                  <a:pt x="328355" y="2159539"/>
                  <a:pt x="328785" y="2168904"/>
                </a:cubicBezTo>
                <a:cubicBezTo>
                  <a:pt x="337605" y="2170049"/>
                  <a:pt x="339782" y="2159739"/>
                  <a:pt x="347572" y="2159281"/>
                </a:cubicBezTo>
                <a:cubicBezTo>
                  <a:pt x="346512" y="2156331"/>
                  <a:pt x="344773" y="2154677"/>
                  <a:pt x="342768" y="2154051"/>
                </a:cubicBezTo>
                <a:close/>
                <a:moveTo>
                  <a:pt x="424323" y="2149086"/>
                </a:moveTo>
                <a:cubicBezTo>
                  <a:pt x="411837" y="2158708"/>
                  <a:pt x="427073" y="2165352"/>
                  <a:pt x="415503" y="2176350"/>
                </a:cubicBezTo>
                <a:cubicBezTo>
                  <a:pt x="428906" y="2173371"/>
                  <a:pt x="428333" y="2163863"/>
                  <a:pt x="424323" y="2149086"/>
                </a:cubicBezTo>
                <a:close/>
                <a:moveTo>
                  <a:pt x="600852" y="2142327"/>
                </a:moveTo>
                <a:cubicBezTo>
                  <a:pt x="601311" y="2159968"/>
                  <a:pt x="587908" y="2149887"/>
                  <a:pt x="588022" y="2166956"/>
                </a:cubicBezTo>
                <a:cubicBezTo>
                  <a:pt x="601998" y="2173028"/>
                  <a:pt x="606466" y="2160426"/>
                  <a:pt x="612995" y="2151606"/>
                </a:cubicBezTo>
                <a:cubicBezTo>
                  <a:pt x="610590" y="2147253"/>
                  <a:pt x="606351" y="2144274"/>
                  <a:pt x="600852" y="2142327"/>
                </a:cubicBezTo>
                <a:close/>
                <a:moveTo>
                  <a:pt x="948124" y="2141679"/>
                </a:moveTo>
                <a:cubicBezTo>
                  <a:pt x="942061" y="2138683"/>
                  <a:pt x="934694" y="2148542"/>
                  <a:pt x="934092" y="2158594"/>
                </a:cubicBezTo>
                <a:cubicBezTo>
                  <a:pt x="945319" y="2167300"/>
                  <a:pt x="942340" y="2141181"/>
                  <a:pt x="953452" y="2149429"/>
                </a:cubicBezTo>
                <a:cubicBezTo>
                  <a:pt x="952020" y="2145105"/>
                  <a:pt x="950144" y="2142677"/>
                  <a:pt x="948124" y="2141679"/>
                </a:cubicBezTo>
                <a:close/>
                <a:moveTo>
                  <a:pt x="329243" y="2131673"/>
                </a:moveTo>
                <a:cubicBezTo>
                  <a:pt x="322026" y="2129955"/>
                  <a:pt x="319620" y="2136828"/>
                  <a:pt x="313893" y="2137974"/>
                </a:cubicBezTo>
                <a:cubicBezTo>
                  <a:pt x="314694" y="2153324"/>
                  <a:pt x="329243" y="2144962"/>
                  <a:pt x="329243" y="2131673"/>
                </a:cubicBezTo>
                <a:close/>
                <a:moveTo>
                  <a:pt x="1417942" y="2129892"/>
                </a:moveTo>
                <a:cubicBezTo>
                  <a:pt x="1411278" y="2130886"/>
                  <a:pt x="1408206" y="2143043"/>
                  <a:pt x="1409838" y="2157906"/>
                </a:cubicBezTo>
                <a:cubicBezTo>
                  <a:pt x="1412358" y="2161916"/>
                  <a:pt x="1413046" y="2159625"/>
                  <a:pt x="1413733" y="2157104"/>
                </a:cubicBezTo>
                <a:cubicBezTo>
                  <a:pt x="1415795" y="2159625"/>
                  <a:pt x="1417972" y="2162030"/>
                  <a:pt x="1420034" y="2164550"/>
                </a:cubicBezTo>
                <a:cubicBezTo>
                  <a:pt x="1414650" y="2146222"/>
                  <a:pt x="1425418" y="2152179"/>
                  <a:pt x="1425761" y="2132933"/>
                </a:cubicBezTo>
                <a:cubicBezTo>
                  <a:pt x="1422783" y="2130470"/>
                  <a:pt x="1420163" y="2129561"/>
                  <a:pt x="1417942" y="2129892"/>
                </a:cubicBezTo>
                <a:close/>
                <a:moveTo>
                  <a:pt x="367275" y="2108075"/>
                </a:moveTo>
                <a:cubicBezTo>
                  <a:pt x="362693" y="2112772"/>
                  <a:pt x="361433" y="2127091"/>
                  <a:pt x="364984" y="2133048"/>
                </a:cubicBezTo>
                <a:cubicBezTo>
                  <a:pt x="372545" y="2133735"/>
                  <a:pt x="377127" y="2129039"/>
                  <a:pt x="378387" y="2118500"/>
                </a:cubicBezTo>
                <a:cubicBezTo>
                  <a:pt x="368306" y="2121936"/>
                  <a:pt x="377356" y="2104638"/>
                  <a:pt x="367275" y="2108075"/>
                </a:cubicBezTo>
                <a:close/>
                <a:moveTo>
                  <a:pt x="346884" y="2100514"/>
                </a:moveTo>
                <a:cubicBezTo>
                  <a:pt x="346426" y="2106013"/>
                  <a:pt x="345968" y="2111626"/>
                  <a:pt x="345395" y="2117239"/>
                </a:cubicBezTo>
                <a:cubicBezTo>
                  <a:pt x="353070" y="2119531"/>
                  <a:pt x="358340" y="2117698"/>
                  <a:pt x="358340" y="2106586"/>
                </a:cubicBezTo>
                <a:cubicBezTo>
                  <a:pt x="352956" y="2106242"/>
                  <a:pt x="352498" y="2100400"/>
                  <a:pt x="346884" y="2100514"/>
                </a:cubicBezTo>
                <a:close/>
                <a:moveTo>
                  <a:pt x="1060317" y="2097737"/>
                </a:moveTo>
                <a:cubicBezTo>
                  <a:pt x="1053115" y="2099770"/>
                  <a:pt x="1047043" y="2104811"/>
                  <a:pt x="1042461" y="2113574"/>
                </a:cubicBezTo>
                <a:cubicBezTo>
                  <a:pt x="1059301" y="2111168"/>
                  <a:pt x="1067549" y="2108762"/>
                  <a:pt x="1084961" y="2099942"/>
                </a:cubicBezTo>
                <a:cubicBezTo>
                  <a:pt x="1075854" y="2096677"/>
                  <a:pt x="1067520" y="2095703"/>
                  <a:pt x="1060317" y="2097737"/>
                </a:cubicBezTo>
                <a:close/>
                <a:moveTo>
                  <a:pt x="458690" y="2085737"/>
                </a:moveTo>
                <a:cubicBezTo>
                  <a:pt x="458117" y="2091350"/>
                  <a:pt x="457544" y="2096734"/>
                  <a:pt x="456972" y="2102347"/>
                </a:cubicBezTo>
                <a:cubicBezTo>
                  <a:pt x="466136" y="2108075"/>
                  <a:pt x="464074" y="2092610"/>
                  <a:pt x="473238" y="2098452"/>
                </a:cubicBezTo>
                <a:cubicBezTo>
                  <a:pt x="471291" y="2091465"/>
                  <a:pt x="463959" y="2089517"/>
                  <a:pt x="458690" y="2085737"/>
                </a:cubicBezTo>
                <a:close/>
                <a:moveTo>
                  <a:pt x="346197" y="2074625"/>
                </a:moveTo>
                <a:cubicBezTo>
                  <a:pt x="330961" y="2080238"/>
                  <a:pt x="325921" y="2090433"/>
                  <a:pt x="309883" y="2082529"/>
                </a:cubicBezTo>
                <a:cubicBezTo>
                  <a:pt x="303583" y="2093985"/>
                  <a:pt x="293158" y="2097994"/>
                  <a:pt x="294762" y="2123196"/>
                </a:cubicBezTo>
                <a:cubicBezTo>
                  <a:pt x="291784" y="2115521"/>
                  <a:pt x="290409" y="2105669"/>
                  <a:pt x="284796" y="2101087"/>
                </a:cubicBezTo>
                <a:cubicBezTo>
                  <a:pt x="279412" y="2104524"/>
                  <a:pt x="275173" y="2109908"/>
                  <a:pt x="272080" y="2117239"/>
                </a:cubicBezTo>
                <a:cubicBezTo>
                  <a:pt x="273111" y="2124915"/>
                  <a:pt x="272195" y="2134881"/>
                  <a:pt x="276204" y="2138661"/>
                </a:cubicBezTo>
                <a:cubicBezTo>
                  <a:pt x="268071" y="2145305"/>
                  <a:pt x="274829" y="2150804"/>
                  <a:pt x="263489" y="2154355"/>
                </a:cubicBezTo>
                <a:cubicBezTo>
                  <a:pt x="282275" y="2167414"/>
                  <a:pt x="300490" y="2131673"/>
                  <a:pt x="306561" y="2120218"/>
                </a:cubicBezTo>
                <a:cubicBezTo>
                  <a:pt x="306332" y="2132819"/>
                  <a:pt x="311372" y="2133392"/>
                  <a:pt x="321224" y="2122051"/>
                </a:cubicBezTo>
                <a:cubicBezTo>
                  <a:pt x="320422" y="2116896"/>
                  <a:pt x="318246" y="2113115"/>
                  <a:pt x="313205" y="2112657"/>
                </a:cubicBezTo>
                <a:cubicBezTo>
                  <a:pt x="325004" y="2103493"/>
                  <a:pt x="348030" y="2092610"/>
                  <a:pt x="346197" y="2074625"/>
                </a:cubicBezTo>
                <a:close/>
                <a:moveTo>
                  <a:pt x="575980" y="2067866"/>
                </a:moveTo>
                <a:cubicBezTo>
                  <a:pt x="570495" y="2069212"/>
                  <a:pt x="565455" y="2073594"/>
                  <a:pt x="565226" y="2081040"/>
                </a:cubicBezTo>
                <a:cubicBezTo>
                  <a:pt x="576796" y="2085279"/>
                  <a:pt x="580920" y="2074625"/>
                  <a:pt x="589397" y="2072907"/>
                </a:cubicBezTo>
                <a:cubicBezTo>
                  <a:pt x="587392" y="2068210"/>
                  <a:pt x="581464" y="2066520"/>
                  <a:pt x="575980" y="2067866"/>
                </a:cubicBezTo>
                <a:close/>
                <a:moveTo>
                  <a:pt x="416763" y="2066262"/>
                </a:moveTo>
                <a:cubicBezTo>
                  <a:pt x="402673" y="2066492"/>
                  <a:pt x="400954" y="2089861"/>
                  <a:pt x="386979" y="2090204"/>
                </a:cubicBezTo>
                <a:cubicBezTo>
                  <a:pt x="387322" y="2095016"/>
                  <a:pt x="392706" y="2094328"/>
                  <a:pt x="392248" y="2099942"/>
                </a:cubicBezTo>
                <a:cubicBezTo>
                  <a:pt x="407140" y="2101202"/>
                  <a:pt x="406338" y="2073365"/>
                  <a:pt x="416763" y="2066262"/>
                </a:cubicBezTo>
                <a:close/>
                <a:moveTo>
                  <a:pt x="508636" y="2065919"/>
                </a:moveTo>
                <a:cubicBezTo>
                  <a:pt x="500846" y="2069355"/>
                  <a:pt x="490536" y="2067981"/>
                  <a:pt x="490536" y="2086309"/>
                </a:cubicBezTo>
                <a:cubicBezTo>
                  <a:pt x="498899" y="2084133"/>
                  <a:pt x="502908" y="2073479"/>
                  <a:pt x="508636" y="2065919"/>
                </a:cubicBezTo>
                <a:close/>
                <a:moveTo>
                  <a:pt x="355027" y="2055421"/>
                </a:moveTo>
                <a:cubicBezTo>
                  <a:pt x="353944" y="2054986"/>
                  <a:pt x="352584" y="2055580"/>
                  <a:pt x="350550" y="2058014"/>
                </a:cubicBezTo>
                <a:cubicBezTo>
                  <a:pt x="346426" y="2073021"/>
                  <a:pt x="362922" y="2064315"/>
                  <a:pt x="364297" y="2073250"/>
                </a:cubicBezTo>
                <a:cubicBezTo>
                  <a:pt x="360860" y="2078520"/>
                  <a:pt x="353872" y="2077145"/>
                  <a:pt x="351352" y="2084133"/>
                </a:cubicBezTo>
                <a:cubicBezTo>
                  <a:pt x="352727" y="2096849"/>
                  <a:pt x="361089" y="2083102"/>
                  <a:pt x="366130" y="2086539"/>
                </a:cubicBezTo>
                <a:cubicBezTo>
                  <a:pt x="366702" y="2079322"/>
                  <a:pt x="367390" y="2072334"/>
                  <a:pt x="367962" y="2065231"/>
                </a:cubicBezTo>
                <a:cubicBezTo>
                  <a:pt x="359027" y="2067294"/>
                  <a:pt x="358276" y="2056726"/>
                  <a:pt x="355027" y="2055421"/>
                </a:cubicBezTo>
                <a:close/>
                <a:moveTo>
                  <a:pt x="740495" y="2053318"/>
                </a:moveTo>
                <a:cubicBezTo>
                  <a:pt x="741182" y="2067637"/>
                  <a:pt x="733278" y="2062940"/>
                  <a:pt x="733965" y="2077031"/>
                </a:cubicBezTo>
                <a:cubicBezTo>
                  <a:pt x="743473" y="2081040"/>
                  <a:pt x="757105" y="2060535"/>
                  <a:pt x="740495" y="2053318"/>
                </a:cubicBezTo>
                <a:close/>
                <a:moveTo>
                  <a:pt x="1166982" y="2052058"/>
                </a:moveTo>
                <a:cubicBezTo>
                  <a:pt x="1166295" y="2067522"/>
                  <a:pt x="1155298" y="2052974"/>
                  <a:pt x="1156099" y="2072792"/>
                </a:cubicBezTo>
                <a:cubicBezTo>
                  <a:pt x="1164576" y="2065575"/>
                  <a:pt x="1173283" y="2084248"/>
                  <a:pt x="1180385" y="2085049"/>
                </a:cubicBezTo>
                <a:cubicBezTo>
                  <a:pt x="1185311" y="2070730"/>
                  <a:pt x="1178438" y="2060420"/>
                  <a:pt x="1166982" y="2052058"/>
                </a:cubicBezTo>
                <a:close/>
                <a:moveTo>
                  <a:pt x="1327703" y="1999764"/>
                </a:moveTo>
                <a:cubicBezTo>
                  <a:pt x="1323665" y="2000966"/>
                  <a:pt x="1320371" y="2004690"/>
                  <a:pt x="1317851" y="2010933"/>
                </a:cubicBezTo>
                <a:cubicBezTo>
                  <a:pt x="1328848" y="2018493"/>
                  <a:pt x="1336867" y="2016202"/>
                  <a:pt x="1342022" y="2003716"/>
                </a:cubicBezTo>
                <a:cubicBezTo>
                  <a:pt x="1336524" y="1999878"/>
                  <a:pt x="1331741" y="1998561"/>
                  <a:pt x="1327703" y="1999764"/>
                </a:cubicBezTo>
                <a:close/>
                <a:moveTo>
                  <a:pt x="851670" y="1979430"/>
                </a:moveTo>
                <a:cubicBezTo>
                  <a:pt x="849064" y="1979974"/>
                  <a:pt x="847432" y="1982867"/>
                  <a:pt x="847145" y="1988938"/>
                </a:cubicBezTo>
                <a:cubicBezTo>
                  <a:pt x="855508" y="1995582"/>
                  <a:pt x="861464" y="1996269"/>
                  <a:pt x="862037" y="1984012"/>
                </a:cubicBezTo>
                <a:cubicBezTo>
                  <a:pt x="857856" y="1980690"/>
                  <a:pt x="854276" y="1978886"/>
                  <a:pt x="851670" y="1979430"/>
                </a:cubicBezTo>
                <a:close/>
                <a:moveTo>
                  <a:pt x="547584" y="1977139"/>
                </a:moveTo>
                <a:cubicBezTo>
                  <a:pt x="535327" y="1977139"/>
                  <a:pt x="526163" y="2002226"/>
                  <a:pt x="533723" y="2012536"/>
                </a:cubicBezTo>
                <a:cubicBezTo>
                  <a:pt x="538764" y="2015515"/>
                  <a:pt x="539566" y="2010360"/>
                  <a:pt x="543690" y="2011620"/>
                </a:cubicBezTo>
                <a:cubicBezTo>
                  <a:pt x="545064" y="2000164"/>
                  <a:pt x="546324" y="1988594"/>
                  <a:pt x="547584" y="1977139"/>
                </a:cubicBezTo>
                <a:close/>
                <a:moveTo>
                  <a:pt x="915864" y="1963550"/>
                </a:moveTo>
                <a:cubicBezTo>
                  <a:pt x="909148" y="1965197"/>
                  <a:pt x="903277" y="1971526"/>
                  <a:pt x="901788" y="1980919"/>
                </a:cubicBezTo>
                <a:cubicBezTo>
                  <a:pt x="905110" y="1993864"/>
                  <a:pt x="910494" y="1980690"/>
                  <a:pt x="910952" y="1991916"/>
                </a:cubicBezTo>
                <a:cubicBezTo>
                  <a:pt x="919315" y="1986876"/>
                  <a:pt x="918971" y="1959727"/>
                  <a:pt x="935009" y="1974275"/>
                </a:cubicBezTo>
                <a:cubicBezTo>
                  <a:pt x="930140" y="1964939"/>
                  <a:pt x="922579" y="1961903"/>
                  <a:pt x="915864" y="1963550"/>
                </a:cubicBezTo>
                <a:close/>
                <a:moveTo>
                  <a:pt x="343791" y="1954801"/>
                </a:moveTo>
                <a:cubicBezTo>
                  <a:pt x="333711" y="1960299"/>
                  <a:pt x="345395" y="1981950"/>
                  <a:pt x="351696" y="1969578"/>
                </a:cubicBezTo>
                <a:cubicBezTo>
                  <a:pt x="353414" y="1959497"/>
                  <a:pt x="343448" y="1963163"/>
                  <a:pt x="343791" y="1954801"/>
                </a:cubicBezTo>
                <a:close/>
                <a:moveTo>
                  <a:pt x="422491" y="1944032"/>
                </a:moveTo>
                <a:cubicBezTo>
                  <a:pt x="422032" y="1953884"/>
                  <a:pt x="429364" y="1955373"/>
                  <a:pt x="437039" y="1956634"/>
                </a:cubicBezTo>
                <a:cubicBezTo>
                  <a:pt x="438757" y="1943918"/>
                  <a:pt x="425813" y="1940023"/>
                  <a:pt x="422491" y="1944032"/>
                </a:cubicBezTo>
                <a:close/>
                <a:moveTo>
                  <a:pt x="528454" y="1943116"/>
                </a:moveTo>
                <a:cubicBezTo>
                  <a:pt x="517113" y="1944605"/>
                  <a:pt x="512416" y="1965340"/>
                  <a:pt x="501304" y="1952280"/>
                </a:cubicBezTo>
                <a:cubicBezTo>
                  <a:pt x="498555" y="1960758"/>
                  <a:pt x="490765" y="1963507"/>
                  <a:pt x="495806" y="1973015"/>
                </a:cubicBezTo>
                <a:cubicBezTo>
                  <a:pt x="517571" y="1966371"/>
                  <a:pt x="521237" y="2009672"/>
                  <a:pt x="515738" y="2028459"/>
                </a:cubicBezTo>
                <a:cubicBezTo>
                  <a:pt x="535327" y="2023648"/>
                  <a:pt x="516196" y="1996842"/>
                  <a:pt x="522382" y="1968203"/>
                </a:cubicBezTo>
                <a:cubicBezTo>
                  <a:pt x="528568" y="1957664"/>
                  <a:pt x="542429" y="1962819"/>
                  <a:pt x="547355" y="1949646"/>
                </a:cubicBezTo>
                <a:cubicBezTo>
                  <a:pt x="536358" y="1936014"/>
                  <a:pt x="528110" y="1966943"/>
                  <a:pt x="528454" y="1943116"/>
                </a:cubicBezTo>
                <a:close/>
                <a:moveTo>
                  <a:pt x="369309" y="1938190"/>
                </a:moveTo>
                <a:cubicBezTo>
                  <a:pt x="366989" y="1939851"/>
                  <a:pt x="365328" y="1942773"/>
                  <a:pt x="363266" y="1944949"/>
                </a:cubicBezTo>
                <a:cubicBezTo>
                  <a:pt x="372430" y="1955603"/>
                  <a:pt x="363266" y="1951937"/>
                  <a:pt x="361204" y="1966829"/>
                </a:cubicBezTo>
                <a:cubicBezTo>
                  <a:pt x="363495" y="1970724"/>
                  <a:pt x="367504" y="1972900"/>
                  <a:pt x="372888" y="1973588"/>
                </a:cubicBezTo>
                <a:cubicBezTo>
                  <a:pt x="371628" y="1979659"/>
                  <a:pt x="363724" y="1973244"/>
                  <a:pt x="363037" y="1980575"/>
                </a:cubicBezTo>
                <a:cubicBezTo>
                  <a:pt x="360173" y="1977139"/>
                  <a:pt x="360860" y="1969922"/>
                  <a:pt x="354789" y="1970151"/>
                </a:cubicBezTo>
                <a:cubicBezTo>
                  <a:pt x="359256" y="1998217"/>
                  <a:pt x="356278" y="2017920"/>
                  <a:pt x="378387" y="2014369"/>
                </a:cubicBezTo>
                <a:cubicBezTo>
                  <a:pt x="378272" y="2008069"/>
                  <a:pt x="369566" y="2011162"/>
                  <a:pt x="370139" y="2004059"/>
                </a:cubicBezTo>
                <a:cubicBezTo>
                  <a:pt x="378616" y="1994551"/>
                  <a:pt x="383656" y="1993749"/>
                  <a:pt x="395227" y="2000393"/>
                </a:cubicBezTo>
                <a:cubicBezTo>
                  <a:pt x="398205" y="1985616"/>
                  <a:pt x="414357" y="1995926"/>
                  <a:pt x="413441" y="1973473"/>
                </a:cubicBezTo>
                <a:cubicBezTo>
                  <a:pt x="420429" y="1980919"/>
                  <a:pt x="427416" y="1963621"/>
                  <a:pt x="428791" y="1977139"/>
                </a:cubicBezTo>
                <a:cubicBezTo>
                  <a:pt x="440476" y="1970838"/>
                  <a:pt x="425125" y="1960299"/>
                  <a:pt x="421230" y="1957321"/>
                </a:cubicBezTo>
                <a:cubicBezTo>
                  <a:pt x="411837" y="1956519"/>
                  <a:pt x="408973" y="1968203"/>
                  <a:pt x="395914" y="1960414"/>
                </a:cubicBezTo>
                <a:cubicBezTo>
                  <a:pt x="396143" y="1948615"/>
                  <a:pt x="408171" y="1959612"/>
                  <a:pt x="406797" y="1944834"/>
                </a:cubicBezTo>
                <a:cubicBezTo>
                  <a:pt x="400267" y="1940481"/>
                  <a:pt x="395799" y="1955259"/>
                  <a:pt x="397976" y="1938419"/>
                </a:cubicBezTo>
                <a:cubicBezTo>
                  <a:pt x="390530" y="1941627"/>
                  <a:pt x="383542" y="1945522"/>
                  <a:pt x="378043" y="1952280"/>
                </a:cubicBezTo>
                <a:cubicBezTo>
                  <a:pt x="373690" y="1949417"/>
                  <a:pt x="379876" y="1947011"/>
                  <a:pt x="379303" y="1938992"/>
                </a:cubicBezTo>
                <a:cubicBezTo>
                  <a:pt x="374607" y="1936128"/>
                  <a:pt x="371628" y="1936529"/>
                  <a:pt x="369309" y="1938190"/>
                </a:cubicBezTo>
                <a:close/>
                <a:moveTo>
                  <a:pt x="1134792" y="1881486"/>
                </a:moveTo>
                <a:cubicBezTo>
                  <a:pt x="1123795" y="1883548"/>
                  <a:pt x="1112454" y="1884693"/>
                  <a:pt x="1108101" y="1906229"/>
                </a:cubicBezTo>
                <a:cubicBezTo>
                  <a:pt x="1119213" y="1904397"/>
                  <a:pt x="1129981" y="1901991"/>
                  <a:pt x="1134792" y="1881486"/>
                </a:cubicBezTo>
                <a:close/>
                <a:moveTo>
                  <a:pt x="1677667" y="1874383"/>
                </a:moveTo>
                <a:cubicBezTo>
                  <a:pt x="1671940" y="1885037"/>
                  <a:pt x="1678927" y="1893858"/>
                  <a:pt x="1674918" y="1904053"/>
                </a:cubicBezTo>
                <a:cubicBezTo>
                  <a:pt x="1683968" y="1917112"/>
                  <a:pt x="1689810" y="1885953"/>
                  <a:pt x="1677667" y="1874383"/>
                </a:cubicBezTo>
                <a:close/>
                <a:moveTo>
                  <a:pt x="1256335" y="1866594"/>
                </a:moveTo>
                <a:cubicBezTo>
                  <a:pt x="1248796" y="1866142"/>
                  <a:pt x="1245768" y="1880770"/>
                  <a:pt x="1237777" y="1878965"/>
                </a:cubicBezTo>
                <a:cubicBezTo>
                  <a:pt x="1237090" y="1888015"/>
                  <a:pt x="1241443" y="1895232"/>
                  <a:pt x="1249118" y="1901418"/>
                </a:cubicBezTo>
                <a:cubicBezTo>
                  <a:pt x="1253471" y="1887901"/>
                  <a:pt x="1262979" y="1891910"/>
                  <a:pt x="1265728" y="1873238"/>
                </a:cubicBezTo>
                <a:cubicBezTo>
                  <a:pt x="1261862" y="1868570"/>
                  <a:pt x="1258848" y="1866744"/>
                  <a:pt x="1256335" y="1866594"/>
                </a:cubicBezTo>
                <a:close/>
                <a:moveTo>
                  <a:pt x="1833663" y="1852262"/>
                </a:moveTo>
                <a:cubicBezTo>
                  <a:pt x="1828100" y="1857293"/>
                  <a:pt x="1825500" y="1880770"/>
                  <a:pt x="1834951" y="1890650"/>
                </a:cubicBezTo>
                <a:cubicBezTo>
                  <a:pt x="1827963" y="1859376"/>
                  <a:pt x="1841710" y="1877476"/>
                  <a:pt x="1839877" y="1854565"/>
                </a:cubicBezTo>
                <a:cubicBezTo>
                  <a:pt x="1837701" y="1850957"/>
                  <a:pt x="1835517" y="1850584"/>
                  <a:pt x="1833663" y="1852262"/>
                </a:cubicBezTo>
                <a:close/>
                <a:moveTo>
                  <a:pt x="288920" y="1846203"/>
                </a:moveTo>
                <a:cubicBezTo>
                  <a:pt x="294647" y="1851014"/>
                  <a:pt x="287889" y="1869801"/>
                  <a:pt x="285254" y="1855138"/>
                </a:cubicBezTo>
                <a:cubicBezTo>
                  <a:pt x="281015" y="1862126"/>
                  <a:pt x="281474" y="1872321"/>
                  <a:pt x="283306" y="1883089"/>
                </a:cubicBezTo>
                <a:cubicBezTo>
                  <a:pt x="296137" y="1873238"/>
                  <a:pt x="290982" y="1868655"/>
                  <a:pt x="299802" y="1861553"/>
                </a:cubicBezTo>
                <a:cubicBezTo>
                  <a:pt x="297740" y="1854451"/>
                  <a:pt x="296480" y="1846317"/>
                  <a:pt x="288920" y="1846203"/>
                </a:cubicBezTo>
                <a:close/>
                <a:moveTo>
                  <a:pt x="1855567" y="1843138"/>
                </a:moveTo>
                <a:cubicBezTo>
                  <a:pt x="1850015" y="1844685"/>
                  <a:pt x="1846750" y="1861954"/>
                  <a:pt x="1842970" y="1874841"/>
                </a:cubicBezTo>
                <a:cubicBezTo>
                  <a:pt x="1845719" y="1879653"/>
                  <a:pt x="1848583" y="1884693"/>
                  <a:pt x="1851447" y="1889619"/>
                </a:cubicBezTo>
                <a:cubicBezTo>
                  <a:pt x="1853738" y="1864188"/>
                  <a:pt x="1865308" y="1870145"/>
                  <a:pt x="1861986" y="1847577"/>
                </a:cubicBezTo>
                <a:cubicBezTo>
                  <a:pt x="1859523" y="1843854"/>
                  <a:pt x="1857418" y="1842623"/>
                  <a:pt x="1855567" y="1843138"/>
                </a:cubicBezTo>
                <a:close/>
                <a:moveTo>
                  <a:pt x="1768094" y="1830509"/>
                </a:moveTo>
                <a:cubicBezTo>
                  <a:pt x="1753417" y="1832027"/>
                  <a:pt x="1739355" y="1837383"/>
                  <a:pt x="1725322" y="1842652"/>
                </a:cubicBezTo>
                <a:cubicBezTo>
                  <a:pt x="1731279" y="1847921"/>
                  <a:pt x="1738152" y="1859147"/>
                  <a:pt x="1742505" y="1855252"/>
                </a:cubicBezTo>
                <a:cubicBezTo>
                  <a:pt x="1747775" y="1869572"/>
                  <a:pt x="1741933" y="1885380"/>
                  <a:pt x="1744224" y="1900043"/>
                </a:cubicBezTo>
                <a:cubicBezTo>
                  <a:pt x="1749837" y="1907948"/>
                  <a:pt x="1754763" y="1912072"/>
                  <a:pt x="1758314" y="1908291"/>
                </a:cubicBezTo>
                <a:cubicBezTo>
                  <a:pt x="1764729" y="1895690"/>
                  <a:pt x="1750295" y="1885839"/>
                  <a:pt x="1754304" y="1873581"/>
                </a:cubicBezTo>
                <a:cubicBezTo>
                  <a:pt x="1762667" y="1863386"/>
                  <a:pt x="1759001" y="1895805"/>
                  <a:pt x="1767707" y="1902106"/>
                </a:cubicBezTo>
                <a:cubicBezTo>
                  <a:pt x="1768624" y="1883433"/>
                  <a:pt x="1774924" y="1895232"/>
                  <a:pt x="1776643" y="1880684"/>
                </a:cubicBezTo>
                <a:cubicBezTo>
                  <a:pt x="1767593" y="1860407"/>
                  <a:pt x="1763011" y="1866823"/>
                  <a:pt x="1756710" y="1863271"/>
                </a:cubicBezTo>
                <a:cubicBezTo>
                  <a:pt x="1760949" y="1834289"/>
                  <a:pt x="1776299" y="1870947"/>
                  <a:pt x="1781110" y="1844599"/>
                </a:cubicBezTo>
                <a:cubicBezTo>
                  <a:pt x="1792566" y="1857085"/>
                  <a:pt x="1792222" y="1879080"/>
                  <a:pt x="1801386" y="1877934"/>
                </a:cubicBezTo>
                <a:cubicBezTo>
                  <a:pt x="1802646" y="1858689"/>
                  <a:pt x="1798523" y="1864875"/>
                  <a:pt x="1791077" y="1853534"/>
                </a:cubicBezTo>
                <a:cubicBezTo>
                  <a:pt x="1794971" y="1825239"/>
                  <a:pt x="1812040" y="1878965"/>
                  <a:pt x="1814560" y="1841391"/>
                </a:cubicBezTo>
                <a:cubicBezTo>
                  <a:pt x="1798064" y="1831311"/>
                  <a:pt x="1782771" y="1828991"/>
                  <a:pt x="1768094" y="1830509"/>
                </a:cubicBezTo>
                <a:close/>
                <a:moveTo>
                  <a:pt x="1963568" y="1819468"/>
                </a:moveTo>
                <a:cubicBezTo>
                  <a:pt x="1959845" y="1817650"/>
                  <a:pt x="1956551" y="1819340"/>
                  <a:pt x="1953744" y="1825010"/>
                </a:cubicBezTo>
                <a:cubicBezTo>
                  <a:pt x="1967377" y="1833029"/>
                  <a:pt x="1965085" y="1850900"/>
                  <a:pt x="1961649" y="1872321"/>
                </a:cubicBezTo>
                <a:cubicBezTo>
                  <a:pt x="1976313" y="1894545"/>
                  <a:pt x="1971845" y="1854565"/>
                  <a:pt x="1975968" y="1834976"/>
                </a:cubicBezTo>
                <a:cubicBezTo>
                  <a:pt x="1971443" y="1826614"/>
                  <a:pt x="1967291" y="1821287"/>
                  <a:pt x="1963568" y="1819468"/>
                </a:cubicBezTo>
                <a:close/>
                <a:moveTo>
                  <a:pt x="2101405" y="1815731"/>
                </a:moveTo>
                <a:cubicBezTo>
                  <a:pt x="2103124" y="1845859"/>
                  <a:pt x="2103811" y="1847577"/>
                  <a:pt x="2093959" y="1870947"/>
                </a:cubicBezTo>
                <a:cubicBezTo>
                  <a:pt x="2107133" y="1889275"/>
                  <a:pt x="2125004" y="1850441"/>
                  <a:pt x="2114007" y="1816075"/>
                </a:cubicBezTo>
                <a:cubicBezTo>
                  <a:pt x="2111257" y="1833716"/>
                  <a:pt x="2107133" y="1833487"/>
                  <a:pt x="2101405" y="1815731"/>
                </a:cubicBezTo>
                <a:close/>
                <a:moveTo>
                  <a:pt x="891049" y="1775007"/>
                </a:moveTo>
                <a:cubicBezTo>
                  <a:pt x="888385" y="1775608"/>
                  <a:pt x="886667" y="1778730"/>
                  <a:pt x="886208" y="1785259"/>
                </a:cubicBezTo>
                <a:cubicBezTo>
                  <a:pt x="894685" y="1792247"/>
                  <a:pt x="900757" y="1793049"/>
                  <a:pt x="901559" y="1779875"/>
                </a:cubicBezTo>
                <a:cubicBezTo>
                  <a:pt x="897321" y="1776324"/>
                  <a:pt x="893712" y="1774405"/>
                  <a:pt x="891049" y="1775007"/>
                </a:cubicBezTo>
                <a:close/>
                <a:moveTo>
                  <a:pt x="665528" y="1773231"/>
                </a:moveTo>
                <a:cubicBezTo>
                  <a:pt x="657822" y="1777935"/>
                  <a:pt x="655094" y="1794109"/>
                  <a:pt x="642894" y="1788696"/>
                </a:cubicBezTo>
                <a:cubicBezTo>
                  <a:pt x="645643" y="1812982"/>
                  <a:pt x="680812" y="1788009"/>
                  <a:pt x="675428" y="1773575"/>
                </a:cubicBezTo>
                <a:cubicBezTo>
                  <a:pt x="671218" y="1771370"/>
                  <a:pt x="668096" y="1771663"/>
                  <a:pt x="665528" y="1773231"/>
                </a:cubicBezTo>
                <a:close/>
                <a:moveTo>
                  <a:pt x="697078" y="1738750"/>
                </a:moveTo>
                <a:cubicBezTo>
                  <a:pt x="696506" y="1758568"/>
                  <a:pt x="697078" y="1753872"/>
                  <a:pt x="692725" y="1771627"/>
                </a:cubicBezTo>
                <a:cubicBezTo>
                  <a:pt x="701546" y="1780105"/>
                  <a:pt x="702119" y="1769336"/>
                  <a:pt x="709794" y="1775179"/>
                </a:cubicBezTo>
                <a:cubicBezTo>
                  <a:pt x="707617" y="1747342"/>
                  <a:pt x="722280" y="1759828"/>
                  <a:pt x="724572" y="1742531"/>
                </a:cubicBezTo>
                <a:cubicBezTo>
                  <a:pt x="713803" y="1737261"/>
                  <a:pt x="710367" y="1749633"/>
                  <a:pt x="697078" y="1738750"/>
                </a:cubicBezTo>
                <a:close/>
                <a:moveTo>
                  <a:pt x="423565" y="1730789"/>
                </a:moveTo>
                <a:cubicBezTo>
                  <a:pt x="416498" y="1732422"/>
                  <a:pt x="407885" y="1747199"/>
                  <a:pt x="402558" y="1751924"/>
                </a:cubicBezTo>
                <a:cubicBezTo>
                  <a:pt x="414930" y="1752840"/>
                  <a:pt x="422376" y="1743447"/>
                  <a:pt x="429937" y="1734397"/>
                </a:cubicBezTo>
                <a:cubicBezTo>
                  <a:pt x="428104" y="1731161"/>
                  <a:pt x="425920" y="1730245"/>
                  <a:pt x="423565" y="1730789"/>
                </a:cubicBezTo>
                <a:close/>
                <a:moveTo>
                  <a:pt x="452132" y="1710255"/>
                </a:moveTo>
                <a:cubicBezTo>
                  <a:pt x="447006" y="1710398"/>
                  <a:pt x="442023" y="1713205"/>
                  <a:pt x="441278" y="1717672"/>
                </a:cubicBezTo>
                <a:cubicBezTo>
                  <a:pt x="444485" y="1731190"/>
                  <a:pt x="458003" y="1718474"/>
                  <a:pt x="463845" y="1718818"/>
                </a:cubicBezTo>
                <a:cubicBezTo>
                  <a:pt x="462528" y="1712632"/>
                  <a:pt x="457258" y="1710112"/>
                  <a:pt x="452132" y="1710255"/>
                </a:cubicBezTo>
                <a:close/>
                <a:moveTo>
                  <a:pt x="899726" y="1694532"/>
                </a:moveTo>
                <a:cubicBezTo>
                  <a:pt x="886896" y="1696136"/>
                  <a:pt x="883230" y="1722254"/>
                  <a:pt x="867307" y="1715725"/>
                </a:cubicBezTo>
                <a:cubicBezTo>
                  <a:pt x="864557" y="1726149"/>
                  <a:pt x="865130" y="1734397"/>
                  <a:pt x="867078" y="1741729"/>
                </a:cubicBezTo>
                <a:cubicBezTo>
                  <a:pt x="875555" y="1747342"/>
                  <a:pt x="871660" y="1740812"/>
                  <a:pt x="871774" y="1734283"/>
                </a:cubicBezTo>
                <a:cubicBezTo>
                  <a:pt x="885979" y="1721911"/>
                  <a:pt x="902590" y="1724431"/>
                  <a:pt x="899726" y="1694532"/>
                </a:cubicBezTo>
                <a:close/>
                <a:moveTo>
                  <a:pt x="791471" y="1690981"/>
                </a:moveTo>
                <a:cubicBezTo>
                  <a:pt x="783796" y="1695334"/>
                  <a:pt x="774403" y="1695563"/>
                  <a:pt x="771081" y="1711028"/>
                </a:cubicBezTo>
                <a:cubicBezTo>
                  <a:pt x="783567" y="1718474"/>
                  <a:pt x="788379" y="1707019"/>
                  <a:pt x="791471" y="1690981"/>
                </a:cubicBezTo>
                <a:close/>
                <a:moveTo>
                  <a:pt x="931572" y="1678495"/>
                </a:moveTo>
                <a:cubicBezTo>
                  <a:pt x="928135" y="1687430"/>
                  <a:pt x="921147" y="1686742"/>
                  <a:pt x="920460" y="1703124"/>
                </a:cubicBezTo>
                <a:cubicBezTo>
                  <a:pt x="922866" y="1708966"/>
                  <a:pt x="927219" y="1713434"/>
                  <a:pt x="933061" y="1717214"/>
                </a:cubicBezTo>
                <a:cubicBezTo>
                  <a:pt x="935238" y="1696480"/>
                  <a:pt x="940049" y="1700260"/>
                  <a:pt x="948641" y="1711944"/>
                </a:cubicBezTo>
                <a:cubicBezTo>
                  <a:pt x="951046" y="1693501"/>
                  <a:pt x="946922" y="1695334"/>
                  <a:pt x="953108" y="1682618"/>
                </a:cubicBezTo>
                <a:cubicBezTo>
                  <a:pt x="946464" y="1682847"/>
                  <a:pt x="942569" y="1690408"/>
                  <a:pt x="931572" y="1678495"/>
                </a:cubicBezTo>
                <a:close/>
                <a:moveTo>
                  <a:pt x="863283" y="1642553"/>
                </a:moveTo>
                <a:cubicBezTo>
                  <a:pt x="858715" y="1643298"/>
                  <a:pt x="854305" y="1647336"/>
                  <a:pt x="854248" y="1654438"/>
                </a:cubicBezTo>
                <a:cubicBezTo>
                  <a:pt x="864443" y="1663488"/>
                  <a:pt x="865130" y="1646877"/>
                  <a:pt x="873264" y="1650429"/>
                </a:cubicBezTo>
                <a:cubicBezTo>
                  <a:pt x="872577" y="1644358"/>
                  <a:pt x="867851" y="1641809"/>
                  <a:pt x="863283" y="1642553"/>
                </a:cubicBezTo>
                <a:close/>
                <a:moveTo>
                  <a:pt x="841647" y="1641379"/>
                </a:moveTo>
                <a:cubicBezTo>
                  <a:pt x="836492" y="1655354"/>
                  <a:pt x="851727" y="1654896"/>
                  <a:pt x="848863" y="1667154"/>
                </a:cubicBezTo>
                <a:cubicBezTo>
                  <a:pt x="858601" y="1667039"/>
                  <a:pt x="852873" y="1641264"/>
                  <a:pt x="841647" y="1641379"/>
                </a:cubicBezTo>
                <a:close/>
                <a:moveTo>
                  <a:pt x="1059646" y="1638336"/>
                </a:moveTo>
                <a:cubicBezTo>
                  <a:pt x="1052886" y="1640204"/>
                  <a:pt x="1051425" y="1658247"/>
                  <a:pt x="1041201" y="1649741"/>
                </a:cubicBezTo>
                <a:cubicBezTo>
                  <a:pt x="1047731" y="1668872"/>
                  <a:pt x="1068809" y="1669445"/>
                  <a:pt x="1068694" y="1643441"/>
                </a:cubicBezTo>
                <a:cubicBezTo>
                  <a:pt x="1064742" y="1638887"/>
                  <a:pt x="1061900" y="1637713"/>
                  <a:pt x="1059646" y="1638336"/>
                </a:cubicBezTo>
                <a:close/>
                <a:moveTo>
                  <a:pt x="1075553" y="1626773"/>
                </a:moveTo>
                <a:cubicBezTo>
                  <a:pt x="1072074" y="1628720"/>
                  <a:pt x="1069783" y="1634334"/>
                  <a:pt x="1068694" y="1643555"/>
                </a:cubicBezTo>
                <a:cubicBezTo>
                  <a:pt x="1070985" y="1649856"/>
                  <a:pt x="1075338" y="1655011"/>
                  <a:pt x="1081181" y="1659364"/>
                </a:cubicBezTo>
                <a:cubicBezTo>
                  <a:pt x="1077515" y="1634391"/>
                  <a:pt x="1087481" y="1655240"/>
                  <a:pt x="1089543" y="1631985"/>
                </a:cubicBezTo>
                <a:cubicBezTo>
                  <a:pt x="1083701" y="1626544"/>
                  <a:pt x="1079033" y="1624825"/>
                  <a:pt x="1075553" y="1626773"/>
                </a:cubicBezTo>
                <a:close/>
                <a:moveTo>
                  <a:pt x="963304" y="1618811"/>
                </a:moveTo>
                <a:cubicBezTo>
                  <a:pt x="961127" y="1633704"/>
                  <a:pt x="981174" y="1646648"/>
                  <a:pt x="980831" y="1626143"/>
                </a:cubicBezTo>
                <a:cubicBezTo>
                  <a:pt x="973385" y="1618926"/>
                  <a:pt x="967886" y="1617551"/>
                  <a:pt x="963304" y="1618811"/>
                </a:cubicBezTo>
                <a:close/>
                <a:moveTo>
                  <a:pt x="609559" y="1607356"/>
                </a:moveTo>
                <a:cubicBezTo>
                  <a:pt x="597416" y="1602201"/>
                  <a:pt x="597645" y="1625799"/>
                  <a:pt x="595239" y="1643097"/>
                </a:cubicBezTo>
                <a:cubicBezTo>
                  <a:pt x="604060" y="1640806"/>
                  <a:pt x="607153" y="1625112"/>
                  <a:pt x="609559" y="1607356"/>
                </a:cubicBezTo>
                <a:close/>
                <a:moveTo>
                  <a:pt x="1142087" y="1605026"/>
                </a:moveTo>
                <a:cubicBezTo>
                  <a:pt x="1138723" y="1606290"/>
                  <a:pt x="1135909" y="1610363"/>
                  <a:pt x="1134334" y="1618239"/>
                </a:cubicBezTo>
                <a:cubicBezTo>
                  <a:pt x="1156099" y="1621332"/>
                  <a:pt x="1157245" y="1630038"/>
                  <a:pt x="1168586" y="1642753"/>
                </a:cubicBezTo>
                <a:cubicBezTo>
                  <a:pt x="1167212" y="1622735"/>
                  <a:pt x="1152176" y="1601235"/>
                  <a:pt x="1142087" y="1605026"/>
                </a:cubicBezTo>
                <a:close/>
                <a:moveTo>
                  <a:pt x="1007636" y="1601514"/>
                </a:moveTo>
                <a:cubicBezTo>
                  <a:pt x="999847" y="1600712"/>
                  <a:pt x="994921" y="1608616"/>
                  <a:pt x="992630" y="1623852"/>
                </a:cubicBezTo>
                <a:cubicBezTo>
                  <a:pt x="1003627" y="1634047"/>
                  <a:pt x="1001794" y="1606554"/>
                  <a:pt x="1007636" y="1601514"/>
                </a:cubicBezTo>
                <a:close/>
                <a:moveTo>
                  <a:pt x="1028715" y="1597963"/>
                </a:moveTo>
                <a:cubicBezTo>
                  <a:pt x="1025736" y="1601342"/>
                  <a:pt x="1024820" y="1608158"/>
                  <a:pt x="1027798" y="1616864"/>
                </a:cubicBezTo>
                <a:cubicBezTo>
                  <a:pt x="1032380" y="1610678"/>
                  <a:pt x="1041545" y="1618353"/>
                  <a:pt x="1042003" y="1599681"/>
                </a:cubicBezTo>
                <a:cubicBezTo>
                  <a:pt x="1036734" y="1594641"/>
                  <a:pt x="1031693" y="1594583"/>
                  <a:pt x="1028715" y="1597963"/>
                </a:cubicBezTo>
                <a:close/>
                <a:moveTo>
                  <a:pt x="1087177" y="1576731"/>
                </a:moveTo>
                <a:cubicBezTo>
                  <a:pt x="1071078" y="1575946"/>
                  <a:pt x="1055463" y="1582412"/>
                  <a:pt x="1062852" y="1610334"/>
                </a:cubicBezTo>
                <a:cubicBezTo>
                  <a:pt x="1078660" y="1607814"/>
                  <a:pt x="1093094" y="1601972"/>
                  <a:pt x="1102602" y="1579405"/>
                </a:cubicBezTo>
                <a:cubicBezTo>
                  <a:pt x="1097963" y="1578059"/>
                  <a:pt x="1092543" y="1576992"/>
                  <a:pt x="1087177" y="1576731"/>
                </a:cubicBezTo>
                <a:close/>
                <a:moveTo>
                  <a:pt x="1114718" y="1560557"/>
                </a:moveTo>
                <a:cubicBezTo>
                  <a:pt x="1111223" y="1563253"/>
                  <a:pt x="1113284" y="1584216"/>
                  <a:pt x="1106841" y="1577343"/>
                </a:cubicBezTo>
                <a:cubicBezTo>
                  <a:pt x="1106268" y="1583643"/>
                  <a:pt x="1112225" y="1586622"/>
                  <a:pt x="1116005" y="1590860"/>
                </a:cubicBezTo>
                <a:cubicBezTo>
                  <a:pt x="1117494" y="1582498"/>
                  <a:pt x="1119098" y="1574020"/>
                  <a:pt x="1120587" y="1565658"/>
                </a:cubicBezTo>
                <a:cubicBezTo>
                  <a:pt x="1117666" y="1560790"/>
                  <a:pt x="1115883" y="1559658"/>
                  <a:pt x="1114718" y="1560557"/>
                </a:cubicBezTo>
                <a:close/>
                <a:moveTo>
                  <a:pt x="645958" y="1555577"/>
                </a:moveTo>
                <a:cubicBezTo>
                  <a:pt x="642092" y="1558183"/>
                  <a:pt x="638999" y="1562680"/>
                  <a:pt x="635448" y="1566116"/>
                </a:cubicBezTo>
                <a:cubicBezTo>
                  <a:pt x="640374" y="1585705"/>
                  <a:pt x="646903" y="1555348"/>
                  <a:pt x="656526" y="1564856"/>
                </a:cubicBezTo>
                <a:cubicBezTo>
                  <a:pt x="665118" y="1574250"/>
                  <a:pt x="652860" y="1585705"/>
                  <a:pt x="652860" y="1594755"/>
                </a:cubicBezTo>
                <a:cubicBezTo>
                  <a:pt x="660994" y="1592808"/>
                  <a:pt x="666721" y="1585132"/>
                  <a:pt x="669814" y="1570928"/>
                </a:cubicBezTo>
                <a:cubicBezTo>
                  <a:pt x="662941" y="1569553"/>
                  <a:pt x="659504" y="1565200"/>
                  <a:pt x="661108" y="1556379"/>
                </a:cubicBezTo>
                <a:cubicBezTo>
                  <a:pt x="654464" y="1552255"/>
                  <a:pt x="649825" y="1552971"/>
                  <a:pt x="645958" y="1555577"/>
                </a:cubicBezTo>
                <a:close/>
                <a:moveTo>
                  <a:pt x="983924" y="1544236"/>
                </a:moveTo>
                <a:cubicBezTo>
                  <a:pt x="983122" y="1549162"/>
                  <a:pt x="987360" y="1551224"/>
                  <a:pt x="989766" y="1554203"/>
                </a:cubicBezTo>
                <a:lnTo>
                  <a:pt x="989342" y="1554751"/>
                </a:lnTo>
                <a:close/>
                <a:moveTo>
                  <a:pt x="1054461" y="1543592"/>
                </a:moveTo>
                <a:cubicBezTo>
                  <a:pt x="1048934" y="1541774"/>
                  <a:pt x="1043779" y="1543034"/>
                  <a:pt x="1038795" y="1551224"/>
                </a:cubicBezTo>
                <a:cubicBezTo>
                  <a:pt x="1039712" y="1562221"/>
                  <a:pt x="1044752" y="1556608"/>
                  <a:pt x="1048876" y="1559014"/>
                </a:cubicBezTo>
                <a:cubicBezTo>
                  <a:pt x="1045096" y="1568178"/>
                  <a:pt x="1037993" y="1567033"/>
                  <a:pt x="1036962" y="1584216"/>
                </a:cubicBezTo>
                <a:cubicBezTo>
                  <a:pt x="1043492" y="1592578"/>
                  <a:pt x="1045439" y="1607127"/>
                  <a:pt x="1052886" y="1602430"/>
                </a:cubicBezTo>
                <a:cubicBezTo>
                  <a:pt x="1047272" y="1580665"/>
                  <a:pt x="1051625" y="1576999"/>
                  <a:pt x="1057239" y="1554088"/>
                </a:cubicBezTo>
                <a:cubicBezTo>
                  <a:pt x="1063310" y="1561305"/>
                  <a:pt x="1060904" y="1573448"/>
                  <a:pt x="1072245" y="1577572"/>
                </a:cubicBezTo>
                <a:cubicBezTo>
                  <a:pt x="1075453" y="1568064"/>
                  <a:pt x="1072245" y="1562221"/>
                  <a:pt x="1072360" y="1554432"/>
                </a:cubicBezTo>
                <a:cubicBezTo>
                  <a:pt x="1065888" y="1550308"/>
                  <a:pt x="1059988" y="1545411"/>
                  <a:pt x="1054461" y="1543592"/>
                </a:cubicBezTo>
                <a:close/>
                <a:moveTo>
                  <a:pt x="1193247" y="1537268"/>
                </a:moveTo>
                <a:lnTo>
                  <a:pt x="1192528" y="1539196"/>
                </a:lnTo>
                <a:lnTo>
                  <a:pt x="1190892" y="1538162"/>
                </a:lnTo>
                <a:close/>
                <a:moveTo>
                  <a:pt x="608653" y="1529230"/>
                </a:moveTo>
                <a:cubicBezTo>
                  <a:pt x="601576" y="1534750"/>
                  <a:pt x="601683" y="1562823"/>
                  <a:pt x="592834" y="1574593"/>
                </a:cubicBezTo>
                <a:cubicBezTo>
                  <a:pt x="604747" y="1577343"/>
                  <a:pt x="606466" y="1566116"/>
                  <a:pt x="616432" y="1579061"/>
                </a:cubicBezTo>
                <a:cubicBezTo>
                  <a:pt x="616203" y="1560847"/>
                  <a:pt x="609673" y="1548246"/>
                  <a:pt x="618723" y="1532666"/>
                </a:cubicBezTo>
                <a:cubicBezTo>
                  <a:pt x="614170" y="1528055"/>
                  <a:pt x="611012" y="1527390"/>
                  <a:pt x="608653" y="1529230"/>
                </a:cubicBezTo>
                <a:close/>
                <a:moveTo>
                  <a:pt x="655610" y="1524905"/>
                </a:moveTo>
                <a:cubicBezTo>
                  <a:pt x="649939" y="1524676"/>
                  <a:pt x="644613" y="1528084"/>
                  <a:pt x="645758" y="1538967"/>
                </a:cubicBezTo>
                <a:cubicBezTo>
                  <a:pt x="654922" y="1541487"/>
                  <a:pt x="662139" y="1539425"/>
                  <a:pt x="667523" y="1532666"/>
                </a:cubicBezTo>
                <a:cubicBezTo>
                  <a:pt x="667294" y="1529001"/>
                  <a:pt x="661280" y="1525134"/>
                  <a:pt x="655610" y="1524905"/>
                </a:cubicBezTo>
                <a:close/>
                <a:moveTo>
                  <a:pt x="1198385" y="1523474"/>
                </a:moveTo>
                <a:cubicBezTo>
                  <a:pt x="1201692" y="1521784"/>
                  <a:pt x="1205186" y="1524247"/>
                  <a:pt x="1205358" y="1532666"/>
                </a:cubicBezTo>
                <a:lnTo>
                  <a:pt x="1193247" y="1537268"/>
                </a:lnTo>
                <a:close/>
                <a:moveTo>
                  <a:pt x="620098" y="1522471"/>
                </a:moveTo>
                <a:cubicBezTo>
                  <a:pt x="619525" y="1537821"/>
                  <a:pt x="628804" y="1544122"/>
                  <a:pt x="629491" y="1558212"/>
                </a:cubicBezTo>
                <a:cubicBezTo>
                  <a:pt x="634302" y="1552370"/>
                  <a:pt x="640603" y="1550079"/>
                  <a:pt x="642550" y="1537363"/>
                </a:cubicBezTo>
                <a:cubicBezTo>
                  <a:pt x="631782" y="1535416"/>
                  <a:pt x="632011" y="1523273"/>
                  <a:pt x="620098" y="1522471"/>
                </a:cubicBezTo>
                <a:close/>
                <a:moveTo>
                  <a:pt x="1099742" y="1517776"/>
                </a:moveTo>
                <a:cubicBezTo>
                  <a:pt x="1097934" y="1519120"/>
                  <a:pt x="1096703" y="1522185"/>
                  <a:pt x="1096531" y="1527626"/>
                </a:cubicBezTo>
                <a:cubicBezTo>
                  <a:pt x="1109705" y="1534728"/>
                  <a:pt x="1113600" y="1558326"/>
                  <a:pt x="1118525" y="1534385"/>
                </a:cubicBezTo>
                <a:cubicBezTo>
                  <a:pt x="1115776" y="1525192"/>
                  <a:pt x="1105166" y="1513743"/>
                  <a:pt x="1099742" y="1517776"/>
                </a:cubicBezTo>
                <a:close/>
                <a:moveTo>
                  <a:pt x="1494179" y="1511474"/>
                </a:moveTo>
                <a:cubicBezTo>
                  <a:pt x="1491859" y="1513565"/>
                  <a:pt x="1490256" y="1519035"/>
                  <a:pt x="1489110" y="1526595"/>
                </a:cubicBezTo>
                <a:cubicBezTo>
                  <a:pt x="1492318" y="1530375"/>
                  <a:pt x="1495525" y="1534270"/>
                  <a:pt x="1498733" y="1538165"/>
                </a:cubicBezTo>
                <a:cubicBezTo>
                  <a:pt x="1500336" y="1530948"/>
                  <a:pt x="1501940" y="1523846"/>
                  <a:pt x="1503544" y="1516629"/>
                </a:cubicBezTo>
                <a:cubicBezTo>
                  <a:pt x="1499535" y="1510672"/>
                  <a:pt x="1496499" y="1509383"/>
                  <a:pt x="1494179" y="1511474"/>
                </a:cubicBezTo>
                <a:close/>
                <a:moveTo>
                  <a:pt x="819924" y="1484869"/>
                </a:moveTo>
                <a:cubicBezTo>
                  <a:pt x="816072" y="1484038"/>
                  <a:pt x="812893" y="1485069"/>
                  <a:pt x="812320" y="1493145"/>
                </a:cubicBezTo>
                <a:cubicBezTo>
                  <a:pt x="821370" y="1498185"/>
                  <a:pt x="832826" y="1510443"/>
                  <a:pt x="831566" y="1487761"/>
                </a:cubicBezTo>
                <a:cubicBezTo>
                  <a:pt x="828301" y="1488391"/>
                  <a:pt x="823776" y="1485699"/>
                  <a:pt x="819924" y="1484869"/>
                </a:cubicBezTo>
                <a:close/>
                <a:moveTo>
                  <a:pt x="744866" y="1482683"/>
                </a:moveTo>
                <a:cubicBezTo>
                  <a:pt x="734352" y="1483901"/>
                  <a:pt x="723483" y="1504113"/>
                  <a:pt x="721249" y="1525678"/>
                </a:cubicBezTo>
                <a:cubicBezTo>
                  <a:pt x="730299" y="1537478"/>
                  <a:pt x="737287" y="1539310"/>
                  <a:pt x="745191" y="1532437"/>
                </a:cubicBezTo>
                <a:cubicBezTo>
                  <a:pt x="745077" y="1512046"/>
                  <a:pt x="733507" y="1525907"/>
                  <a:pt x="729841" y="1513650"/>
                </a:cubicBezTo>
                <a:cubicBezTo>
                  <a:pt x="734538" y="1487990"/>
                  <a:pt x="743015" y="1507808"/>
                  <a:pt x="752752" y="1503798"/>
                </a:cubicBezTo>
                <a:cubicBezTo>
                  <a:pt x="754699" y="1495436"/>
                  <a:pt x="748972" y="1487532"/>
                  <a:pt x="754929" y="1488448"/>
                </a:cubicBezTo>
                <a:cubicBezTo>
                  <a:pt x="751836" y="1483980"/>
                  <a:pt x="748371" y="1482276"/>
                  <a:pt x="744866" y="1482683"/>
                </a:cubicBezTo>
                <a:close/>
                <a:moveTo>
                  <a:pt x="786889" y="1467370"/>
                </a:moveTo>
                <a:cubicBezTo>
                  <a:pt x="778298" y="1463131"/>
                  <a:pt x="772799" y="1467485"/>
                  <a:pt x="770508" y="1480429"/>
                </a:cubicBezTo>
                <a:cubicBezTo>
                  <a:pt x="778069" y="1486272"/>
                  <a:pt x="783453" y="1486730"/>
                  <a:pt x="788035" y="1484668"/>
                </a:cubicBezTo>
                <a:cubicBezTo>
                  <a:pt x="786775" y="1479513"/>
                  <a:pt x="785744" y="1474358"/>
                  <a:pt x="786889" y="1467370"/>
                </a:cubicBezTo>
                <a:close/>
                <a:moveTo>
                  <a:pt x="1349447" y="1453405"/>
                </a:moveTo>
                <a:cubicBezTo>
                  <a:pt x="1343841" y="1453760"/>
                  <a:pt x="1334948" y="1469031"/>
                  <a:pt x="1326442" y="1457175"/>
                </a:cubicBezTo>
                <a:cubicBezTo>
                  <a:pt x="1329306" y="1494863"/>
                  <a:pt x="1346719" y="1465193"/>
                  <a:pt x="1353821" y="1459580"/>
                </a:cubicBezTo>
                <a:cubicBezTo>
                  <a:pt x="1352819" y="1454826"/>
                  <a:pt x="1351316" y="1453287"/>
                  <a:pt x="1349447" y="1453405"/>
                </a:cubicBezTo>
                <a:close/>
                <a:moveTo>
                  <a:pt x="1425761" y="1445605"/>
                </a:moveTo>
                <a:cubicBezTo>
                  <a:pt x="1425990" y="1450072"/>
                  <a:pt x="1429313" y="1475389"/>
                  <a:pt x="1420950" y="1467141"/>
                </a:cubicBezTo>
                <a:cubicBezTo>
                  <a:pt x="1423470" y="1490281"/>
                  <a:pt x="1437790" y="1478596"/>
                  <a:pt x="1438706" y="1460497"/>
                </a:cubicBezTo>
                <a:close/>
                <a:moveTo>
                  <a:pt x="886667" y="1442970"/>
                </a:moveTo>
                <a:cubicBezTo>
                  <a:pt x="878533" y="1439190"/>
                  <a:pt x="881053" y="1464277"/>
                  <a:pt x="882428" y="1468516"/>
                </a:cubicBezTo>
                <a:cubicBezTo>
                  <a:pt x="895029" y="1472296"/>
                  <a:pt x="889301" y="1453280"/>
                  <a:pt x="886667" y="1442970"/>
                </a:cubicBezTo>
                <a:close/>
                <a:moveTo>
                  <a:pt x="1890539" y="1432617"/>
                </a:moveTo>
                <a:cubicBezTo>
                  <a:pt x="1884095" y="1434636"/>
                  <a:pt x="1877108" y="1439877"/>
                  <a:pt x="1871838" y="1434378"/>
                </a:cubicBezTo>
                <a:cubicBezTo>
                  <a:pt x="1874587" y="1448812"/>
                  <a:pt x="1880773" y="1452478"/>
                  <a:pt x="1887417" y="1452707"/>
                </a:cubicBezTo>
                <a:cubicBezTo>
                  <a:pt x="1894061" y="1453165"/>
                  <a:pt x="1901278" y="1449958"/>
                  <a:pt x="1905975" y="1450187"/>
                </a:cubicBezTo>
                <a:cubicBezTo>
                  <a:pt x="1902882" y="1431801"/>
                  <a:pt x="1896983" y="1430598"/>
                  <a:pt x="1890539" y="1432617"/>
                </a:cubicBezTo>
                <a:close/>
                <a:moveTo>
                  <a:pt x="976019" y="1428880"/>
                </a:moveTo>
                <a:cubicBezTo>
                  <a:pt x="974530" y="1437471"/>
                  <a:pt x="973041" y="1446177"/>
                  <a:pt x="971666" y="1454998"/>
                </a:cubicBezTo>
                <a:cubicBezTo>
                  <a:pt x="976936" y="1460382"/>
                  <a:pt x="978310" y="1454311"/>
                  <a:pt x="982663" y="1457060"/>
                </a:cubicBezTo>
                <a:cubicBezTo>
                  <a:pt x="982892" y="1446063"/>
                  <a:pt x="985298" y="1433691"/>
                  <a:pt x="976019" y="1428880"/>
                </a:cubicBezTo>
                <a:close/>
                <a:moveTo>
                  <a:pt x="1396532" y="1424357"/>
                </a:moveTo>
                <a:cubicBezTo>
                  <a:pt x="1394782" y="1424620"/>
                  <a:pt x="1393171" y="1427333"/>
                  <a:pt x="1391624" y="1434149"/>
                </a:cubicBezTo>
                <a:cubicBezTo>
                  <a:pt x="1396321" y="1451218"/>
                  <a:pt x="1412244" y="1454082"/>
                  <a:pt x="1418086" y="1443543"/>
                </a:cubicBezTo>
                <a:cubicBezTo>
                  <a:pt x="1408292" y="1444832"/>
                  <a:pt x="1401784" y="1423567"/>
                  <a:pt x="1396532" y="1424357"/>
                </a:cubicBezTo>
                <a:close/>
                <a:moveTo>
                  <a:pt x="2098857" y="1414474"/>
                </a:moveTo>
                <a:cubicBezTo>
                  <a:pt x="2095306" y="1416851"/>
                  <a:pt x="2092871" y="1422865"/>
                  <a:pt x="2093616" y="1431743"/>
                </a:cubicBezTo>
                <a:cubicBezTo>
                  <a:pt x="2099916" y="1435982"/>
                  <a:pt x="2106331" y="1439877"/>
                  <a:pt x="2110799" y="1419028"/>
                </a:cubicBezTo>
                <a:cubicBezTo>
                  <a:pt x="2107076" y="1413358"/>
                  <a:pt x="2102408" y="1412097"/>
                  <a:pt x="2098857" y="1414474"/>
                </a:cubicBezTo>
                <a:close/>
                <a:moveTo>
                  <a:pt x="1328733" y="1407343"/>
                </a:moveTo>
                <a:cubicBezTo>
                  <a:pt x="1321173" y="1403448"/>
                  <a:pt x="1329192" y="1432545"/>
                  <a:pt x="1325297" y="1443084"/>
                </a:cubicBezTo>
                <a:cubicBezTo>
                  <a:pt x="1332056" y="1447323"/>
                  <a:pt x="1339845" y="1455800"/>
                  <a:pt x="1341793" y="1440564"/>
                </a:cubicBezTo>
                <a:cubicBezTo>
                  <a:pt x="1338242" y="1429109"/>
                  <a:pt x="1329764" y="1419944"/>
                  <a:pt x="1328733" y="1407343"/>
                </a:cubicBezTo>
                <a:close/>
                <a:moveTo>
                  <a:pt x="2255802" y="1398916"/>
                </a:moveTo>
                <a:cubicBezTo>
                  <a:pt x="2251716" y="1396060"/>
                  <a:pt x="2248322" y="1409635"/>
                  <a:pt x="2244026" y="1403105"/>
                </a:cubicBezTo>
                <a:cubicBezTo>
                  <a:pt x="2241735" y="1425558"/>
                  <a:pt x="2257200" y="1434378"/>
                  <a:pt x="2260178" y="1408603"/>
                </a:cubicBezTo>
                <a:cubicBezTo>
                  <a:pt x="2258603" y="1402646"/>
                  <a:pt x="2257164" y="1399869"/>
                  <a:pt x="2255802" y="1398916"/>
                </a:cubicBezTo>
                <a:close/>
                <a:moveTo>
                  <a:pt x="1338814" y="1397835"/>
                </a:moveTo>
                <a:cubicBezTo>
                  <a:pt x="1332285" y="1412269"/>
                  <a:pt x="1337325" y="1421434"/>
                  <a:pt x="1339731" y="1431743"/>
                </a:cubicBezTo>
                <a:cubicBezTo>
                  <a:pt x="1350957" y="1441251"/>
                  <a:pt x="1353134" y="1405052"/>
                  <a:pt x="1338814" y="1397835"/>
                </a:cubicBezTo>
                <a:close/>
                <a:moveTo>
                  <a:pt x="2385473" y="1396132"/>
                </a:moveTo>
                <a:cubicBezTo>
                  <a:pt x="2382094" y="1397005"/>
                  <a:pt x="2378800" y="1402475"/>
                  <a:pt x="2375651" y="1412957"/>
                </a:cubicBezTo>
                <a:cubicBezTo>
                  <a:pt x="2382637" y="1432660"/>
                  <a:pt x="2389168" y="1418226"/>
                  <a:pt x="2395811" y="1406885"/>
                </a:cubicBezTo>
                <a:cubicBezTo>
                  <a:pt x="2392318" y="1398981"/>
                  <a:pt x="2388853" y="1395258"/>
                  <a:pt x="2385473" y="1396132"/>
                </a:cubicBezTo>
                <a:close/>
                <a:moveTo>
                  <a:pt x="785056" y="1382027"/>
                </a:moveTo>
                <a:cubicBezTo>
                  <a:pt x="769019" y="1375153"/>
                  <a:pt x="759969" y="1387754"/>
                  <a:pt x="752408" y="1403792"/>
                </a:cubicBezTo>
                <a:cubicBezTo>
                  <a:pt x="763406" y="1396690"/>
                  <a:pt x="776923" y="1396804"/>
                  <a:pt x="785056" y="1382027"/>
                </a:cubicBezTo>
                <a:close/>
                <a:moveTo>
                  <a:pt x="1376846" y="1371373"/>
                </a:moveTo>
                <a:cubicBezTo>
                  <a:pt x="1372837" y="1386151"/>
                  <a:pt x="1369973" y="1400355"/>
                  <a:pt x="1380741" y="1409176"/>
                </a:cubicBezTo>
                <a:cubicBezTo>
                  <a:pt x="1384292" y="1392566"/>
                  <a:pt x="1392311" y="1395659"/>
                  <a:pt x="1397810" y="1387525"/>
                </a:cubicBezTo>
                <a:cubicBezTo>
                  <a:pt x="1402507" y="1398866"/>
                  <a:pt x="1397123" y="1413987"/>
                  <a:pt x="1410526" y="1421892"/>
                </a:cubicBezTo>
                <a:cubicBezTo>
                  <a:pt x="1422096" y="1409520"/>
                  <a:pt x="1410755" y="1397377"/>
                  <a:pt x="1412473" y="1376643"/>
                </a:cubicBezTo>
                <a:cubicBezTo>
                  <a:pt x="1398726" y="1366676"/>
                  <a:pt x="1393113" y="1392108"/>
                  <a:pt x="1376846" y="1371373"/>
                </a:cubicBezTo>
                <a:close/>
                <a:moveTo>
                  <a:pt x="1650861" y="1370571"/>
                </a:moveTo>
                <a:cubicBezTo>
                  <a:pt x="1646394" y="1389129"/>
                  <a:pt x="1649143" y="1405510"/>
                  <a:pt x="1641354" y="1424985"/>
                </a:cubicBezTo>
                <a:cubicBezTo>
                  <a:pt x="1650060" y="1443199"/>
                  <a:pt x="1653153" y="1429452"/>
                  <a:pt x="1659682" y="1435180"/>
                </a:cubicBezTo>
                <a:cubicBezTo>
                  <a:pt x="1664150" y="1425214"/>
                  <a:pt x="1647196" y="1384318"/>
                  <a:pt x="1663577" y="1403105"/>
                </a:cubicBezTo>
                <a:cubicBezTo>
                  <a:pt x="1665410" y="1399210"/>
                  <a:pt x="1663692" y="1396117"/>
                  <a:pt x="1661859" y="1393253"/>
                </a:cubicBezTo>
                <a:cubicBezTo>
                  <a:pt x="1662775" y="1389587"/>
                  <a:pt x="1663806" y="1385807"/>
                  <a:pt x="1664723" y="1382027"/>
                </a:cubicBezTo>
                <a:cubicBezTo>
                  <a:pt x="1660942" y="1382599"/>
                  <a:pt x="1656246" y="1378361"/>
                  <a:pt x="1650861" y="1370571"/>
                </a:cubicBezTo>
                <a:close/>
                <a:moveTo>
                  <a:pt x="842334" y="1369197"/>
                </a:moveTo>
                <a:cubicBezTo>
                  <a:pt x="846000" y="1396690"/>
                  <a:pt x="832138" y="1398637"/>
                  <a:pt x="835002" y="1416622"/>
                </a:cubicBezTo>
                <a:cubicBezTo>
                  <a:pt x="846916" y="1410322"/>
                  <a:pt x="860663" y="1409176"/>
                  <a:pt x="866161" y="1384089"/>
                </a:cubicBezTo>
                <a:cubicBezTo>
                  <a:pt x="855278" y="1372977"/>
                  <a:pt x="857455" y="1399783"/>
                  <a:pt x="849207" y="1396461"/>
                </a:cubicBezTo>
                <a:cubicBezTo>
                  <a:pt x="839928" y="1392566"/>
                  <a:pt x="857111" y="1369082"/>
                  <a:pt x="842334" y="1369197"/>
                </a:cubicBezTo>
                <a:close/>
                <a:moveTo>
                  <a:pt x="910723" y="1366447"/>
                </a:moveTo>
                <a:cubicBezTo>
                  <a:pt x="903277" y="1373893"/>
                  <a:pt x="907859" y="1402647"/>
                  <a:pt x="922408" y="1409176"/>
                </a:cubicBezTo>
                <a:cubicBezTo>
                  <a:pt x="924584" y="1390847"/>
                  <a:pt x="920117" y="1376872"/>
                  <a:pt x="910723" y="1366447"/>
                </a:cubicBezTo>
                <a:close/>
                <a:moveTo>
                  <a:pt x="1320944" y="1360662"/>
                </a:moveTo>
                <a:cubicBezTo>
                  <a:pt x="1318137" y="1361063"/>
                  <a:pt x="1315961" y="1364042"/>
                  <a:pt x="1315560" y="1374237"/>
                </a:cubicBezTo>
                <a:lnTo>
                  <a:pt x="1325526" y="1384318"/>
                </a:lnTo>
                <a:lnTo>
                  <a:pt x="1330108" y="1362552"/>
                </a:lnTo>
                <a:cubicBezTo>
                  <a:pt x="1327187" y="1362438"/>
                  <a:pt x="1323751" y="1360261"/>
                  <a:pt x="1320944" y="1360662"/>
                </a:cubicBezTo>
                <a:close/>
                <a:moveTo>
                  <a:pt x="1870348" y="1348462"/>
                </a:moveTo>
                <a:cubicBezTo>
                  <a:pt x="1870921" y="1356366"/>
                  <a:pt x="1870463" y="1371602"/>
                  <a:pt x="1865537" y="1365760"/>
                </a:cubicBezTo>
                <a:cubicBezTo>
                  <a:pt x="1872983" y="1380423"/>
                  <a:pt x="1899445" y="1390046"/>
                  <a:pt x="1909641" y="1363240"/>
                </a:cubicBezTo>
                <a:cubicBezTo>
                  <a:pt x="1895207" y="1346973"/>
                  <a:pt x="1885355" y="1369197"/>
                  <a:pt x="1870348" y="1348462"/>
                </a:cubicBezTo>
                <a:close/>
                <a:moveTo>
                  <a:pt x="1005918" y="1343307"/>
                </a:moveTo>
                <a:cubicBezTo>
                  <a:pt x="994119" y="1342276"/>
                  <a:pt x="1002252" y="1353044"/>
                  <a:pt x="994463" y="1365073"/>
                </a:cubicBezTo>
                <a:cubicBezTo>
                  <a:pt x="1001221" y="1372404"/>
                  <a:pt x="1004085" y="1367936"/>
                  <a:pt x="1009011" y="1369540"/>
                </a:cubicBezTo>
                <a:cubicBezTo>
                  <a:pt x="1013937" y="1356939"/>
                  <a:pt x="1004085" y="1353846"/>
                  <a:pt x="1005918" y="1343307"/>
                </a:cubicBezTo>
                <a:close/>
                <a:moveTo>
                  <a:pt x="2015907" y="1343184"/>
                </a:moveTo>
                <a:cubicBezTo>
                  <a:pt x="2009490" y="1340901"/>
                  <a:pt x="2003862" y="1352071"/>
                  <a:pt x="2005065" y="1364271"/>
                </a:cubicBezTo>
                <a:cubicBezTo>
                  <a:pt x="2011824" y="1370228"/>
                  <a:pt x="2017208" y="1362438"/>
                  <a:pt x="2022363" y="1350410"/>
                </a:cubicBezTo>
                <a:cubicBezTo>
                  <a:pt x="2020273" y="1346200"/>
                  <a:pt x="2018046" y="1343945"/>
                  <a:pt x="2015907" y="1343184"/>
                </a:cubicBezTo>
                <a:close/>
                <a:moveTo>
                  <a:pt x="1428969" y="1339985"/>
                </a:moveTo>
                <a:cubicBezTo>
                  <a:pt x="1420492" y="1335288"/>
                  <a:pt x="1416024" y="1348577"/>
                  <a:pt x="1407662" y="1343880"/>
                </a:cubicBezTo>
                <a:cubicBezTo>
                  <a:pt x="1410984" y="1368624"/>
                  <a:pt x="1426334" y="1355106"/>
                  <a:pt x="1428969" y="1339985"/>
                </a:cubicBezTo>
                <a:close/>
                <a:moveTo>
                  <a:pt x="946006" y="1337007"/>
                </a:moveTo>
                <a:cubicBezTo>
                  <a:pt x="941767" y="1359116"/>
                  <a:pt x="926417" y="1347202"/>
                  <a:pt x="921835" y="1367936"/>
                </a:cubicBezTo>
                <a:cubicBezTo>
                  <a:pt x="935352" y="1376414"/>
                  <a:pt x="936040" y="1352013"/>
                  <a:pt x="947381" y="1373550"/>
                </a:cubicBezTo>
                <a:cubicBezTo>
                  <a:pt x="945777" y="1343536"/>
                  <a:pt x="953108" y="1357627"/>
                  <a:pt x="960554" y="1341016"/>
                </a:cubicBezTo>
                <a:cubicBezTo>
                  <a:pt x="956774" y="1343078"/>
                  <a:pt x="951963" y="1341474"/>
                  <a:pt x="946006" y="1337007"/>
                </a:cubicBezTo>
                <a:close/>
                <a:moveTo>
                  <a:pt x="2088461" y="1336434"/>
                </a:moveTo>
                <a:cubicBezTo>
                  <a:pt x="2080901" y="1348577"/>
                  <a:pt x="2087430" y="1359116"/>
                  <a:pt x="2081931" y="1370800"/>
                </a:cubicBezTo>
                <a:cubicBezTo>
                  <a:pt x="2097052" y="1369884"/>
                  <a:pt x="2124546" y="1396232"/>
                  <a:pt x="2129586" y="1360490"/>
                </a:cubicBezTo>
                <a:cubicBezTo>
                  <a:pt x="2115152" y="1342047"/>
                  <a:pt x="2105071" y="1382485"/>
                  <a:pt x="2088461" y="1336434"/>
                </a:cubicBezTo>
                <a:close/>
                <a:moveTo>
                  <a:pt x="1613402" y="1335403"/>
                </a:moveTo>
                <a:cubicBezTo>
                  <a:pt x="1606987" y="1335288"/>
                  <a:pt x="1601603" y="1341245"/>
                  <a:pt x="1595188" y="1341131"/>
                </a:cubicBezTo>
                <a:cubicBezTo>
                  <a:pt x="1590949" y="1352701"/>
                  <a:pt x="1602863" y="1359230"/>
                  <a:pt x="1600457" y="1370113"/>
                </a:cubicBezTo>
                <a:cubicBezTo>
                  <a:pt x="1612257" y="1373091"/>
                  <a:pt x="1609049" y="1354648"/>
                  <a:pt x="1613402" y="1335403"/>
                </a:cubicBezTo>
                <a:close/>
                <a:moveTo>
                  <a:pt x="1374813" y="1328172"/>
                </a:moveTo>
                <a:cubicBezTo>
                  <a:pt x="1370460" y="1325923"/>
                  <a:pt x="1366193" y="1328472"/>
                  <a:pt x="1367224" y="1340902"/>
                </a:cubicBezTo>
                <a:cubicBezTo>
                  <a:pt x="1376274" y="1358314"/>
                  <a:pt x="1377190" y="1341016"/>
                  <a:pt x="1382918" y="1344224"/>
                </a:cubicBezTo>
                <a:cubicBezTo>
                  <a:pt x="1383605" y="1337465"/>
                  <a:pt x="1379166" y="1330420"/>
                  <a:pt x="1374813" y="1328172"/>
                </a:cubicBezTo>
                <a:close/>
                <a:moveTo>
                  <a:pt x="1749951" y="1317761"/>
                </a:moveTo>
                <a:cubicBezTo>
                  <a:pt x="1747775" y="1350410"/>
                  <a:pt x="1762667" y="1336434"/>
                  <a:pt x="1768395" y="1329102"/>
                </a:cubicBezTo>
                <a:cubicBezTo>
                  <a:pt x="1767593" y="1298974"/>
                  <a:pt x="1757627" y="1340902"/>
                  <a:pt x="1749951" y="1317761"/>
                </a:cubicBezTo>
                <a:close/>
                <a:moveTo>
                  <a:pt x="1007966" y="1317203"/>
                </a:moveTo>
                <a:cubicBezTo>
                  <a:pt x="1003570" y="1315556"/>
                  <a:pt x="998644" y="1317532"/>
                  <a:pt x="993661" y="1321084"/>
                </a:cubicBezTo>
                <a:cubicBezTo>
                  <a:pt x="983809" y="1328530"/>
                  <a:pt x="973957" y="1342276"/>
                  <a:pt x="967313" y="1345713"/>
                </a:cubicBezTo>
                <a:cubicBezTo>
                  <a:pt x="982892" y="1369655"/>
                  <a:pt x="996525" y="1316272"/>
                  <a:pt x="1019092" y="1335059"/>
                </a:cubicBezTo>
                <a:cubicBezTo>
                  <a:pt x="1016228" y="1324119"/>
                  <a:pt x="1012362" y="1318849"/>
                  <a:pt x="1007966" y="1317203"/>
                </a:cubicBezTo>
                <a:close/>
                <a:moveTo>
                  <a:pt x="1484877" y="1316433"/>
                </a:moveTo>
                <a:cubicBezTo>
                  <a:pt x="1479352" y="1316401"/>
                  <a:pt x="1475679" y="1325293"/>
                  <a:pt x="1469750" y="1323489"/>
                </a:cubicBezTo>
                <a:cubicBezTo>
                  <a:pt x="1473073" y="1349837"/>
                  <a:pt x="1486361" y="1326009"/>
                  <a:pt x="1491172" y="1320167"/>
                </a:cubicBezTo>
                <a:cubicBezTo>
                  <a:pt x="1488767" y="1317446"/>
                  <a:pt x="1486719" y="1316444"/>
                  <a:pt x="1484877" y="1316433"/>
                </a:cubicBezTo>
                <a:close/>
                <a:moveTo>
                  <a:pt x="2311499" y="1312950"/>
                </a:moveTo>
                <a:cubicBezTo>
                  <a:pt x="2303022" y="1361751"/>
                  <a:pt x="2305886" y="1314783"/>
                  <a:pt x="2290994" y="1319480"/>
                </a:cubicBezTo>
                <a:cubicBezTo>
                  <a:pt x="2289161" y="1329446"/>
                  <a:pt x="2292139" y="1339069"/>
                  <a:pt x="2289734" y="1349035"/>
                </a:cubicBezTo>
                <a:cubicBezTo>
                  <a:pt x="2298325" y="1374008"/>
                  <a:pt x="2325360" y="1347775"/>
                  <a:pt x="2311499" y="1312950"/>
                </a:cubicBezTo>
                <a:close/>
                <a:moveTo>
                  <a:pt x="2518614" y="1312263"/>
                </a:moveTo>
                <a:cubicBezTo>
                  <a:pt x="2506586" y="1316387"/>
                  <a:pt x="2507503" y="1358657"/>
                  <a:pt x="2497651" y="1342391"/>
                </a:cubicBezTo>
                <a:cubicBezTo>
                  <a:pt x="2496161" y="1394399"/>
                  <a:pt x="2531444" y="1349264"/>
                  <a:pt x="2518614" y="1312263"/>
                </a:cubicBezTo>
                <a:close/>
                <a:moveTo>
                  <a:pt x="1688435" y="1307108"/>
                </a:moveTo>
                <a:cubicBezTo>
                  <a:pt x="1678355" y="1329904"/>
                  <a:pt x="1658308" y="1350180"/>
                  <a:pt x="1635053" y="1333914"/>
                </a:cubicBezTo>
                <a:cubicBezTo>
                  <a:pt x="1650060" y="1368967"/>
                  <a:pt x="1679615" y="1371144"/>
                  <a:pt x="1691758" y="1342734"/>
                </a:cubicBezTo>
                <a:cubicBezTo>
                  <a:pt x="1692216" y="1356595"/>
                  <a:pt x="1697142" y="1372977"/>
                  <a:pt x="1705733" y="1370457"/>
                </a:cubicBezTo>
                <a:cubicBezTo>
                  <a:pt x="1706764" y="1338954"/>
                  <a:pt x="1710201" y="1353273"/>
                  <a:pt x="1727155" y="1354992"/>
                </a:cubicBezTo>
                <a:cubicBezTo>
                  <a:pt x="1729904" y="1330592"/>
                  <a:pt x="1740672" y="1332997"/>
                  <a:pt x="1737809" y="1315585"/>
                </a:cubicBezTo>
                <a:cubicBezTo>
                  <a:pt x="1729217" y="1301609"/>
                  <a:pt x="1715585" y="1309972"/>
                  <a:pt x="1725551" y="1329102"/>
                </a:cubicBezTo>
                <a:cubicBezTo>
                  <a:pt x="1716960" y="1332654"/>
                  <a:pt x="1713752" y="1314325"/>
                  <a:pt x="1713294" y="1342620"/>
                </a:cubicBezTo>
                <a:cubicBezTo>
                  <a:pt x="1711232" y="1334486"/>
                  <a:pt x="1713638" y="1325093"/>
                  <a:pt x="1707108" y="1318105"/>
                </a:cubicBezTo>
                <a:cubicBezTo>
                  <a:pt x="1697371" y="1322344"/>
                  <a:pt x="1696912" y="1324291"/>
                  <a:pt x="1699547" y="1346056"/>
                </a:cubicBezTo>
                <a:cubicBezTo>
                  <a:pt x="1692789" y="1333799"/>
                  <a:pt x="1687634" y="1321313"/>
                  <a:pt x="1688435" y="1307108"/>
                </a:cubicBezTo>
                <a:close/>
                <a:moveTo>
                  <a:pt x="2163604" y="1304541"/>
                </a:moveTo>
                <a:cubicBezTo>
                  <a:pt x="2156564" y="1301051"/>
                  <a:pt x="2150120" y="1320081"/>
                  <a:pt x="2150893" y="1335632"/>
                </a:cubicBezTo>
                <a:cubicBezTo>
                  <a:pt x="2158225" y="1342391"/>
                  <a:pt x="2165098" y="1340443"/>
                  <a:pt x="2170597" y="1316501"/>
                </a:cubicBezTo>
                <a:cubicBezTo>
                  <a:pt x="2168363" y="1309370"/>
                  <a:pt x="2165950" y="1305704"/>
                  <a:pt x="2163604" y="1304541"/>
                </a:cubicBezTo>
                <a:close/>
                <a:moveTo>
                  <a:pt x="1558645" y="1301724"/>
                </a:moveTo>
                <a:cubicBezTo>
                  <a:pt x="1552344" y="1304015"/>
                  <a:pt x="1544898" y="1320396"/>
                  <a:pt x="1547189" y="1330935"/>
                </a:cubicBezTo>
                <a:cubicBezTo>
                  <a:pt x="1557728" y="1331050"/>
                  <a:pt x="1569298" y="1336778"/>
                  <a:pt x="1576057" y="1316501"/>
                </a:cubicBezTo>
                <a:cubicBezTo>
                  <a:pt x="1569757" y="1302182"/>
                  <a:pt x="1557385" y="1318334"/>
                  <a:pt x="1558645" y="1301724"/>
                </a:cubicBezTo>
                <a:close/>
                <a:moveTo>
                  <a:pt x="1541730" y="1299133"/>
                </a:moveTo>
                <a:cubicBezTo>
                  <a:pt x="1534352" y="1296905"/>
                  <a:pt x="1524107" y="1315957"/>
                  <a:pt x="1515343" y="1306077"/>
                </a:cubicBezTo>
                <a:cubicBezTo>
                  <a:pt x="1515343" y="1318792"/>
                  <a:pt x="1521071" y="1314096"/>
                  <a:pt x="1525080" y="1317991"/>
                </a:cubicBezTo>
                <a:cubicBezTo>
                  <a:pt x="1519582" y="1335976"/>
                  <a:pt x="1510188" y="1333799"/>
                  <a:pt x="1504690" y="1350524"/>
                </a:cubicBezTo>
                <a:cubicBezTo>
                  <a:pt x="1497473" y="1343078"/>
                  <a:pt x="1507897" y="1329102"/>
                  <a:pt x="1508012" y="1318792"/>
                </a:cubicBezTo>
                <a:cubicBezTo>
                  <a:pt x="1490370" y="1330706"/>
                  <a:pt x="1474447" y="1386380"/>
                  <a:pt x="1450963" y="1351211"/>
                </a:cubicBezTo>
                <a:cubicBezTo>
                  <a:pt x="1449360" y="1384661"/>
                  <a:pt x="1441226" y="1403448"/>
                  <a:pt x="1432520" y="1433233"/>
                </a:cubicBezTo>
                <a:cubicBezTo>
                  <a:pt x="1446839" y="1451103"/>
                  <a:pt x="1443174" y="1400585"/>
                  <a:pt x="1452338" y="1435638"/>
                </a:cubicBezTo>
                <a:cubicBezTo>
                  <a:pt x="1456118" y="1428078"/>
                  <a:pt x="1458639" y="1407801"/>
                  <a:pt x="1455660" y="1384432"/>
                </a:cubicBezTo>
                <a:cubicBezTo>
                  <a:pt x="1471010" y="1368967"/>
                  <a:pt x="1487277" y="1356825"/>
                  <a:pt x="1510417" y="1378705"/>
                </a:cubicBezTo>
                <a:cubicBezTo>
                  <a:pt x="1512594" y="1369426"/>
                  <a:pt x="1514770" y="1360147"/>
                  <a:pt x="1516947" y="1350982"/>
                </a:cubicBezTo>
                <a:cubicBezTo>
                  <a:pt x="1527486" y="1355335"/>
                  <a:pt x="1548106" y="1412613"/>
                  <a:pt x="1559561" y="1382714"/>
                </a:cubicBezTo>
                <a:cubicBezTo>
                  <a:pt x="1554177" y="1375612"/>
                  <a:pt x="1550282" y="1376299"/>
                  <a:pt x="1547304" y="1381568"/>
                </a:cubicBezTo>
                <a:cubicBezTo>
                  <a:pt x="1534932" y="1349264"/>
                  <a:pt x="1562311" y="1355450"/>
                  <a:pt x="1570902" y="1353846"/>
                </a:cubicBezTo>
                <a:cubicBezTo>
                  <a:pt x="1567237" y="1338496"/>
                  <a:pt x="1533328" y="1329102"/>
                  <a:pt x="1539056" y="1363927"/>
                </a:cubicBezTo>
                <a:cubicBezTo>
                  <a:pt x="1524279" y="1343422"/>
                  <a:pt x="1534130" y="1301380"/>
                  <a:pt x="1547991" y="1310315"/>
                </a:cubicBezTo>
                <a:cubicBezTo>
                  <a:pt x="1546330" y="1302983"/>
                  <a:pt x="1544190" y="1299876"/>
                  <a:pt x="1541730" y="1299133"/>
                </a:cubicBezTo>
                <a:close/>
                <a:moveTo>
                  <a:pt x="1607903" y="1290841"/>
                </a:moveTo>
                <a:cubicBezTo>
                  <a:pt x="1604811" y="1313752"/>
                  <a:pt x="1594272" y="1294392"/>
                  <a:pt x="1585222" y="1313523"/>
                </a:cubicBezTo>
                <a:cubicBezTo>
                  <a:pt x="1601259" y="1339183"/>
                  <a:pt x="1606758" y="1307452"/>
                  <a:pt x="1619130" y="1313065"/>
                </a:cubicBezTo>
                <a:cubicBezTo>
                  <a:pt x="1620046" y="1304129"/>
                  <a:pt x="1612371" y="1297944"/>
                  <a:pt x="1607903" y="1290841"/>
                </a:cubicBezTo>
                <a:close/>
                <a:moveTo>
                  <a:pt x="2114667" y="1288424"/>
                </a:moveTo>
                <a:cubicBezTo>
                  <a:pt x="2103729" y="1285958"/>
                  <a:pt x="2105157" y="1338682"/>
                  <a:pt x="2091325" y="1313523"/>
                </a:cubicBezTo>
                <a:cubicBezTo>
                  <a:pt x="2086973" y="1345713"/>
                  <a:pt x="2104842" y="1336434"/>
                  <a:pt x="2111486" y="1334028"/>
                </a:cubicBezTo>
                <a:cubicBezTo>
                  <a:pt x="2114694" y="1307910"/>
                  <a:pt x="2108966" y="1314096"/>
                  <a:pt x="2120192" y="1293247"/>
                </a:cubicBezTo>
                <a:cubicBezTo>
                  <a:pt x="2118044" y="1290254"/>
                  <a:pt x="2116229" y="1288776"/>
                  <a:pt x="2114667" y="1288424"/>
                </a:cubicBezTo>
                <a:close/>
                <a:moveTo>
                  <a:pt x="1092865" y="1282139"/>
                </a:moveTo>
                <a:cubicBezTo>
                  <a:pt x="1088398" y="1282557"/>
                  <a:pt x="1086765" y="1292674"/>
                  <a:pt x="1079462" y="1283395"/>
                </a:cubicBezTo>
                <a:cubicBezTo>
                  <a:pt x="1079348" y="1291414"/>
                  <a:pt x="1083815" y="1296683"/>
                  <a:pt x="1083243" y="1305046"/>
                </a:cubicBezTo>
                <a:cubicBezTo>
                  <a:pt x="1090689" y="1306764"/>
                  <a:pt x="1095042" y="1297829"/>
                  <a:pt x="1098593" y="1286030"/>
                </a:cubicBezTo>
                <a:cubicBezTo>
                  <a:pt x="1096159" y="1282937"/>
                  <a:pt x="1094355" y="1281999"/>
                  <a:pt x="1092865" y="1282139"/>
                </a:cubicBezTo>
                <a:close/>
                <a:moveTo>
                  <a:pt x="1686603" y="1281562"/>
                </a:moveTo>
                <a:cubicBezTo>
                  <a:pt x="1681333" y="1310774"/>
                  <a:pt x="1703671" y="1300349"/>
                  <a:pt x="1700693" y="1309170"/>
                </a:cubicBezTo>
                <a:cubicBezTo>
                  <a:pt x="1707795" y="1308368"/>
                  <a:pt x="1713867" y="1301151"/>
                  <a:pt x="1719136" y="1288665"/>
                </a:cubicBezTo>
                <a:cubicBezTo>
                  <a:pt x="1708253" y="1285457"/>
                  <a:pt x="1698058" y="1287863"/>
                  <a:pt x="1686603" y="1281562"/>
                </a:cubicBezTo>
                <a:close/>
                <a:moveTo>
                  <a:pt x="1967835" y="1270909"/>
                </a:moveTo>
                <a:cubicBezTo>
                  <a:pt x="1972646" y="1327842"/>
                  <a:pt x="2003690" y="1279958"/>
                  <a:pt x="2019155" y="1289581"/>
                </a:cubicBezTo>
                <a:cubicBezTo>
                  <a:pt x="2009075" y="1258308"/>
                  <a:pt x="1985247" y="1296111"/>
                  <a:pt x="1967835" y="1270909"/>
                </a:cubicBezTo>
                <a:close/>
                <a:moveTo>
                  <a:pt x="2335900" y="1270336"/>
                </a:moveTo>
                <a:cubicBezTo>
                  <a:pt x="2331546" y="1314325"/>
                  <a:pt x="2326162" y="1290612"/>
                  <a:pt x="2318945" y="1330477"/>
                </a:cubicBezTo>
                <a:cubicBezTo>
                  <a:pt x="2323298" y="1346744"/>
                  <a:pt x="2326620" y="1327384"/>
                  <a:pt x="2330630" y="1336090"/>
                </a:cubicBezTo>
                <a:cubicBezTo>
                  <a:pt x="2336701" y="1314096"/>
                  <a:pt x="2347927" y="1291758"/>
                  <a:pt x="2335900" y="1270336"/>
                </a:cubicBezTo>
                <a:close/>
                <a:moveTo>
                  <a:pt x="1934331" y="1269278"/>
                </a:moveTo>
                <a:cubicBezTo>
                  <a:pt x="1925235" y="1272849"/>
                  <a:pt x="1918490" y="1297571"/>
                  <a:pt x="1907235" y="1282020"/>
                </a:cubicBezTo>
                <a:cubicBezTo>
                  <a:pt x="1909068" y="1332768"/>
                  <a:pt x="1933354" y="1276407"/>
                  <a:pt x="1944465" y="1275033"/>
                </a:cubicBezTo>
                <a:cubicBezTo>
                  <a:pt x="1940657" y="1269248"/>
                  <a:pt x="1937363" y="1268088"/>
                  <a:pt x="1934331" y="1269278"/>
                </a:cubicBezTo>
                <a:close/>
                <a:moveTo>
                  <a:pt x="1776299" y="1268732"/>
                </a:moveTo>
                <a:cubicBezTo>
                  <a:pt x="1785234" y="1303900"/>
                  <a:pt x="1778361" y="1305962"/>
                  <a:pt x="1772862" y="1328186"/>
                </a:cubicBezTo>
                <a:cubicBezTo>
                  <a:pt x="1789015" y="1345255"/>
                  <a:pt x="1791191" y="1310659"/>
                  <a:pt x="1800241" y="1353617"/>
                </a:cubicBezTo>
                <a:cubicBezTo>
                  <a:pt x="1805281" y="1339985"/>
                  <a:pt x="1798064" y="1329217"/>
                  <a:pt x="1792909" y="1317991"/>
                </a:cubicBezTo>
                <a:cubicBezTo>
                  <a:pt x="1810436" y="1308368"/>
                  <a:pt x="1833347" y="1302869"/>
                  <a:pt x="1845605" y="1283853"/>
                </a:cubicBezTo>
                <a:cubicBezTo>
                  <a:pt x="1820403" y="1267243"/>
                  <a:pt x="1799783" y="1321656"/>
                  <a:pt x="1776299" y="1268732"/>
                </a:cubicBezTo>
                <a:close/>
                <a:moveTo>
                  <a:pt x="1871233" y="1268125"/>
                </a:moveTo>
                <a:cubicBezTo>
                  <a:pt x="1869039" y="1269162"/>
                  <a:pt x="1866741" y="1272627"/>
                  <a:pt x="1864163" y="1279386"/>
                </a:cubicBezTo>
                <a:cubicBezTo>
                  <a:pt x="1876763" y="1284655"/>
                  <a:pt x="1884324" y="1292445"/>
                  <a:pt x="1883178" y="1318907"/>
                </a:cubicBezTo>
                <a:cubicBezTo>
                  <a:pt x="1885126" y="1322229"/>
                  <a:pt x="1887073" y="1325437"/>
                  <a:pt x="1889021" y="1328644"/>
                </a:cubicBezTo>
                <a:cubicBezTo>
                  <a:pt x="1888334" y="1319938"/>
                  <a:pt x="1889708" y="1310659"/>
                  <a:pt x="1892916" y="1301036"/>
                </a:cubicBezTo>
                <a:cubicBezTo>
                  <a:pt x="1883465" y="1283767"/>
                  <a:pt x="1877816" y="1265016"/>
                  <a:pt x="1871233" y="1268125"/>
                </a:cubicBezTo>
                <a:close/>
                <a:moveTo>
                  <a:pt x="2286870" y="1266555"/>
                </a:moveTo>
                <a:cubicBezTo>
                  <a:pt x="2287213" y="1308597"/>
                  <a:pt x="2270030" y="1277324"/>
                  <a:pt x="2262469" y="1297371"/>
                </a:cubicBezTo>
                <a:cubicBezTo>
                  <a:pt x="2257773" y="1265639"/>
                  <a:pt x="2237611" y="1275491"/>
                  <a:pt x="2226958" y="1281791"/>
                </a:cubicBezTo>
                <a:cubicBezTo>
                  <a:pt x="2245745" y="1287863"/>
                  <a:pt x="2235091" y="1305962"/>
                  <a:pt x="2247921" y="1338954"/>
                </a:cubicBezTo>
                <a:cubicBezTo>
                  <a:pt x="2251358" y="1329102"/>
                  <a:pt x="2254794" y="1319136"/>
                  <a:pt x="2258231" y="1309170"/>
                </a:cubicBezTo>
                <a:cubicBezTo>
                  <a:pt x="2261324" y="1320740"/>
                  <a:pt x="2253992" y="1332883"/>
                  <a:pt x="2264302" y="1344109"/>
                </a:cubicBezTo>
                <a:cubicBezTo>
                  <a:pt x="2265677" y="1305504"/>
                  <a:pt x="2272665" y="1305390"/>
                  <a:pt x="2286412" y="1319709"/>
                </a:cubicBezTo>
                <a:cubicBezTo>
                  <a:pt x="2285724" y="1297256"/>
                  <a:pt x="2291681" y="1312263"/>
                  <a:pt x="2296951" y="1289696"/>
                </a:cubicBezTo>
                <a:cubicBezTo>
                  <a:pt x="2293628" y="1282020"/>
                  <a:pt x="2290306" y="1274345"/>
                  <a:pt x="2286870" y="1266555"/>
                </a:cubicBezTo>
                <a:close/>
                <a:moveTo>
                  <a:pt x="1211736" y="1237385"/>
                </a:moveTo>
                <a:cubicBezTo>
                  <a:pt x="1206489" y="1239377"/>
                  <a:pt x="1204900" y="1255529"/>
                  <a:pt x="1194933" y="1239979"/>
                </a:cubicBezTo>
                <a:cubicBezTo>
                  <a:pt x="1192642" y="1250976"/>
                  <a:pt x="1190466" y="1261973"/>
                  <a:pt x="1188175" y="1272856"/>
                </a:cubicBezTo>
                <a:cubicBezTo>
                  <a:pt x="1199287" y="1266555"/>
                  <a:pt x="1211086" y="1262317"/>
                  <a:pt x="1218646" y="1241812"/>
                </a:cubicBezTo>
                <a:cubicBezTo>
                  <a:pt x="1215639" y="1237631"/>
                  <a:pt x="1213484" y="1236721"/>
                  <a:pt x="1211736" y="1237385"/>
                </a:cubicBezTo>
                <a:close/>
                <a:moveTo>
                  <a:pt x="1243764" y="1223705"/>
                </a:moveTo>
                <a:cubicBezTo>
                  <a:pt x="1238422" y="1228065"/>
                  <a:pt x="1236574" y="1246022"/>
                  <a:pt x="1232278" y="1254184"/>
                </a:cubicBezTo>
                <a:cubicBezTo>
                  <a:pt x="1243619" y="1265295"/>
                  <a:pt x="1246483" y="1243072"/>
                  <a:pt x="1250492" y="1224743"/>
                </a:cubicBezTo>
                <a:cubicBezTo>
                  <a:pt x="1247715" y="1222309"/>
                  <a:pt x="1245545" y="1222251"/>
                  <a:pt x="1243764" y="1223705"/>
                </a:cubicBezTo>
                <a:close/>
                <a:moveTo>
                  <a:pt x="1287837" y="1219932"/>
                </a:moveTo>
                <a:cubicBezTo>
                  <a:pt x="1274664" y="1218557"/>
                  <a:pt x="1262521" y="1221650"/>
                  <a:pt x="1252669" y="1233564"/>
                </a:cubicBezTo>
                <a:cubicBezTo>
                  <a:pt x="1262292" y="1256246"/>
                  <a:pt x="1279246" y="1234480"/>
                  <a:pt x="1287837" y="1219932"/>
                </a:cubicBezTo>
                <a:close/>
                <a:moveTo>
                  <a:pt x="1307312" y="1204696"/>
                </a:moveTo>
                <a:cubicBezTo>
                  <a:pt x="1300324" y="1204123"/>
                  <a:pt x="1293451" y="1203894"/>
                  <a:pt x="1291159" y="1223139"/>
                </a:cubicBezTo>
                <a:cubicBezTo>
                  <a:pt x="1301355" y="1234136"/>
                  <a:pt x="1310519" y="1217984"/>
                  <a:pt x="1307312" y="1204696"/>
                </a:cubicBezTo>
                <a:close/>
                <a:moveTo>
                  <a:pt x="1407419" y="1189618"/>
                </a:moveTo>
                <a:cubicBezTo>
                  <a:pt x="1404970" y="1192037"/>
                  <a:pt x="1403252" y="1197822"/>
                  <a:pt x="1402049" y="1205727"/>
                </a:cubicBezTo>
                <a:cubicBezTo>
                  <a:pt x="1410296" y="1216839"/>
                  <a:pt x="1414650" y="1209736"/>
                  <a:pt x="1417170" y="1193699"/>
                </a:cubicBezTo>
                <a:cubicBezTo>
                  <a:pt x="1413046" y="1188143"/>
                  <a:pt x="1409867" y="1187198"/>
                  <a:pt x="1407419" y="1189618"/>
                </a:cubicBezTo>
                <a:close/>
                <a:moveTo>
                  <a:pt x="1665610" y="1134803"/>
                </a:moveTo>
                <a:cubicBezTo>
                  <a:pt x="1662747" y="1134302"/>
                  <a:pt x="1659396" y="1136077"/>
                  <a:pt x="1656246" y="1139056"/>
                </a:cubicBezTo>
                <a:cubicBezTo>
                  <a:pt x="1649945" y="1145242"/>
                  <a:pt x="1644446" y="1156354"/>
                  <a:pt x="1645248" y="1163456"/>
                </a:cubicBezTo>
                <a:cubicBezTo>
                  <a:pt x="1653725" y="1154292"/>
                  <a:pt x="1663692" y="1154406"/>
                  <a:pt x="1672054" y="1144211"/>
                </a:cubicBezTo>
                <a:cubicBezTo>
                  <a:pt x="1670851" y="1138082"/>
                  <a:pt x="1668474" y="1135304"/>
                  <a:pt x="1665610" y="1134803"/>
                </a:cubicBezTo>
                <a:close/>
                <a:moveTo>
                  <a:pt x="1553375" y="1055660"/>
                </a:moveTo>
                <a:cubicBezTo>
                  <a:pt x="1545929" y="1047641"/>
                  <a:pt x="1545586" y="1078686"/>
                  <a:pt x="1541003" y="1086475"/>
                </a:cubicBezTo>
                <a:cubicBezTo>
                  <a:pt x="1550053" y="1097243"/>
                  <a:pt x="1555896" y="1068605"/>
                  <a:pt x="1553375" y="1055660"/>
                </a:cubicBezTo>
                <a:close/>
                <a:moveTo>
                  <a:pt x="5668413" y="1011786"/>
                </a:moveTo>
                <a:cubicBezTo>
                  <a:pt x="5659020" y="1032635"/>
                  <a:pt x="5647335" y="1061846"/>
                  <a:pt x="5647221" y="1089110"/>
                </a:cubicBezTo>
                <a:cubicBezTo>
                  <a:pt x="5647793" y="1095983"/>
                  <a:pt x="5653980" y="1100107"/>
                  <a:pt x="5658447" y="1105033"/>
                </a:cubicBezTo>
                <a:cubicBezTo>
                  <a:pt x="5664060" y="1077998"/>
                  <a:pt x="5678036" y="1072385"/>
                  <a:pt x="5682275" y="1056462"/>
                </a:cubicBezTo>
                <a:cubicBezTo>
                  <a:pt x="5682160" y="1039279"/>
                  <a:pt x="5680671" y="1023126"/>
                  <a:pt x="5668413" y="1011786"/>
                </a:cubicBezTo>
                <a:close/>
                <a:moveTo>
                  <a:pt x="1544573" y="988182"/>
                </a:moveTo>
                <a:cubicBezTo>
                  <a:pt x="1537753" y="989884"/>
                  <a:pt x="1533672" y="1007003"/>
                  <a:pt x="1525080" y="999185"/>
                </a:cubicBezTo>
                <a:cubicBezTo>
                  <a:pt x="1526570" y="1020034"/>
                  <a:pt x="1543638" y="1007433"/>
                  <a:pt x="1551199" y="1014764"/>
                </a:cubicBezTo>
                <a:cubicBezTo>
                  <a:pt x="1550741" y="1007891"/>
                  <a:pt x="1550282" y="1001017"/>
                  <a:pt x="1552574" y="993113"/>
                </a:cubicBezTo>
                <a:cubicBezTo>
                  <a:pt x="1549424" y="988760"/>
                  <a:pt x="1546846" y="987614"/>
                  <a:pt x="1544573" y="988182"/>
                </a:cubicBezTo>
                <a:close/>
                <a:moveTo>
                  <a:pt x="5719276" y="984407"/>
                </a:moveTo>
                <a:cubicBezTo>
                  <a:pt x="5714350" y="1005943"/>
                  <a:pt x="5706216" y="1019575"/>
                  <a:pt x="5701749" y="1041914"/>
                </a:cubicBezTo>
                <a:cubicBezTo>
                  <a:pt x="5715724" y="1038477"/>
                  <a:pt x="5722369" y="1017399"/>
                  <a:pt x="5733366" y="1006974"/>
                </a:cubicBezTo>
                <a:cubicBezTo>
                  <a:pt x="5731304" y="998154"/>
                  <a:pt x="5726035" y="991051"/>
                  <a:pt x="5719276" y="984407"/>
                </a:cubicBezTo>
                <a:close/>
                <a:moveTo>
                  <a:pt x="1592750" y="981183"/>
                </a:moveTo>
                <a:cubicBezTo>
                  <a:pt x="1583139" y="981844"/>
                  <a:pt x="1574654" y="989447"/>
                  <a:pt x="1563914" y="983261"/>
                </a:cubicBezTo>
                <a:cubicBezTo>
                  <a:pt x="1562311" y="989104"/>
                  <a:pt x="1560821" y="995061"/>
                  <a:pt x="1559218" y="1001017"/>
                </a:cubicBezTo>
                <a:cubicBezTo>
                  <a:pt x="1573537" y="994259"/>
                  <a:pt x="1590262" y="1001132"/>
                  <a:pt x="1602863" y="983605"/>
                </a:cubicBezTo>
                <a:cubicBezTo>
                  <a:pt x="1599283" y="981514"/>
                  <a:pt x="1595954" y="980963"/>
                  <a:pt x="1592750" y="981183"/>
                </a:cubicBezTo>
                <a:close/>
                <a:moveTo>
                  <a:pt x="1475707" y="972722"/>
                </a:moveTo>
                <a:cubicBezTo>
                  <a:pt x="1468949" y="978450"/>
                  <a:pt x="1468834" y="1028052"/>
                  <a:pt x="1452223" y="1013618"/>
                </a:cubicBezTo>
                <a:cubicBezTo>
                  <a:pt x="1450505" y="1024730"/>
                  <a:pt x="1454629" y="1033207"/>
                  <a:pt x="1462648" y="1040195"/>
                </a:cubicBezTo>
                <a:cubicBezTo>
                  <a:pt x="1465970" y="1030916"/>
                  <a:pt x="1466772" y="1007547"/>
                  <a:pt x="1475249" y="1024730"/>
                </a:cubicBezTo>
                <a:cubicBezTo>
                  <a:pt x="1475134" y="996092"/>
                  <a:pt x="1490828" y="992999"/>
                  <a:pt x="1475707" y="972722"/>
                </a:cubicBezTo>
                <a:close/>
                <a:moveTo>
                  <a:pt x="1615801" y="963803"/>
                </a:moveTo>
                <a:cubicBezTo>
                  <a:pt x="1611462" y="965162"/>
                  <a:pt x="1608734" y="976073"/>
                  <a:pt x="1606071" y="987500"/>
                </a:cubicBezTo>
                <a:cubicBezTo>
                  <a:pt x="1615579" y="1003079"/>
                  <a:pt x="1619015" y="982230"/>
                  <a:pt x="1627149" y="989906"/>
                </a:cubicBezTo>
                <a:cubicBezTo>
                  <a:pt x="1628867" y="980398"/>
                  <a:pt x="1618099" y="975701"/>
                  <a:pt x="1620734" y="965964"/>
                </a:cubicBezTo>
                <a:cubicBezTo>
                  <a:pt x="1618872" y="963959"/>
                  <a:pt x="1617247" y="963351"/>
                  <a:pt x="1615801" y="963803"/>
                </a:cubicBezTo>
                <a:close/>
                <a:moveTo>
                  <a:pt x="1509556" y="963470"/>
                </a:moveTo>
                <a:cubicBezTo>
                  <a:pt x="1499756" y="968856"/>
                  <a:pt x="1495095" y="989562"/>
                  <a:pt x="1489339" y="1003309"/>
                </a:cubicBezTo>
                <a:cubicBezTo>
                  <a:pt x="1494036" y="1031374"/>
                  <a:pt x="1511907" y="1013275"/>
                  <a:pt x="1520384" y="1016482"/>
                </a:cubicBezTo>
                <a:cubicBezTo>
                  <a:pt x="1521987" y="996206"/>
                  <a:pt x="1517176" y="1004225"/>
                  <a:pt x="1508699" y="995290"/>
                </a:cubicBezTo>
                <a:cubicBezTo>
                  <a:pt x="1511105" y="974555"/>
                  <a:pt x="1519009" y="984751"/>
                  <a:pt x="1521300" y="964016"/>
                </a:cubicBezTo>
                <a:cubicBezTo>
                  <a:pt x="1516661" y="961582"/>
                  <a:pt x="1512823" y="961675"/>
                  <a:pt x="1509556" y="963470"/>
                </a:cubicBezTo>
                <a:close/>
                <a:moveTo>
                  <a:pt x="1662781" y="962642"/>
                </a:moveTo>
                <a:cubicBezTo>
                  <a:pt x="1656654" y="964682"/>
                  <a:pt x="1652121" y="977161"/>
                  <a:pt x="1646623" y="983261"/>
                </a:cubicBezTo>
                <a:cubicBezTo>
                  <a:pt x="1656017" y="988531"/>
                  <a:pt x="1664379" y="987844"/>
                  <a:pt x="1669534" y="964704"/>
                </a:cubicBezTo>
                <a:cubicBezTo>
                  <a:pt x="1667043" y="962441"/>
                  <a:pt x="1664823" y="961962"/>
                  <a:pt x="1662781" y="962642"/>
                </a:cubicBezTo>
                <a:close/>
                <a:moveTo>
                  <a:pt x="1703900" y="953019"/>
                </a:moveTo>
                <a:cubicBezTo>
                  <a:pt x="1690956" y="952332"/>
                  <a:pt x="1689695" y="978794"/>
                  <a:pt x="1679500" y="961381"/>
                </a:cubicBezTo>
                <a:cubicBezTo>
                  <a:pt x="1678355" y="965276"/>
                  <a:pt x="1677209" y="969171"/>
                  <a:pt x="1676064" y="973181"/>
                </a:cubicBezTo>
                <a:cubicBezTo>
                  <a:pt x="1685343" y="989447"/>
                  <a:pt x="1688435" y="964704"/>
                  <a:pt x="1698631" y="987042"/>
                </a:cubicBezTo>
                <a:cubicBezTo>
                  <a:pt x="1703557" y="974670"/>
                  <a:pt x="1704588" y="963558"/>
                  <a:pt x="1703900" y="953019"/>
                </a:cubicBezTo>
                <a:close/>
                <a:moveTo>
                  <a:pt x="2014344" y="952904"/>
                </a:moveTo>
                <a:cubicBezTo>
                  <a:pt x="2000597" y="947177"/>
                  <a:pt x="2012396" y="982918"/>
                  <a:pt x="2005294" y="994488"/>
                </a:cubicBezTo>
                <a:cubicBezTo>
                  <a:pt x="2012396" y="1009380"/>
                  <a:pt x="2017551" y="1002507"/>
                  <a:pt x="2022019" y="985323"/>
                </a:cubicBezTo>
                <a:cubicBezTo>
                  <a:pt x="2022935" y="973753"/>
                  <a:pt x="2011136" y="964818"/>
                  <a:pt x="2014344" y="952904"/>
                </a:cubicBezTo>
                <a:close/>
                <a:moveTo>
                  <a:pt x="5760859" y="919340"/>
                </a:moveTo>
                <a:cubicBezTo>
                  <a:pt x="5732793" y="914643"/>
                  <a:pt x="5741843" y="972379"/>
                  <a:pt x="5734168" y="987156"/>
                </a:cubicBezTo>
                <a:lnTo>
                  <a:pt x="5748602" y="999414"/>
                </a:lnTo>
                <a:cubicBezTo>
                  <a:pt x="5742072" y="962069"/>
                  <a:pt x="5753069" y="947291"/>
                  <a:pt x="5760859" y="919340"/>
                </a:cubicBezTo>
                <a:close/>
                <a:moveTo>
                  <a:pt x="1972244" y="918878"/>
                </a:moveTo>
                <a:cubicBezTo>
                  <a:pt x="1966052" y="920392"/>
                  <a:pt x="1960876" y="933344"/>
                  <a:pt x="1955119" y="939272"/>
                </a:cubicBezTo>
                <a:cubicBezTo>
                  <a:pt x="1963483" y="938470"/>
                  <a:pt x="1973219" y="953477"/>
                  <a:pt x="1978832" y="921860"/>
                </a:cubicBezTo>
                <a:cubicBezTo>
                  <a:pt x="1976484" y="919139"/>
                  <a:pt x="1974307" y="918373"/>
                  <a:pt x="1972244" y="918878"/>
                </a:cubicBezTo>
                <a:close/>
                <a:moveTo>
                  <a:pt x="2036997" y="904634"/>
                </a:moveTo>
                <a:cubicBezTo>
                  <a:pt x="2034191" y="906681"/>
                  <a:pt x="2031699" y="912810"/>
                  <a:pt x="2029465" y="921516"/>
                </a:cubicBezTo>
                <a:cubicBezTo>
                  <a:pt x="2036568" y="936638"/>
                  <a:pt x="2041837" y="929764"/>
                  <a:pt x="2046419" y="912238"/>
                </a:cubicBezTo>
                <a:cubicBezTo>
                  <a:pt x="2042925" y="904620"/>
                  <a:pt x="2039804" y="902586"/>
                  <a:pt x="2036997" y="904634"/>
                </a:cubicBezTo>
                <a:close/>
                <a:moveTo>
                  <a:pt x="1965880" y="890517"/>
                </a:moveTo>
                <a:cubicBezTo>
                  <a:pt x="1960532" y="887923"/>
                  <a:pt x="1956923" y="904419"/>
                  <a:pt x="1950996" y="895398"/>
                </a:cubicBezTo>
                <a:cubicBezTo>
                  <a:pt x="1950193" y="918882"/>
                  <a:pt x="1968294" y="919454"/>
                  <a:pt x="1971958" y="901126"/>
                </a:cubicBezTo>
                <a:cubicBezTo>
                  <a:pt x="1969639" y="894367"/>
                  <a:pt x="1967663" y="891382"/>
                  <a:pt x="1965880" y="890517"/>
                </a:cubicBezTo>
                <a:close/>
                <a:moveTo>
                  <a:pt x="1663454" y="890099"/>
                </a:moveTo>
                <a:cubicBezTo>
                  <a:pt x="1652773" y="888446"/>
                  <a:pt x="1644590" y="903675"/>
                  <a:pt x="1634022" y="902729"/>
                </a:cubicBezTo>
                <a:cubicBezTo>
                  <a:pt x="1635397" y="918194"/>
                  <a:pt x="1634251" y="934576"/>
                  <a:pt x="1643530" y="947177"/>
                </a:cubicBezTo>
                <a:cubicBezTo>
                  <a:pt x="1651663" y="931941"/>
                  <a:pt x="1643645" y="922318"/>
                  <a:pt x="1645477" y="909259"/>
                </a:cubicBezTo>
                <a:cubicBezTo>
                  <a:pt x="1654642" y="899522"/>
                  <a:pt x="1646508" y="940303"/>
                  <a:pt x="1661515" y="946260"/>
                </a:cubicBezTo>
                <a:cubicBezTo>
                  <a:pt x="1672169" y="939845"/>
                  <a:pt x="1662890" y="908114"/>
                  <a:pt x="1675147" y="898605"/>
                </a:cubicBezTo>
                <a:cubicBezTo>
                  <a:pt x="1670851" y="893078"/>
                  <a:pt x="1667014" y="890651"/>
                  <a:pt x="1663454" y="890099"/>
                </a:cubicBezTo>
                <a:close/>
                <a:moveTo>
                  <a:pt x="5907031" y="861261"/>
                </a:moveTo>
                <a:cubicBezTo>
                  <a:pt x="5907833" y="875465"/>
                  <a:pt x="5901876" y="874091"/>
                  <a:pt x="5900731" y="884057"/>
                </a:cubicBezTo>
                <a:cubicBezTo>
                  <a:pt x="5910811" y="894940"/>
                  <a:pt x="5911727" y="884286"/>
                  <a:pt x="5918142" y="886692"/>
                </a:cubicBezTo>
                <a:cubicBezTo>
                  <a:pt x="5913790" y="878444"/>
                  <a:pt x="5916425" y="866759"/>
                  <a:pt x="5907031" y="861261"/>
                </a:cubicBezTo>
                <a:close/>
                <a:moveTo>
                  <a:pt x="1994686" y="834000"/>
                </a:moveTo>
                <a:cubicBezTo>
                  <a:pt x="1981426" y="838301"/>
                  <a:pt x="1997176" y="910333"/>
                  <a:pt x="1982841" y="937898"/>
                </a:cubicBezTo>
                <a:cubicBezTo>
                  <a:pt x="1997046" y="955539"/>
                  <a:pt x="2006440" y="918882"/>
                  <a:pt x="2017781" y="901240"/>
                </a:cubicBezTo>
                <a:cubicBezTo>
                  <a:pt x="2010793" y="887952"/>
                  <a:pt x="2003805" y="875695"/>
                  <a:pt x="1998879" y="888525"/>
                </a:cubicBezTo>
                <a:cubicBezTo>
                  <a:pt x="1993724" y="866645"/>
                  <a:pt x="2001972" y="845681"/>
                  <a:pt x="2002317" y="836631"/>
                </a:cubicBezTo>
                <a:cubicBezTo>
                  <a:pt x="1999066" y="834154"/>
                  <a:pt x="1996580" y="833386"/>
                  <a:pt x="1994686" y="834000"/>
                </a:cubicBezTo>
                <a:close/>
                <a:moveTo>
                  <a:pt x="2505627" y="795621"/>
                </a:moveTo>
                <a:cubicBezTo>
                  <a:pt x="2501431" y="794103"/>
                  <a:pt x="2497192" y="797797"/>
                  <a:pt x="2492839" y="812117"/>
                </a:cubicBezTo>
                <a:cubicBezTo>
                  <a:pt x="2501088" y="826665"/>
                  <a:pt x="2509564" y="826092"/>
                  <a:pt x="2518156" y="810398"/>
                </a:cubicBezTo>
                <a:cubicBezTo>
                  <a:pt x="2513975" y="803868"/>
                  <a:pt x="2509822" y="797138"/>
                  <a:pt x="2505627" y="795621"/>
                </a:cubicBezTo>
                <a:close/>
                <a:moveTo>
                  <a:pt x="3186697" y="783592"/>
                </a:moveTo>
                <a:cubicBezTo>
                  <a:pt x="3186125" y="802723"/>
                  <a:pt x="3179137" y="823343"/>
                  <a:pt x="3172034" y="826894"/>
                </a:cubicBezTo>
                <a:cubicBezTo>
                  <a:pt x="3176731" y="860115"/>
                  <a:pt x="3183261" y="845910"/>
                  <a:pt x="3189790" y="818990"/>
                </a:cubicBezTo>
                <a:cubicBezTo>
                  <a:pt x="3186697" y="807305"/>
                  <a:pt x="3187728" y="795506"/>
                  <a:pt x="3186697" y="783592"/>
                </a:cubicBezTo>
                <a:close/>
                <a:moveTo>
                  <a:pt x="3150383" y="771793"/>
                </a:moveTo>
                <a:cubicBezTo>
                  <a:pt x="3143167" y="785540"/>
                  <a:pt x="3138470" y="754381"/>
                  <a:pt x="3130107" y="785425"/>
                </a:cubicBezTo>
                <a:cubicBezTo>
                  <a:pt x="3135606" y="801921"/>
                  <a:pt x="3142250" y="806160"/>
                  <a:pt x="3150383" y="771793"/>
                </a:cubicBezTo>
                <a:close/>
                <a:moveTo>
                  <a:pt x="3127129" y="757474"/>
                </a:moveTo>
                <a:cubicBezTo>
                  <a:pt x="3125296" y="766753"/>
                  <a:pt x="3123921" y="768357"/>
                  <a:pt x="3123005" y="764462"/>
                </a:cubicBezTo>
                <a:cubicBezTo>
                  <a:pt x="3121287" y="773626"/>
                  <a:pt x="3123349" y="782905"/>
                  <a:pt x="3121172" y="792069"/>
                </a:cubicBezTo>
                <a:cubicBezTo>
                  <a:pt x="3122776" y="798828"/>
                  <a:pt x="3125411" y="790924"/>
                  <a:pt x="3126900" y="799286"/>
                </a:cubicBezTo>
                <a:cubicBezTo>
                  <a:pt x="3129649" y="785425"/>
                  <a:pt x="3129305" y="771335"/>
                  <a:pt x="3127129" y="757474"/>
                </a:cubicBezTo>
                <a:close/>
                <a:moveTo>
                  <a:pt x="3075007" y="751403"/>
                </a:moveTo>
                <a:cubicBezTo>
                  <a:pt x="3072830" y="751975"/>
                  <a:pt x="3070424" y="753923"/>
                  <a:pt x="3067904" y="758047"/>
                </a:cubicBezTo>
                <a:cubicBezTo>
                  <a:pt x="3066873" y="768128"/>
                  <a:pt x="3067331" y="775344"/>
                  <a:pt x="3068592" y="780041"/>
                </a:cubicBezTo>
                <a:cubicBezTo>
                  <a:pt x="3069622" y="784623"/>
                  <a:pt x="3072601" y="786800"/>
                  <a:pt x="3073403" y="786342"/>
                </a:cubicBezTo>
                <a:cubicBezTo>
                  <a:pt x="3076038" y="785425"/>
                  <a:pt x="3080048" y="775230"/>
                  <a:pt x="3083713" y="758161"/>
                </a:cubicBezTo>
                <a:cubicBezTo>
                  <a:pt x="3081652" y="758849"/>
                  <a:pt x="3080048" y="754610"/>
                  <a:pt x="3078214" y="752434"/>
                </a:cubicBezTo>
                <a:cubicBezTo>
                  <a:pt x="3077184" y="751288"/>
                  <a:pt x="3076610" y="750715"/>
                  <a:pt x="3075007" y="751403"/>
                </a:cubicBezTo>
                <a:close/>
                <a:moveTo>
                  <a:pt x="2844107" y="746434"/>
                </a:moveTo>
                <a:cubicBezTo>
                  <a:pt x="2840313" y="746219"/>
                  <a:pt x="2836217" y="750199"/>
                  <a:pt x="2832036" y="755641"/>
                </a:cubicBezTo>
                <a:cubicBezTo>
                  <a:pt x="2834328" y="759994"/>
                  <a:pt x="2832838" y="764462"/>
                  <a:pt x="2831119" y="768815"/>
                </a:cubicBezTo>
                <a:cubicBezTo>
                  <a:pt x="2837993" y="779468"/>
                  <a:pt x="2845210" y="784280"/>
                  <a:pt x="2854374" y="762400"/>
                </a:cubicBezTo>
                <a:cubicBezTo>
                  <a:pt x="2851396" y="751059"/>
                  <a:pt x="2847902" y="746648"/>
                  <a:pt x="2844107" y="746434"/>
                </a:cubicBezTo>
                <a:close/>
                <a:moveTo>
                  <a:pt x="2674752" y="745446"/>
                </a:moveTo>
                <a:cubicBezTo>
                  <a:pt x="2666161" y="771564"/>
                  <a:pt x="2683917" y="778438"/>
                  <a:pt x="2691706" y="764118"/>
                </a:cubicBezTo>
                <a:cubicBezTo>
                  <a:pt x="2687353" y="730783"/>
                  <a:pt x="2679563" y="769731"/>
                  <a:pt x="2674752" y="745446"/>
                </a:cubicBezTo>
                <a:close/>
                <a:moveTo>
                  <a:pt x="2964003" y="726430"/>
                </a:moveTo>
                <a:cubicBezTo>
                  <a:pt x="2948996" y="750486"/>
                  <a:pt x="2962514" y="775574"/>
                  <a:pt x="2954724" y="799859"/>
                </a:cubicBezTo>
                <a:cubicBezTo>
                  <a:pt x="2957932" y="801807"/>
                  <a:pt x="2961024" y="803983"/>
                  <a:pt x="2963545" y="813606"/>
                </a:cubicBezTo>
                <a:cubicBezTo>
                  <a:pt x="2969960" y="784853"/>
                  <a:pt x="2973856" y="755985"/>
                  <a:pt x="2964003" y="726430"/>
                </a:cubicBezTo>
                <a:close/>
                <a:moveTo>
                  <a:pt x="3123664" y="723995"/>
                </a:moveTo>
                <a:cubicBezTo>
                  <a:pt x="3121144" y="722449"/>
                  <a:pt x="3117679" y="727461"/>
                  <a:pt x="3115330" y="736740"/>
                </a:cubicBezTo>
                <a:cubicBezTo>
                  <a:pt x="3117506" y="762285"/>
                  <a:pt x="3123349" y="736052"/>
                  <a:pt x="3126327" y="750601"/>
                </a:cubicBezTo>
                <a:cubicBezTo>
                  <a:pt x="3127759" y="733646"/>
                  <a:pt x="3126184" y="725542"/>
                  <a:pt x="3123664" y="723995"/>
                </a:cubicBezTo>
                <a:close/>
                <a:moveTo>
                  <a:pt x="2987487" y="720587"/>
                </a:moveTo>
                <a:cubicBezTo>
                  <a:pt x="2977750" y="738114"/>
                  <a:pt x="2981988" y="756214"/>
                  <a:pt x="2972252" y="773741"/>
                </a:cubicBezTo>
                <a:cubicBezTo>
                  <a:pt x="2984966" y="790695"/>
                  <a:pt x="2998599" y="797225"/>
                  <a:pt x="3015782" y="769044"/>
                </a:cubicBezTo>
                <a:cubicBezTo>
                  <a:pt x="3017042" y="757818"/>
                  <a:pt x="3012574" y="746362"/>
                  <a:pt x="3016698" y="735250"/>
                </a:cubicBezTo>
                <a:cubicBezTo>
                  <a:pt x="3007877" y="721275"/>
                  <a:pt x="2996652" y="732272"/>
                  <a:pt x="2987487" y="720587"/>
                </a:cubicBezTo>
                <a:close/>
                <a:moveTo>
                  <a:pt x="2783465" y="717265"/>
                </a:moveTo>
                <a:cubicBezTo>
                  <a:pt x="2780372" y="728148"/>
                  <a:pt x="2782548" y="738916"/>
                  <a:pt x="2778883" y="749799"/>
                </a:cubicBezTo>
                <a:cubicBezTo>
                  <a:pt x="2777737" y="744644"/>
                  <a:pt x="2764907" y="743384"/>
                  <a:pt x="2767312" y="730554"/>
                </a:cubicBezTo>
                <a:cubicBezTo>
                  <a:pt x="2762730" y="730783"/>
                  <a:pt x="2758263" y="748653"/>
                  <a:pt x="2747723" y="763202"/>
                </a:cubicBezTo>
                <a:cubicBezTo>
                  <a:pt x="2760439" y="777865"/>
                  <a:pt x="2774415" y="769960"/>
                  <a:pt x="2787589" y="775574"/>
                </a:cubicBezTo>
                <a:cubicBezTo>
                  <a:pt x="2799617" y="747049"/>
                  <a:pt x="2797326" y="711423"/>
                  <a:pt x="2783465" y="717265"/>
                </a:cubicBezTo>
                <a:close/>
                <a:moveTo>
                  <a:pt x="2572019" y="698260"/>
                </a:moveTo>
                <a:cubicBezTo>
                  <a:pt x="2562353" y="697089"/>
                  <a:pt x="2552236" y="713285"/>
                  <a:pt x="2542441" y="727804"/>
                </a:cubicBezTo>
                <a:cubicBezTo>
                  <a:pt x="2555273" y="727231"/>
                  <a:pt x="2567987" y="729408"/>
                  <a:pt x="2581505" y="705924"/>
                </a:cubicBezTo>
                <a:cubicBezTo>
                  <a:pt x="2578412" y="700969"/>
                  <a:pt x="2575241" y="698650"/>
                  <a:pt x="2572019" y="698260"/>
                </a:cubicBezTo>
                <a:close/>
                <a:moveTo>
                  <a:pt x="2597314" y="691949"/>
                </a:moveTo>
                <a:cubicBezTo>
                  <a:pt x="2592387" y="711194"/>
                  <a:pt x="2579099" y="735594"/>
                  <a:pt x="2584941" y="768242"/>
                </a:cubicBezTo>
                <a:cubicBezTo>
                  <a:pt x="2576808" y="767440"/>
                  <a:pt x="2572340" y="720358"/>
                  <a:pt x="2564552" y="769731"/>
                </a:cubicBezTo>
                <a:cubicBezTo>
                  <a:pt x="2559281" y="738458"/>
                  <a:pt x="2529956" y="748080"/>
                  <a:pt x="2523769" y="772710"/>
                </a:cubicBezTo>
                <a:cubicBezTo>
                  <a:pt x="2524914" y="812689"/>
                  <a:pt x="2548856" y="782791"/>
                  <a:pt x="2559167" y="782447"/>
                </a:cubicBezTo>
                <a:cubicBezTo>
                  <a:pt x="2545076" y="878329"/>
                  <a:pt x="2600865" y="758505"/>
                  <a:pt x="2615184" y="778781"/>
                </a:cubicBezTo>
                <a:cubicBezTo>
                  <a:pt x="2620224" y="761712"/>
                  <a:pt x="2604759" y="741093"/>
                  <a:pt x="2600979" y="741895"/>
                </a:cubicBezTo>
                <a:cubicBezTo>
                  <a:pt x="2594220" y="752892"/>
                  <a:pt x="2595367" y="763431"/>
                  <a:pt x="2592387" y="773970"/>
                </a:cubicBezTo>
                <a:cubicBezTo>
                  <a:pt x="2580588" y="747737"/>
                  <a:pt x="2609112" y="718411"/>
                  <a:pt x="2597314" y="691949"/>
                </a:cubicBezTo>
                <a:close/>
                <a:moveTo>
                  <a:pt x="2913256" y="691605"/>
                </a:moveTo>
                <a:cubicBezTo>
                  <a:pt x="2912110" y="722420"/>
                  <a:pt x="2912682" y="753465"/>
                  <a:pt x="2915661" y="784853"/>
                </a:cubicBezTo>
                <a:cubicBezTo>
                  <a:pt x="2917608" y="759192"/>
                  <a:pt x="2929178" y="750715"/>
                  <a:pt x="2937313" y="739031"/>
                </a:cubicBezTo>
                <a:cubicBezTo>
                  <a:pt x="2934105" y="726086"/>
                  <a:pt x="2929294" y="732730"/>
                  <a:pt x="2926315" y="718525"/>
                </a:cubicBezTo>
                <a:cubicBezTo>
                  <a:pt x="2933875" y="718754"/>
                  <a:pt x="2943041" y="702831"/>
                  <a:pt x="2949798" y="712683"/>
                </a:cubicBezTo>
                <a:cubicBezTo>
                  <a:pt x="2950143" y="679806"/>
                  <a:pt x="2923336" y="705008"/>
                  <a:pt x="2913256" y="691605"/>
                </a:cubicBezTo>
                <a:close/>
                <a:moveTo>
                  <a:pt x="3111720" y="689427"/>
                </a:moveTo>
                <a:cubicBezTo>
                  <a:pt x="3109245" y="688090"/>
                  <a:pt x="3105851" y="698593"/>
                  <a:pt x="3102844" y="702717"/>
                </a:cubicBezTo>
                <a:cubicBezTo>
                  <a:pt x="3102385" y="711881"/>
                  <a:pt x="3101927" y="720931"/>
                  <a:pt x="3102844" y="730210"/>
                </a:cubicBezTo>
                <a:cubicBezTo>
                  <a:pt x="3104562" y="723222"/>
                  <a:pt x="3103531" y="716463"/>
                  <a:pt x="3103416" y="709590"/>
                </a:cubicBezTo>
                <a:cubicBezTo>
                  <a:pt x="3106967" y="703404"/>
                  <a:pt x="3108227" y="728492"/>
                  <a:pt x="3113840" y="695385"/>
                </a:cubicBezTo>
                <a:cubicBezTo>
                  <a:pt x="3113268" y="691633"/>
                  <a:pt x="3112545" y="689872"/>
                  <a:pt x="3111720" y="689427"/>
                </a:cubicBezTo>
                <a:close/>
                <a:moveTo>
                  <a:pt x="3154096" y="687672"/>
                </a:moveTo>
                <a:cubicBezTo>
                  <a:pt x="3150219" y="687774"/>
                  <a:pt x="3145859" y="706096"/>
                  <a:pt x="3140532" y="729637"/>
                </a:cubicBezTo>
                <a:cubicBezTo>
                  <a:pt x="3145687" y="737083"/>
                  <a:pt x="3152904" y="743842"/>
                  <a:pt x="3157830" y="694125"/>
                </a:cubicBezTo>
                <a:cubicBezTo>
                  <a:pt x="3156627" y="689629"/>
                  <a:pt x="3155389" y="687638"/>
                  <a:pt x="3154096" y="687672"/>
                </a:cubicBezTo>
                <a:close/>
                <a:moveTo>
                  <a:pt x="2988060" y="687023"/>
                </a:moveTo>
                <a:cubicBezTo>
                  <a:pt x="2977291" y="686908"/>
                  <a:pt x="2973282" y="699395"/>
                  <a:pt x="2958046" y="706153"/>
                </a:cubicBezTo>
                <a:cubicBezTo>
                  <a:pt x="2970075" y="724940"/>
                  <a:pt x="2984623" y="714516"/>
                  <a:pt x="2998942" y="707643"/>
                </a:cubicBezTo>
                <a:cubicBezTo>
                  <a:pt x="2996880" y="693552"/>
                  <a:pt x="2992871" y="699967"/>
                  <a:pt x="2988747" y="707184"/>
                </a:cubicBezTo>
                <a:cubicBezTo>
                  <a:pt x="2985998" y="700426"/>
                  <a:pt x="2985998" y="693552"/>
                  <a:pt x="2988060" y="687023"/>
                </a:cubicBezTo>
                <a:close/>
                <a:moveTo>
                  <a:pt x="2628816" y="677057"/>
                </a:moveTo>
                <a:cubicBezTo>
                  <a:pt x="2619080" y="689199"/>
                  <a:pt x="2604645" y="693552"/>
                  <a:pt x="2611748" y="728606"/>
                </a:cubicBezTo>
                <a:cubicBezTo>
                  <a:pt x="2617589" y="696187"/>
                  <a:pt x="2623432" y="689199"/>
                  <a:pt x="2635461" y="708445"/>
                </a:cubicBezTo>
                <a:cubicBezTo>
                  <a:pt x="2638438" y="697791"/>
                  <a:pt x="2631909" y="687366"/>
                  <a:pt x="2628816" y="677057"/>
                </a:cubicBezTo>
                <a:close/>
                <a:moveTo>
                  <a:pt x="3263408" y="668438"/>
                </a:moveTo>
                <a:cubicBezTo>
                  <a:pt x="3262640" y="672181"/>
                  <a:pt x="3263049" y="685734"/>
                  <a:pt x="3260814" y="677057"/>
                </a:cubicBezTo>
                <a:cubicBezTo>
                  <a:pt x="3259096" y="698822"/>
                  <a:pt x="3268489" y="721389"/>
                  <a:pt x="3270552" y="697676"/>
                </a:cubicBezTo>
                <a:cubicBezTo>
                  <a:pt x="3268833" y="671214"/>
                  <a:pt x="3261960" y="690230"/>
                  <a:pt x="3264709" y="669152"/>
                </a:cubicBezTo>
                <a:cubicBezTo>
                  <a:pt x="3264051" y="667033"/>
                  <a:pt x="3263664" y="667190"/>
                  <a:pt x="3263408" y="668438"/>
                </a:cubicBezTo>
                <a:close/>
                <a:moveTo>
                  <a:pt x="3042244" y="661706"/>
                </a:moveTo>
                <a:cubicBezTo>
                  <a:pt x="3034799" y="694812"/>
                  <a:pt x="3038005" y="685992"/>
                  <a:pt x="3021166" y="715318"/>
                </a:cubicBezTo>
                <a:cubicBezTo>
                  <a:pt x="3023113" y="722191"/>
                  <a:pt x="3024946" y="728950"/>
                  <a:pt x="3026779" y="735823"/>
                </a:cubicBezTo>
                <a:cubicBezTo>
                  <a:pt x="3031590" y="726888"/>
                  <a:pt x="3036287" y="718067"/>
                  <a:pt x="3034683" y="709017"/>
                </a:cubicBezTo>
                <a:cubicBezTo>
                  <a:pt x="3038807" y="702259"/>
                  <a:pt x="3040869" y="715891"/>
                  <a:pt x="3043505" y="722878"/>
                </a:cubicBezTo>
                <a:cubicBezTo>
                  <a:pt x="3052554" y="707414"/>
                  <a:pt x="3060573" y="691949"/>
                  <a:pt x="3051065" y="675567"/>
                </a:cubicBezTo>
                <a:cubicBezTo>
                  <a:pt x="3048773" y="682326"/>
                  <a:pt x="3049690" y="689199"/>
                  <a:pt x="3046369" y="695843"/>
                </a:cubicBezTo>
                <a:cubicBezTo>
                  <a:pt x="3042702" y="684388"/>
                  <a:pt x="3046483" y="673162"/>
                  <a:pt x="3042244" y="661706"/>
                </a:cubicBezTo>
                <a:close/>
                <a:moveTo>
                  <a:pt x="5742731" y="623550"/>
                </a:moveTo>
                <a:cubicBezTo>
                  <a:pt x="5738177" y="622407"/>
                  <a:pt x="5742130" y="632008"/>
                  <a:pt x="5739896" y="640514"/>
                </a:cubicBezTo>
                <a:cubicBezTo>
                  <a:pt x="5750549" y="650480"/>
                  <a:pt x="5755131" y="638337"/>
                  <a:pt x="5750664" y="628714"/>
                </a:cubicBezTo>
                <a:cubicBezTo>
                  <a:pt x="5746712" y="625506"/>
                  <a:pt x="5744249" y="623931"/>
                  <a:pt x="5742731" y="623550"/>
                </a:cubicBezTo>
                <a:close/>
                <a:moveTo>
                  <a:pt x="3442570" y="619178"/>
                </a:moveTo>
                <a:cubicBezTo>
                  <a:pt x="3440780" y="621154"/>
                  <a:pt x="3439348" y="626881"/>
                  <a:pt x="3437114" y="623903"/>
                </a:cubicBezTo>
                <a:cubicBezTo>
                  <a:pt x="3438260" y="655978"/>
                  <a:pt x="3449372" y="661133"/>
                  <a:pt x="3450173" y="636962"/>
                </a:cubicBezTo>
                <a:cubicBezTo>
                  <a:pt x="3446508" y="618977"/>
                  <a:pt x="3444360" y="617201"/>
                  <a:pt x="3442570" y="619178"/>
                </a:cubicBezTo>
                <a:close/>
                <a:moveTo>
                  <a:pt x="2659861" y="606033"/>
                </a:moveTo>
                <a:cubicBezTo>
                  <a:pt x="2655163" y="616915"/>
                  <a:pt x="2650467" y="627569"/>
                  <a:pt x="2645655" y="638337"/>
                </a:cubicBezTo>
                <a:cubicBezTo>
                  <a:pt x="2647946" y="644408"/>
                  <a:pt x="2650925" y="635359"/>
                  <a:pt x="2653674" y="631693"/>
                </a:cubicBezTo>
                <a:cubicBezTo>
                  <a:pt x="2657340" y="625049"/>
                  <a:pt x="2660318" y="637650"/>
                  <a:pt x="2663526" y="643950"/>
                </a:cubicBezTo>
                <a:cubicBezTo>
                  <a:pt x="2667993" y="631005"/>
                  <a:pt x="2666046" y="618404"/>
                  <a:pt x="2659861" y="606033"/>
                </a:cubicBezTo>
                <a:close/>
                <a:moveTo>
                  <a:pt x="5707706" y="587016"/>
                </a:moveTo>
                <a:cubicBezTo>
                  <a:pt x="5707706" y="594233"/>
                  <a:pt x="5714350" y="618977"/>
                  <a:pt x="5706331" y="615426"/>
                </a:cubicBezTo>
                <a:cubicBezTo>
                  <a:pt x="5709768" y="624590"/>
                  <a:pt x="5718818" y="636046"/>
                  <a:pt x="5723858" y="635244"/>
                </a:cubicBezTo>
                <a:cubicBezTo>
                  <a:pt x="5708966" y="612677"/>
                  <a:pt x="5719619" y="614624"/>
                  <a:pt x="5728898" y="609927"/>
                </a:cubicBezTo>
                <a:cubicBezTo>
                  <a:pt x="5724774" y="605689"/>
                  <a:pt x="5722254" y="605002"/>
                  <a:pt x="5720879" y="607064"/>
                </a:cubicBezTo>
                <a:cubicBezTo>
                  <a:pt x="5715495" y="600419"/>
                  <a:pt x="5720077" y="593202"/>
                  <a:pt x="5707706" y="587016"/>
                </a:cubicBezTo>
                <a:close/>
                <a:moveTo>
                  <a:pt x="3778145" y="487697"/>
                </a:moveTo>
                <a:cubicBezTo>
                  <a:pt x="3782956" y="524470"/>
                  <a:pt x="3792350" y="515305"/>
                  <a:pt x="3800826" y="542913"/>
                </a:cubicBezTo>
                <a:cubicBezTo>
                  <a:pt x="3795557" y="492051"/>
                  <a:pt x="3789944" y="523553"/>
                  <a:pt x="3778145" y="487697"/>
                </a:cubicBezTo>
                <a:close/>
                <a:moveTo>
                  <a:pt x="3863946" y="455508"/>
                </a:moveTo>
                <a:cubicBezTo>
                  <a:pt x="3870018" y="501215"/>
                  <a:pt x="3870018" y="493998"/>
                  <a:pt x="3864405" y="513014"/>
                </a:cubicBezTo>
                <a:cubicBezTo>
                  <a:pt x="3867841" y="520918"/>
                  <a:pt x="3871278" y="528823"/>
                  <a:pt x="3874714" y="536727"/>
                </a:cubicBezTo>
                <a:cubicBezTo>
                  <a:pt x="3880099" y="529739"/>
                  <a:pt x="3885826" y="524126"/>
                  <a:pt x="3884452" y="486666"/>
                </a:cubicBezTo>
                <a:cubicBezTo>
                  <a:pt x="3873569" y="457913"/>
                  <a:pt x="3871163" y="467421"/>
                  <a:pt x="3863946" y="455508"/>
                </a:cubicBezTo>
                <a:close/>
                <a:moveTo>
                  <a:pt x="3904613" y="453904"/>
                </a:moveTo>
                <a:cubicBezTo>
                  <a:pt x="3918474" y="523324"/>
                  <a:pt x="3912747" y="455049"/>
                  <a:pt x="3929243" y="493883"/>
                </a:cubicBezTo>
                <a:cubicBezTo>
                  <a:pt x="3920880" y="450811"/>
                  <a:pt x="3912976" y="472691"/>
                  <a:pt x="3904613" y="453904"/>
                </a:cubicBezTo>
                <a:close/>
                <a:moveTo>
                  <a:pt x="6043509" y="444524"/>
                </a:moveTo>
                <a:cubicBezTo>
                  <a:pt x="6040345" y="446085"/>
                  <a:pt x="6038655" y="449035"/>
                  <a:pt x="6039686" y="451384"/>
                </a:cubicBezTo>
                <a:cubicBezTo>
                  <a:pt x="6047361" y="453216"/>
                  <a:pt x="6058701" y="451727"/>
                  <a:pt x="6056182" y="445999"/>
                </a:cubicBezTo>
                <a:cubicBezTo>
                  <a:pt x="6051313" y="442791"/>
                  <a:pt x="6046674" y="442963"/>
                  <a:pt x="6043509" y="444524"/>
                </a:cubicBezTo>
                <a:close/>
                <a:moveTo>
                  <a:pt x="4121303" y="418572"/>
                </a:moveTo>
                <a:cubicBezTo>
                  <a:pt x="4115165" y="411339"/>
                  <a:pt x="4113361" y="442334"/>
                  <a:pt x="4118258" y="455737"/>
                </a:cubicBezTo>
                <a:cubicBezTo>
                  <a:pt x="4132119" y="477388"/>
                  <a:pt x="4115852" y="425494"/>
                  <a:pt x="4128797" y="440615"/>
                </a:cubicBezTo>
                <a:cubicBezTo>
                  <a:pt x="4125876" y="427642"/>
                  <a:pt x="4123349" y="420983"/>
                  <a:pt x="4121303" y="418572"/>
                </a:cubicBezTo>
                <a:close/>
                <a:moveTo>
                  <a:pt x="4088689" y="402698"/>
                </a:moveTo>
                <a:cubicBezTo>
                  <a:pt x="4085839" y="402154"/>
                  <a:pt x="4083834" y="404817"/>
                  <a:pt x="4084006" y="415872"/>
                </a:cubicBezTo>
                <a:cubicBezTo>
                  <a:pt x="4091796" y="431680"/>
                  <a:pt x="4089619" y="447145"/>
                  <a:pt x="4100044" y="462954"/>
                </a:cubicBezTo>
                <a:cubicBezTo>
                  <a:pt x="4095805" y="427671"/>
                  <a:pt x="4105772" y="435690"/>
                  <a:pt x="4098440" y="408769"/>
                </a:cubicBezTo>
                <a:cubicBezTo>
                  <a:pt x="4095233" y="406994"/>
                  <a:pt x="4091538" y="403242"/>
                  <a:pt x="4088689" y="402698"/>
                </a:cubicBezTo>
                <a:close/>
                <a:moveTo>
                  <a:pt x="4305712" y="354256"/>
                </a:moveTo>
                <a:cubicBezTo>
                  <a:pt x="4302262" y="354327"/>
                  <a:pt x="4300572" y="360255"/>
                  <a:pt x="4301316" y="374403"/>
                </a:cubicBezTo>
                <a:cubicBezTo>
                  <a:pt x="4304180" y="361000"/>
                  <a:pt x="4321364" y="394794"/>
                  <a:pt x="4320676" y="369248"/>
                </a:cubicBezTo>
                <a:cubicBezTo>
                  <a:pt x="4314375" y="359969"/>
                  <a:pt x="4309163" y="354184"/>
                  <a:pt x="4305712" y="354256"/>
                </a:cubicBezTo>
                <a:close/>
                <a:moveTo>
                  <a:pt x="5573634" y="292811"/>
                </a:moveTo>
                <a:cubicBezTo>
                  <a:pt x="5570269" y="291952"/>
                  <a:pt x="5567777" y="293126"/>
                  <a:pt x="5566231" y="296391"/>
                </a:cubicBezTo>
                <a:cubicBezTo>
                  <a:pt x="5578832" y="311856"/>
                  <a:pt x="5582497" y="306357"/>
                  <a:pt x="5586278" y="301431"/>
                </a:cubicBezTo>
                <a:cubicBezTo>
                  <a:pt x="5581238" y="296562"/>
                  <a:pt x="5576999" y="293670"/>
                  <a:pt x="5573634" y="292811"/>
                </a:cubicBezTo>
                <a:close/>
                <a:moveTo>
                  <a:pt x="5522481" y="275894"/>
                </a:moveTo>
                <a:cubicBezTo>
                  <a:pt x="5513535" y="274439"/>
                  <a:pt x="5509325" y="284019"/>
                  <a:pt x="5500476" y="282644"/>
                </a:cubicBezTo>
                <a:cubicBezTo>
                  <a:pt x="5517888" y="297536"/>
                  <a:pt x="5525678" y="289747"/>
                  <a:pt x="5533353" y="281842"/>
                </a:cubicBezTo>
                <a:cubicBezTo>
                  <a:pt x="5528971" y="278091"/>
                  <a:pt x="5525463" y="276379"/>
                  <a:pt x="5522481" y="275894"/>
                </a:cubicBezTo>
                <a:close/>
                <a:moveTo>
                  <a:pt x="4624332" y="261351"/>
                </a:moveTo>
                <a:cubicBezTo>
                  <a:pt x="4619807" y="261996"/>
                  <a:pt x="4617373" y="271017"/>
                  <a:pt x="4620237" y="287914"/>
                </a:cubicBezTo>
                <a:cubicBezTo>
                  <a:pt x="4632953" y="303837"/>
                  <a:pt x="4626194" y="263399"/>
                  <a:pt x="4640972" y="285050"/>
                </a:cubicBezTo>
                <a:cubicBezTo>
                  <a:pt x="4635473" y="268439"/>
                  <a:pt x="4628857" y="260707"/>
                  <a:pt x="4624332" y="261351"/>
                </a:cubicBezTo>
                <a:close/>
                <a:moveTo>
                  <a:pt x="5579748" y="250340"/>
                </a:moveTo>
                <a:cubicBezTo>
                  <a:pt x="5575738" y="267638"/>
                  <a:pt x="5575624" y="270731"/>
                  <a:pt x="5563596" y="274855"/>
                </a:cubicBezTo>
                <a:cubicBezTo>
                  <a:pt x="5569553" y="287914"/>
                  <a:pt x="5583299" y="289976"/>
                  <a:pt x="5587767" y="284248"/>
                </a:cubicBezTo>
                <a:cubicBezTo>
                  <a:pt x="5597504" y="297307"/>
                  <a:pt x="5576082" y="286310"/>
                  <a:pt x="5591318" y="302691"/>
                </a:cubicBezTo>
                <a:cubicBezTo>
                  <a:pt x="5613542" y="317813"/>
                  <a:pt x="5611938" y="278062"/>
                  <a:pt x="5640004" y="306357"/>
                </a:cubicBezTo>
                <a:cubicBezTo>
                  <a:pt x="5644815" y="293069"/>
                  <a:pt x="5633474" y="264659"/>
                  <a:pt x="5609074" y="250913"/>
                </a:cubicBezTo>
                <a:cubicBezTo>
                  <a:pt x="5618467" y="264774"/>
                  <a:pt x="5633245" y="279895"/>
                  <a:pt x="5625455" y="288487"/>
                </a:cubicBezTo>
                <a:cubicBezTo>
                  <a:pt x="5612511" y="269585"/>
                  <a:pt x="5610563" y="268440"/>
                  <a:pt x="5596244" y="252402"/>
                </a:cubicBezTo>
                <a:cubicBezTo>
                  <a:pt x="5594297" y="259733"/>
                  <a:pt x="5591891" y="266148"/>
                  <a:pt x="5579748" y="250340"/>
                </a:cubicBezTo>
                <a:close/>
                <a:moveTo>
                  <a:pt x="4645296" y="249094"/>
                </a:moveTo>
                <a:cubicBezTo>
                  <a:pt x="4639826" y="247705"/>
                  <a:pt x="4636962" y="253719"/>
                  <a:pt x="4636275" y="265805"/>
                </a:cubicBezTo>
                <a:cubicBezTo>
                  <a:pt x="4653802" y="288028"/>
                  <a:pt x="4658613" y="273022"/>
                  <a:pt x="4669954" y="276802"/>
                </a:cubicBezTo>
                <a:cubicBezTo>
                  <a:pt x="4658842" y="259275"/>
                  <a:pt x="4650766" y="250483"/>
                  <a:pt x="4645296" y="249094"/>
                </a:cubicBezTo>
                <a:close/>
                <a:moveTo>
                  <a:pt x="5446403" y="248681"/>
                </a:moveTo>
                <a:cubicBezTo>
                  <a:pt x="5444953" y="249703"/>
                  <a:pt x="5444258" y="251973"/>
                  <a:pt x="5444917" y="255839"/>
                </a:cubicBezTo>
                <a:cubicBezTo>
                  <a:pt x="5457289" y="272678"/>
                  <a:pt x="5453279" y="251371"/>
                  <a:pt x="5463704" y="263743"/>
                </a:cubicBezTo>
                <a:cubicBezTo>
                  <a:pt x="5461900" y="253776"/>
                  <a:pt x="5450752" y="245615"/>
                  <a:pt x="5446403" y="248681"/>
                </a:cubicBezTo>
                <a:close/>
                <a:moveTo>
                  <a:pt x="4663453" y="238240"/>
                </a:moveTo>
                <a:cubicBezTo>
                  <a:pt x="4660561" y="236651"/>
                  <a:pt x="4658957" y="238770"/>
                  <a:pt x="4661019" y="251371"/>
                </a:cubicBezTo>
                <a:cubicBezTo>
                  <a:pt x="4665372" y="258130"/>
                  <a:pt x="4669610" y="264659"/>
                  <a:pt x="4674078" y="271418"/>
                </a:cubicBezTo>
                <a:cubicBezTo>
                  <a:pt x="4673963" y="263399"/>
                  <a:pt x="4673734" y="255380"/>
                  <a:pt x="4673620" y="247361"/>
                </a:cubicBezTo>
                <a:cubicBezTo>
                  <a:pt x="4670527" y="245127"/>
                  <a:pt x="4666346" y="239829"/>
                  <a:pt x="4663453" y="238240"/>
                </a:cubicBezTo>
                <a:close/>
                <a:moveTo>
                  <a:pt x="5552369" y="233500"/>
                </a:moveTo>
                <a:cubicBezTo>
                  <a:pt x="5553629" y="237739"/>
                  <a:pt x="5554775" y="241863"/>
                  <a:pt x="5553057" y="245299"/>
                </a:cubicBezTo>
                <a:cubicBezTo>
                  <a:pt x="5562336" y="258130"/>
                  <a:pt x="5578832" y="250684"/>
                  <a:pt x="5562565" y="236593"/>
                </a:cubicBezTo>
                <a:cubicBezTo>
                  <a:pt x="5566345" y="246903"/>
                  <a:pt x="5563710" y="246216"/>
                  <a:pt x="5552369" y="233500"/>
                </a:cubicBezTo>
                <a:close/>
                <a:moveTo>
                  <a:pt x="5026448" y="196728"/>
                </a:moveTo>
                <a:cubicBezTo>
                  <a:pt x="5019804" y="201081"/>
                  <a:pt x="5009494" y="196155"/>
                  <a:pt x="5011327" y="222274"/>
                </a:cubicBezTo>
                <a:cubicBezTo>
                  <a:pt x="5024501" y="235448"/>
                  <a:pt x="5032749" y="216775"/>
                  <a:pt x="5026448" y="196728"/>
                </a:cubicBezTo>
                <a:close/>
                <a:moveTo>
                  <a:pt x="5134245" y="72895"/>
                </a:moveTo>
                <a:cubicBezTo>
                  <a:pt x="5130464" y="72093"/>
                  <a:pt x="5128287" y="75644"/>
                  <a:pt x="5127715" y="82746"/>
                </a:cubicBezTo>
                <a:cubicBezTo>
                  <a:pt x="5153031" y="112530"/>
                  <a:pt x="5161623" y="142544"/>
                  <a:pt x="5145814" y="137503"/>
                </a:cubicBezTo>
                <a:cubicBezTo>
                  <a:pt x="5163227" y="161331"/>
                  <a:pt x="5163112" y="141857"/>
                  <a:pt x="5170329" y="140596"/>
                </a:cubicBezTo>
                <a:cubicBezTo>
                  <a:pt x="5143981" y="113676"/>
                  <a:pt x="5155552" y="98555"/>
                  <a:pt x="5134245" y="72895"/>
                </a:cubicBezTo>
                <a:close/>
                <a:moveTo>
                  <a:pt x="5230199" y="95"/>
                </a:moveTo>
                <a:cubicBezTo>
                  <a:pt x="5232418" y="-564"/>
                  <a:pt x="5236027" y="2100"/>
                  <a:pt x="5242384" y="11379"/>
                </a:cubicBezTo>
                <a:cubicBezTo>
                  <a:pt x="5248685" y="29135"/>
                  <a:pt x="5235167" y="17335"/>
                  <a:pt x="5246852" y="37268"/>
                </a:cubicBezTo>
                <a:cubicBezTo>
                  <a:pt x="5235625" y="24094"/>
                  <a:pt x="5237000" y="40819"/>
                  <a:pt x="5230127" y="38070"/>
                </a:cubicBezTo>
                <a:cubicBezTo>
                  <a:pt x="5235625" y="45974"/>
                  <a:pt x="5237229" y="52733"/>
                  <a:pt x="5246393" y="61783"/>
                </a:cubicBezTo>
                <a:cubicBezTo>
                  <a:pt x="5247883" y="55024"/>
                  <a:pt x="5249601" y="48838"/>
                  <a:pt x="5251205" y="42538"/>
                </a:cubicBezTo>
                <a:cubicBezTo>
                  <a:pt x="5267815" y="73811"/>
                  <a:pt x="5268044" y="48838"/>
                  <a:pt x="5284540" y="65907"/>
                </a:cubicBezTo>
                <a:cubicBezTo>
                  <a:pt x="5275147" y="84006"/>
                  <a:pt x="5241239" y="58232"/>
                  <a:pt x="5261171" y="117800"/>
                </a:cubicBezTo>
                <a:cubicBezTo>
                  <a:pt x="5286144" y="133838"/>
                  <a:pt x="5290612" y="65907"/>
                  <a:pt x="5327842" y="133036"/>
                </a:cubicBezTo>
                <a:cubicBezTo>
                  <a:pt x="5333684" y="134869"/>
                  <a:pt x="5335632" y="127423"/>
                  <a:pt x="5337121" y="119175"/>
                </a:cubicBezTo>
                <a:cubicBezTo>
                  <a:pt x="5332424" y="112989"/>
                  <a:pt x="5325093" y="105886"/>
                  <a:pt x="5325436" y="101533"/>
                </a:cubicBezTo>
                <a:cubicBezTo>
                  <a:pt x="5366676" y="124444"/>
                  <a:pt x="5387754" y="99013"/>
                  <a:pt x="5431743" y="126964"/>
                </a:cubicBezTo>
                <a:cubicBezTo>
                  <a:pt x="5426130" y="119633"/>
                  <a:pt x="5429337" y="115967"/>
                  <a:pt x="5426703" y="110010"/>
                </a:cubicBezTo>
                <a:cubicBezTo>
                  <a:pt x="5441480" y="129255"/>
                  <a:pt x="5440106" y="110583"/>
                  <a:pt x="5452019" y="123070"/>
                </a:cubicBezTo>
                <a:cubicBezTo>
                  <a:pt x="5451676" y="135900"/>
                  <a:pt x="5435638" y="124215"/>
                  <a:pt x="5449499" y="142658"/>
                </a:cubicBezTo>
                <a:cubicBezTo>
                  <a:pt x="5465193" y="148501"/>
                  <a:pt x="5481574" y="155947"/>
                  <a:pt x="5493717" y="153427"/>
                </a:cubicBezTo>
                <a:cubicBezTo>
                  <a:pt x="5506204" y="163736"/>
                  <a:pt x="5502653" y="168204"/>
                  <a:pt x="5512963" y="177598"/>
                </a:cubicBezTo>
                <a:cubicBezTo>
                  <a:pt x="5513306" y="173015"/>
                  <a:pt x="5509411" y="166829"/>
                  <a:pt x="5513535" y="163622"/>
                </a:cubicBezTo>
                <a:cubicBezTo>
                  <a:pt x="5523158" y="173703"/>
                  <a:pt x="5523501" y="180461"/>
                  <a:pt x="5536675" y="191573"/>
                </a:cubicBezTo>
                <a:cubicBezTo>
                  <a:pt x="5541487" y="183096"/>
                  <a:pt x="5544579" y="189511"/>
                  <a:pt x="5543892" y="177483"/>
                </a:cubicBezTo>
                <a:cubicBezTo>
                  <a:pt x="5555004" y="192375"/>
                  <a:pt x="5555119" y="203372"/>
                  <a:pt x="5566002" y="218150"/>
                </a:cubicBezTo>
                <a:cubicBezTo>
                  <a:pt x="5573791" y="215744"/>
                  <a:pt x="5578946" y="207153"/>
                  <a:pt x="5594411" y="222045"/>
                </a:cubicBezTo>
                <a:cubicBezTo>
                  <a:pt x="5593609" y="223534"/>
                  <a:pt x="5592693" y="224909"/>
                  <a:pt x="5591891" y="226512"/>
                </a:cubicBezTo>
                <a:cubicBezTo>
                  <a:pt x="5594182" y="229033"/>
                  <a:pt x="5596358" y="231553"/>
                  <a:pt x="5594640" y="232813"/>
                </a:cubicBezTo>
                <a:cubicBezTo>
                  <a:pt x="5584101" y="217806"/>
                  <a:pt x="5570011" y="219868"/>
                  <a:pt x="5577915" y="230407"/>
                </a:cubicBezTo>
                <a:cubicBezTo>
                  <a:pt x="5596473" y="234646"/>
                  <a:pt x="5609991" y="239343"/>
                  <a:pt x="5616864" y="227543"/>
                </a:cubicBezTo>
                <a:cubicBezTo>
                  <a:pt x="5627861" y="246216"/>
                  <a:pt x="5632787" y="236135"/>
                  <a:pt x="5640691" y="251142"/>
                </a:cubicBezTo>
                <a:cubicBezTo>
                  <a:pt x="5637255" y="243352"/>
                  <a:pt x="5640462" y="238426"/>
                  <a:pt x="5649970" y="246789"/>
                </a:cubicBezTo>
                <a:cubicBezTo>
                  <a:pt x="5644815" y="255037"/>
                  <a:pt x="5650085" y="267294"/>
                  <a:pt x="5665435" y="282186"/>
                </a:cubicBezTo>
                <a:cubicBezTo>
                  <a:pt x="5656958" y="283332"/>
                  <a:pt x="5647564" y="282644"/>
                  <a:pt x="5639545" y="284821"/>
                </a:cubicBezTo>
                <a:cubicBezTo>
                  <a:pt x="5649512" y="294902"/>
                  <a:pt x="5638400" y="298911"/>
                  <a:pt x="5655354" y="310825"/>
                </a:cubicBezTo>
                <a:cubicBezTo>
                  <a:pt x="5656156" y="289059"/>
                  <a:pt x="5672079" y="292496"/>
                  <a:pt x="5688804" y="294443"/>
                </a:cubicBezTo>
                <a:cubicBezTo>
                  <a:pt x="5682275" y="282186"/>
                  <a:pt x="5679640" y="263514"/>
                  <a:pt x="5699687" y="278177"/>
                </a:cubicBezTo>
                <a:cubicBezTo>
                  <a:pt x="5696479" y="282988"/>
                  <a:pt x="5688919" y="277719"/>
                  <a:pt x="5687544" y="286654"/>
                </a:cubicBezTo>
                <a:cubicBezTo>
                  <a:pt x="5693157" y="296276"/>
                  <a:pt x="5707018" y="306472"/>
                  <a:pt x="5710684" y="308305"/>
                </a:cubicBezTo>
                <a:cubicBezTo>
                  <a:pt x="5711142" y="304868"/>
                  <a:pt x="5700374" y="286196"/>
                  <a:pt x="5713662" y="294558"/>
                </a:cubicBezTo>
                <a:cubicBezTo>
                  <a:pt x="5710913" y="295933"/>
                  <a:pt x="5719963" y="311741"/>
                  <a:pt x="5723743" y="307159"/>
                </a:cubicBezTo>
                <a:cubicBezTo>
                  <a:pt x="5728440" y="301317"/>
                  <a:pt x="5715724" y="290434"/>
                  <a:pt x="5725920" y="286425"/>
                </a:cubicBezTo>
                <a:cubicBezTo>
                  <a:pt x="5735084" y="293412"/>
                  <a:pt x="5742186" y="311169"/>
                  <a:pt x="5747342" y="309107"/>
                </a:cubicBezTo>
                <a:cubicBezTo>
                  <a:pt x="5740239" y="300515"/>
                  <a:pt x="5740010" y="282644"/>
                  <a:pt x="5751695" y="288143"/>
                </a:cubicBezTo>
                <a:cubicBezTo>
                  <a:pt x="5761317" y="299828"/>
                  <a:pt x="5749175" y="296047"/>
                  <a:pt x="5753298" y="302004"/>
                </a:cubicBezTo>
                <a:cubicBezTo>
                  <a:pt x="5759713" y="296964"/>
                  <a:pt x="5767503" y="320562"/>
                  <a:pt x="5770024" y="314147"/>
                </a:cubicBezTo>
                <a:cubicBezTo>
                  <a:pt x="5753184" y="290663"/>
                  <a:pt x="5783656" y="292611"/>
                  <a:pt x="5801984" y="303493"/>
                </a:cubicBezTo>
                <a:cubicBezTo>
                  <a:pt x="5801640" y="297880"/>
                  <a:pt x="5798777" y="291465"/>
                  <a:pt x="5793392" y="284134"/>
                </a:cubicBezTo>
                <a:cubicBezTo>
                  <a:pt x="5805879" y="293298"/>
                  <a:pt x="5811951" y="293298"/>
                  <a:pt x="5804046" y="282186"/>
                </a:cubicBezTo>
                <a:cubicBezTo>
                  <a:pt x="5814127" y="291121"/>
                  <a:pt x="5817564" y="285279"/>
                  <a:pt x="5827988" y="294787"/>
                </a:cubicBezTo>
                <a:cubicBezTo>
                  <a:pt x="5825124" y="303837"/>
                  <a:pt x="5806223" y="307961"/>
                  <a:pt x="5791674" y="306128"/>
                </a:cubicBezTo>
                <a:cubicBezTo>
                  <a:pt x="5795455" y="309450"/>
                  <a:pt x="5794882" y="311398"/>
                  <a:pt x="5797631" y="314376"/>
                </a:cubicBezTo>
                <a:cubicBezTo>
                  <a:pt x="5815502" y="311970"/>
                  <a:pt x="5832799" y="315751"/>
                  <a:pt x="5849639" y="318271"/>
                </a:cubicBezTo>
                <a:cubicBezTo>
                  <a:pt x="5866707" y="321249"/>
                  <a:pt x="5883891" y="324113"/>
                  <a:pt x="5902335" y="321364"/>
                </a:cubicBezTo>
                <a:cubicBezTo>
                  <a:pt x="5911155" y="330872"/>
                  <a:pt x="5914591" y="328008"/>
                  <a:pt x="5922610" y="335569"/>
                </a:cubicBezTo>
                <a:cubicBezTo>
                  <a:pt x="5913675" y="344389"/>
                  <a:pt x="5883547" y="335110"/>
                  <a:pt x="5882173" y="354699"/>
                </a:cubicBezTo>
                <a:cubicBezTo>
                  <a:pt x="5884578" y="356761"/>
                  <a:pt x="5887099" y="358709"/>
                  <a:pt x="5889504" y="360771"/>
                </a:cubicBezTo>
                <a:cubicBezTo>
                  <a:pt x="5912759" y="353668"/>
                  <a:pt x="5932920" y="339922"/>
                  <a:pt x="5971640" y="367071"/>
                </a:cubicBezTo>
                <a:cubicBezTo>
                  <a:pt x="5995353" y="369248"/>
                  <a:pt x="6030521" y="374059"/>
                  <a:pt x="6053318" y="391128"/>
                </a:cubicBezTo>
                <a:cubicBezTo>
                  <a:pt x="6051714" y="387347"/>
                  <a:pt x="6058014" y="388722"/>
                  <a:pt x="6065918" y="392617"/>
                </a:cubicBezTo>
                <a:cubicBezTo>
                  <a:pt x="6058931" y="392502"/>
                  <a:pt x="6057441" y="394908"/>
                  <a:pt x="6067293" y="401323"/>
                </a:cubicBezTo>
                <a:cubicBezTo>
                  <a:pt x="6074510" y="403156"/>
                  <a:pt x="6082758" y="407395"/>
                  <a:pt x="6092495" y="415070"/>
                </a:cubicBezTo>
                <a:cubicBezTo>
                  <a:pt x="6098566" y="414497"/>
                  <a:pt x="6106127" y="418621"/>
                  <a:pt x="6098223" y="411633"/>
                </a:cubicBezTo>
                <a:cubicBezTo>
                  <a:pt x="6094901" y="411518"/>
                  <a:pt x="6092266" y="412779"/>
                  <a:pt x="6087913" y="410029"/>
                </a:cubicBezTo>
                <a:cubicBezTo>
                  <a:pt x="6086309" y="402354"/>
                  <a:pt x="6108762" y="413008"/>
                  <a:pt x="6117010" y="410488"/>
                </a:cubicBezTo>
                <a:cubicBezTo>
                  <a:pt x="6124227" y="419423"/>
                  <a:pt x="6137630" y="427327"/>
                  <a:pt x="6152178" y="434315"/>
                </a:cubicBezTo>
                <a:cubicBezTo>
                  <a:pt x="6166726" y="441303"/>
                  <a:pt x="6183222" y="447832"/>
                  <a:pt x="6196740" y="455049"/>
                </a:cubicBezTo>
                <a:cubicBezTo>
                  <a:pt x="6193761" y="458028"/>
                  <a:pt x="6215069" y="467650"/>
                  <a:pt x="6225952" y="474180"/>
                </a:cubicBezTo>
                <a:cubicBezTo>
                  <a:pt x="6226639" y="476700"/>
                  <a:pt x="6224806" y="477960"/>
                  <a:pt x="6221025" y="478877"/>
                </a:cubicBezTo>
                <a:cubicBezTo>
                  <a:pt x="6217131" y="479908"/>
                  <a:pt x="6211288" y="480251"/>
                  <a:pt x="6204186" y="480480"/>
                </a:cubicBezTo>
                <a:cubicBezTo>
                  <a:pt x="6189523" y="480939"/>
                  <a:pt x="6171080" y="481397"/>
                  <a:pt x="6152636" y="481855"/>
                </a:cubicBezTo>
                <a:cubicBezTo>
                  <a:pt x="6147825" y="475784"/>
                  <a:pt x="6159166" y="479220"/>
                  <a:pt x="6156875" y="475096"/>
                </a:cubicBezTo>
                <a:cubicBezTo>
                  <a:pt x="6139119" y="467765"/>
                  <a:pt x="6137515" y="477960"/>
                  <a:pt x="6117125" y="471431"/>
                </a:cubicBezTo>
                <a:cubicBezTo>
                  <a:pt x="6120103" y="483001"/>
                  <a:pt x="6101659" y="483115"/>
                  <a:pt x="6081612" y="482886"/>
                </a:cubicBezTo>
                <a:cubicBezTo>
                  <a:pt x="6061451" y="482542"/>
                  <a:pt x="6038311" y="479679"/>
                  <a:pt x="6031667" y="486208"/>
                </a:cubicBezTo>
                <a:cubicBezTo>
                  <a:pt x="5995582" y="470858"/>
                  <a:pt x="5961330" y="481511"/>
                  <a:pt x="5949302" y="489759"/>
                </a:cubicBezTo>
                <a:cubicBezTo>
                  <a:pt x="5956633" y="491936"/>
                  <a:pt x="5970494" y="481970"/>
                  <a:pt x="5975420" y="496174"/>
                </a:cubicBezTo>
                <a:cubicBezTo>
                  <a:pt x="5958810" y="501444"/>
                  <a:pt x="5939106" y="493883"/>
                  <a:pt x="5932233" y="508432"/>
                </a:cubicBezTo>
                <a:cubicBezTo>
                  <a:pt x="5913790" y="504537"/>
                  <a:pt x="5881714" y="503850"/>
                  <a:pt x="5887099" y="521377"/>
                </a:cubicBezTo>
                <a:cubicBezTo>
                  <a:pt x="5874841" y="520918"/>
                  <a:pt x="5886297" y="515305"/>
                  <a:pt x="5874383" y="508317"/>
                </a:cubicBezTo>
                <a:cubicBezTo>
                  <a:pt x="5863386" y="511181"/>
                  <a:pt x="5861209" y="534207"/>
                  <a:pt x="5844026" y="522866"/>
                </a:cubicBezTo>
                <a:cubicBezTo>
                  <a:pt x="5844369" y="514389"/>
                  <a:pt x="5865218" y="526532"/>
                  <a:pt x="5856741" y="515191"/>
                </a:cubicBezTo>
                <a:cubicBezTo>
                  <a:pt x="5844141" y="513014"/>
                  <a:pt x="5819969" y="506370"/>
                  <a:pt x="5837267" y="528364"/>
                </a:cubicBezTo>
                <a:cubicBezTo>
                  <a:pt x="5805192" y="519658"/>
                  <a:pt x="5780792" y="528364"/>
                  <a:pt x="5756277" y="536498"/>
                </a:cubicBezTo>
                <a:cubicBezTo>
                  <a:pt x="5759599" y="549442"/>
                  <a:pt x="5757308" y="562387"/>
                  <a:pt x="5752382" y="573384"/>
                </a:cubicBezTo>
                <a:cubicBezTo>
                  <a:pt x="5747456" y="584267"/>
                  <a:pt x="5739896" y="592973"/>
                  <a:pt x="5732106" y="596066"/>
                </a:cubicBezTo>
                <a:cubicBezTo>
                  <a:pt x="5740010" y="609126"/>
                  <a:pt x="5747685" y="622299"/>
                  <a:pt x="5758110" y="635015"/>
                </a:cubicBezTo>
                <a:cubicBezTo>
                  <a:pt x="5762005" y="633411"/>
                  <a:pt x="5764868" y="629402"/>
                  <a:pt x="5765441" y="620352"/>
                </a:cubicBezTo>
                <a:cubicBezTo>
                  <a:pt x="5756392" y="612333"/>
                  <a:pt x="5752611" y="603512"/>
                  <a:pt x="5754215" y="594462"/>
                </a:cubicBezTo>
                <a:cubicBezTo>
                  <a:pt x="5770024" y="595952"/>
                  <a:pt x="5785946" y="597555"/>
                  <a:pt x="5795913" y="585413"/>
                </a:cubicBezTo>
                <a:cubicBezTo>
                  <a:pt x="5802786" y="590224"/>
                  <a:pt x="5802786" y="595379"/>
                  <a:pt x="5809201" y="600190"/>
                </a:cubicBezTo>
                <a:cubicBezTo>
                  <a:pt x="5805535" y="583122"/>
                  <a:pt x="5816303" y="595379"/>
                  <a:pt x="5821688" y="586902"/>
                </a:cubicBezTo>
                <a:cubicBezTo>
                  <a:pt x="5819053" y="584038"/>
                  <a:pt x="5814700" y="581289"/>
                  <a:pt x="5815502" y="578196"/>
                </a:cubicBezTo>
                <a:cubicBezTo>
                  <a:pt x="5821688" y="583351"/>
                  <a:pt x="5826728" y="586215"/>
                  <a:pt x="5830623" y="586329"/>
                </a:cubicBezTo>
                <a:cubicBezTo>
                  <a:pt x="5826614" y="595493"/>
                  <a:pt x="5810118" y="611188"/>
                  <a:pt x="5823291" y="627225"/>
                </a:cubicBezTo>
                <a:cubicBezTo>
                  <a:pt x="5840360" y="618519"/>
                  <a:pt x="5839444" y="595379"/>
                  <a:pt x="5860292" y="601679"/>
                </a:cubicBezTo>
                <a:cubicBezTo>
                  <a:pt x="5869571" y="607522"/>
                  <a:pt x="5859261" y="615770"/>
                  <a:pt x="5871175" y="621268"/>
                </a:cubicBezTo>
                <a:cubicBezTo>
                  <a:pt x="5884005" y="622643"/>
                  <a:pt x="5889504" y="607064"/>
                  <a:pt x="5905886" y="616457"/>
                </a:cubicBezTo>
                <a:cubicBezTo>
                  <a:pt x="5902907" y="623445"/>
                  <a:pt x="5900501" y="630547"/>
                  <a:pt x="5907718" y="636275"/>
                </a:cubicBezTo>
                <a:cubicBezTo>
                  <a:pt x="5920319" y="642346"/>
                  <a:pt x="5922152" y="623789"/>
                  <a:pt x="5939106" y="639483"/>
                </a:cubicBezTo>
                <a:cubicBezTo>
                  <a:pt x="5940137" y="635473"/>
                  <a:pt x="5936242" y="632495"/>
                  <a:pt x="5938763" y="628371"/>
                </a:cubicBezTo>
                <a:cubicBezTo>
                  <a:pt x="5956748" y="639368"/>
                  <a:pt x="5968776" y="636848"/>
                  <a:pt x="5978628" y="629516"/>
                </a:cubicBezTo>
                <a:cubicBezTo>
                  <a:pt x="5997415" y="643950"/>
                  <a:pt x="6004746" y="632609"/>
                  <a:pt x="6020784" y="640857"/>
                </a:cubicBezTo>
                <a:cubicBezTo>
                  <a:pt x="6001882" y="660217"/>
                  <a:pt x="5979888" y="672474"/>
                  <a:pt x="5958123" y="685304"/>
                </a:cubicBezTo>
                <a:cubicBezTo>
                  <a:pt x="5936472" y="698364"/>
                  <a:pt x="5915508" y="712912"/>
                  <a:pt x="5900731" y="741551"/>
                </a:cubicBezTo>
                <a:cubicBezTo>
                  <a:pt x="5880569" y="736052"/>
                  <a:pt x="5871290" y="755183"/>
                  <a:pt x="5863615" y="778323"/>
                </a:cubicBezTo>
                <a:cubicBezTo>
                  <a:pt x="5843109" y="766524"/>
                  <a:pt x="5823406" y="784623"/>
                  <a:pt x="5831081" y="820250"/>
                </a:cubicBezTo>
                <a:cubicBezTo>
                  <a:pt x="5838642" y="805816"/>
                  <a:pt x="5839329" y="775459"/>
                  <a:pt x="5855596" y="781072"/>
                </a:cubicBezTo>
                <a:cubicBezTo>
                  <a:pt x="5843339" y="804212"/>
                  <a:pt x="5837381" y="842015"/>
                  <a:pt x="5813669" y="838808"/>
                </a:cubicBezTo>
                <a:cubicBezTo>
                  <a:pt x="5824895" y="853242"/>
                  <a:pt x="5813669" y="867561"/>
                  <a:pt x="5806567" y="870425"/>
                </a:cubicBezTo>
                <a:cubicBezTo>
                  <a:pt x="5805650" y="855418"/>
                  <a:pt x="5814929" y="836975"/>
                  <a:pt x="5807712" y="824947"/>
                </a:cubicBezTo>
                <a:cubicBezTo>
                  <a:pt x="5795340" y="838464"/>
                  <a:pt x="5808399" y="876267"/>
                  <a:pt x="5796715" y="895856"/>
                </a:cubicBezTo>
                <a:cubicBezTo>
                  <a:pt x="5789956" y="891503"/>
                  <a:pt x="5789383" y="884630"/>
                  <a:pt x="5782968" y="880048"/>
                </a:cubicBezTo>
                <a:cubicBezTo>
                  <a:pt x="5777470" y="887265"/>
                  <a:pt x="5768878" y="912696"/>
                  <a:pt x="5763265" y="887837"/>
                </a:cubicBezTo>
                <a:cubicBezTo>
                  <a:pt x="5762807" y="892305"/>
                  <a:pt x="5759828" y="890701"/>
                  <a:pt x="5758912" y="893909"/>
                </a:cubicBezTo>
                <a:cubicBezTo>
                  <a:pt x="5764525" y="906281"/>
                  <a:pt x="5761661" y="922433"/>
                  <a:pt x="5767160" y="935148"/>
                </a:cubicBezTo>
                <a:cubicBezTo>
                  <a:pt x="5771283" y="937440"/>
                  <a:pt x="5773116" y="934576"/>
                  <a:pt x="5774949" y="931712"/>
                </a:cubicBezTo>
                <a:cubicBezTo>
                  <a:pt x="5777240" y="921860"/>
                  <a:pt x="5769107" y="916361"/>
                  <a:pt x="5773116" y="905822"/>
                </a:cubicBezTo>
                <a:cubicBezTo>
                  <a:pt x="5786519" y="924495"/>
                  <a:pt x="5775980" y="887265"/>
                  <a:pt x="5785259" y="896429"/>
                </a:cubicBezTo>
                <a:cubicBezTo>
                  <a:pt x="5789040" y="922089"/>
                  <a:pt x="5781021" y="909030"/>
                  <a:pt x="5778844" y="929993"/>
                </a:cubicBezTo>
                <a:cubicBezTo>
                  <a:pt x="5784572" y="943855"/>
                  <a:pt x="5797173" y="949926"/>
                  <a:pt x="5800381" y="942480"/>
                </a:cubicBezTo>
                <a:cubicBezTo>
                  <a:pt x="5800381" y="957372"/>
                  <a:pt x="5797631" y="974097"/>
                  <a:pt x="5808628" y="983605"/>
                </a:cubicBezTo>
                <a:cubicBezTo>
                  <a:pt x="5807598" y="952446"/>
                  <a:pt x="5805650" y="887952"/>
                  <a:pt x="5828332" y="916018"/>
                </a:cubicBezTo>
                <a:cubicBezTo>
                  <a:pt x="5832227" y="908915"/>
                  <a:pt x="5835434" y="900324"/>
                  <a:pt x="5841047" y="897231"/>
                </a:cubicBezTo>
                <a:cubicBezTo>
                  <a:pt x="5837267" y="892076"/>
                  <a:pt x="5833716" y="886692"/>
                  <a:pt x="5831654" y="880735"/>
                </a:cubicBezTo>
                <a:cubicBezTo>
                  <a:pt x="5839787" y="885317"/>
                  <a:pt x="5846890" y="887379"/>
                  <a:pt x="5850097" y="880620"/>
                </a:cubicBezTo>
                <a:cubicBezTo>
                  <a:pt x="5881371" y="808222"/>
                  <a:pt x="5941970" y="776146"/>
                  <a:pt x="5984241" y="747279"/>
                </a:cubicBezTo>
                <a:cubicBezTo>
                  <a:pt x="5979200" y="776032"/>
                  <a:pt x="5974504" y="779583"/>
                  <a:pt x="5969921" y="798943"/>
                </a:cubicBezTo>
                <a:cubicBezTo>
                  <a:pt x="5981606" y="792069"/>
                  <a:pt x="5992718" y="783936"/>
                  <a:pt x="6002913" y="773626"/>
                </a:cubicBezTo>
                <a:cubicBezTo>
                  <a:pt x="6008756" y="774657"/>
                  <a:pt x="6019982" y="787716"/>
                  <a:pt x="6022044" y="780156"/>
                </a:cubicBezTo>
                <a:cubicBezTo>
                  <a:pt x="6016775" y="760109"/>
                  <a:pt x="6043924" y="775459"/>
                  <a:pt x="6045184" y="753579"/>
                </a:cubicBezTo>
                <a:cubicBezTo>
                  <a:pt x="6055265" y="760452"/>
                  <a:pt x="6055036" y="749341"/>
                  <a:pt x="6066376" y="748768"/>
                </a:cubicBezTo>
                <a:cubicBezTo>
                  <a:pt x="6064544" y="758734"/>
                  <a:pt x="6057097" y="755756"/>
                  <a:pt x="6055380" y="766066"/>
                </a:cubicBezTo>
                <a:cubicBezTo>
                  <a:pt x="6062023" y="770304"/>
                  <a:pt x="6065918" y="778323"/>
                  <a:pt x="6072906" y="774084"/>
                </a:cubicBezTo>
                <a:cubicBezTo>
                  <a:pt x="6065689" y="810627"/>
                  <a:pt x="6050912" y="841557"/>
                  <a:pt x="6036592" y="881422"/>
                </a:cubicBezTo>
                <a:cubicBezTo>
                  <a:pt x="6032469" y="893336"/>
                  <a:pt x="6026054" y="914070"/>
                  <a:pt x="6018493" y="933888"/>
                </a:cubicBezTo>
                <a:cubicBezTo>
                  <a:pt x="6010932" y="953706"/>
                  <a:pt x="6002341" y="972722"/>
                  <a:pt x="5992947" y="978794"/>
                </a:cubicBezTo>
                <a:cubicBezTo>
                  <a:pt x="5990770" y="1005371"/>
                  <a:pt x="5982866" y="1030000"/>
                  <a:pt x="5972442" y="1051307"/>
                </a:cubicBezTo>
                <a:cubicBezTo>
                  <a:pt x="5962017" y="1072614"/>
                  <a:pt x="5949302" y="1091057"/>
                  <a:pt x="5938419" y="1106752"/>
                </a:cubicBezTo>
                <a:cubicBezTo>
                  <a:pt x="5933378" y="1156354"/>
                  <a:pt x="5914248" y="1185336"/>
                  <a:pt x="5894774" y="1219015"/>
                </a:cubicBezTo>
                <a:cubicBezTo>
                  <a:pt x="5894201" y="1212600"/>
                  <a:pt x="5891222" y="1208133"/>
                  <a:pt x="5888244" y="1203665"/>
                </a:cubicBezTo>
                <a:cubicBezTo>
                  <a:pt x="5886984" y="1224399"/>
                  <a:pt x="5866593" y="1235282"/>
                  <a:pt x="5880569" y="1257849"/>
                </a:cubicBezTo>
                <a:cubicBezTo>
                  <a:pt x="5873696" y="1252809"/>
                  <a:pt x="5866937" y="1247768"/>
                  <a:pt x="5860063" y="1242728"/>
                </a:cubicBezTo>
                <a:cubicBezTo>
                  <a:pt x="5851243" y="1266326"/>
                  <a:pt x="5843568" y="1292788"/>
                  <a:pt x="5838985" y="1324406"/>
                </a:cubicBezTo>
                <a:cubicBezTo>
                  <a:pt x="5834403" y="1356023"/>
                  <a:pt x="5833143" y="1392680"/>
                  <a:pt x="5836580" y="1435638"/>
                </a:cubicBezTo>
                <a:cubicBezTo>
                  <a:pt x="5822948" y="1440450"/>
                  <a:pt x="5816533" y="1457404"/>
                  <a:pt x="5827186" y="1493488"/>
                </a:cubicBezTo>
                <a:cubicBezTo>
                  <a:pt x="5781823" y="1477680"/>
                  <a:pt x="5744936" y="1512734"/>
                  <a:pt x="5736802" y="1569667"/>
                </a:cubicBezTo>
                <a:cubicBezTo>
                  <a:pt x="5743905" y="1575281"/>
                  <a:pt x="5738750" y="1550766"/>
                  <a:pt x="5747342" y="1560274"/>
                </a:cubicBezTo>
                <a:cubicBezTo>
                  <a:pt x="5753871" y="1588225"/>
                  <a:pt x="5747685" y="1589485"/>
                  <a:pt x="5756392" y="1618239"/>
                </a:cubicBezTo>
                <a:cubicBezTo>
                  <a:pt x="5751924" y="1624768"/>
                  <a:pt x="5742530" y="1619041"/>
                  <a:pt x="5746540" y="1647221"/>
                </a:cubicBezTo>
                <a:cubicBezTo>
                  <a:pt x="5733251" y="1633933"/>
                  <a:pt x="5724316" y="1631298"/>
                  <a:pt x="5720994" y="1642982"/>
                </a:cubicBezTo>
                <a:cubicBezTo>
                  <a:pt x="5730273" y="1657302"/>
                  <a:pt x="5731762" y="1678495"/>
                  <a:pt x="5733824" y="1699458"/>
                </a:cubicBezTo>
                <a:cubicBezTo>
                  <a:pt x="5706675" y="1694418"/>
                  <a:pt x="5684107" y="1700947"/>
                  <a:pt x="5666924" y="1721223"/>
                </a:cubicBezTo>
                <a:cubicBezTo>
                  <a:pt x="5649855" y="1741614"/>
                  <a:pt x="5637942" y="1775751"/>
                  <a:pt x="5631298" y="1824323"/>
                </a:cubicBezTo>
                <a:cubicBezTo>
                  <a:pt x="5606325" y="1792706"/>
                  <a:pt x="5621790" y="1866250"/>
                  <a:pt x="5610448" y="1870488"/>
                </a:cubicBezTo>
                <a:cubicBezTo>
                  <a:pt x="5637484" y="1930744"/>
                  <a:pt x="5588454" y="1937847"/>
                  <a:pt x="5627288" y="1997988"/>
                </a:cubicBezTo>
                <a:cubicBezTo>
                  <a:pt x="5589370" y="1980461"/>
                  <a:pt x="5569094" y="2020899"/>
                  <a:pt x="5553400" y="2069699"/>
                </a:cubicBezTo>
                <a:cubicBezTo>
                  <a:pt x="5537477" y="2117698"/>
                  <a:pt x="5525678" y="2173600"/>
                  <a:pt x="5503454" y="2178412"/>
                </a:cubicBezTo>
                <a:cubicBezTo>
                  <a:pt x="5507693" y="2228930"/>
                  <a:pt x="5491885" y="2283688"/>
                  <a:pt x="5471952" y="2290332"/>
                </a:cubicBezTo>
                <a:cubicBezTo>
                  <a:pt x="5469088" y="2335810"/>
                  <a:pt x="5460726" y="2366167"/>
                  <a:pt x="5449384" y="2388276"/>
                </a:cubicBezTo>
                <a:cubicBezTo>
                  <a:pt x="5438158" y="2410385"/>
                  <a:pt x="5423495" y="2423559"/>
                  <a:pt x="5408718" y="2436389"/>
                </a:cubicBezTo>
                <a:cubicBezTo>
                  <a:pt x="5401615" y="2506840"/>
                  <a:pt x="5387869" y="2519899"/>
                  <a:pt x="5380423" y="2582332"/>
                </a:cubicBezTo>
                <a:cubicBezTo>
                  <a:pt x="5372862" y="2577979"/>
                  <a:pt x="5361865" y="2536395"/>
                  <a:pt x="5358886" y="2555755"/>
                </a:cubicBezTo>
                <a:cubicBezTo>
                  <a:pt x="5379162" y="2616355"/>
                  <a:pt x="5354304" y="2639036"/>
                  <a:pt x="5345025" y="2658396"/>
                </a:cubicBezTo>
                <a:cubicBezTo>
                  <a:pt x="5343994" y="2644993"/>
                  <a:pt x="5345827" y="2629643"/>
                  <a:pt x="5339870" y="2619791"/>
                </a:cubicBezTo>
                <a:cubicBezTo>
                  <a:pt x="5339527" y="2698719"/>
                  <a:pt x="5309742" y="2756570"/>
                  <a:pt x="5274574" y="2740188"/>
                </a:cubicBezTo>
                <a:cubicBezTo>
                  <a:pt x="5277552" y="2725182"/>
                  <a:pt x="5284999" y="2628497"/>
                  <a:pt x="5307910" y="2701240"/>
                </a:cubicBezTo>
                <a:cubicBezTo>
                  <a:pt x="5315126" y="2678672"/>
                  <a:pt x="5313179" y="2628612"/>
                  <a:pt x="5318448" y="2600890"/>
                </a:cubicBezTo>
                <a:cubicBezTo>
                  <a:pt x="5310201" y="2588632"/>
                  <a:pt x="5309170" y="2598026"/>
                  <a:pt x="5301380" y="2587258"/>
                </a:cubicBezTo>
                <a:cubicBezTo>
                  <a:pt x="5299432" y="2555068"/>
                  <a:pt x="5327040" y="2573282"/>
                  <a:pt x="5312606" y="2529408"/>
                </a:cubicBezTo>
                <a:cubicBezTo>
                  <a:pt x="5304587" y="2552433"/>
                  <a:pt x="5279385" y="2558390"/>
                  <a:pt x="5293819" y="2626092"/>
                </a:cubicBezTo>
                <a:cubicBezTo>
                  <a:pt x="5265639" y="2600202"/>
                  <a:pt x="5253610" y="2629872"/>
                  <a:pt x="5242155" y="2664468"/>
                </a:cubicBezTo>
                <a:cubicBezTo>
                  <a:pt x="5230585" y="2698834"/>
                  <a:pt x="5219588" y="2737554"/>
                  <a:pt x="5193126" y="2724265"/>
                </a:cubicBezTo>
                <a:cubicBezTo>
                  <a:pt x="5196104" y="2762641"/>
                  <a:pt x="5177088" y="2746489"/>
                  <a:pt x="5193698" y="2783719"/>
                </a:cubicBezTo>
                <a:cubicBezTo>
                  <a:pt x="5179723" y="2755310"/>
                  <a:pt x="5183045" y="2782688"/>
                  <a:pt x="5176172" y="2776846"/>
                </a:cubicBezTo>
                <a:cubicBezTo>
                  <a:pt x="5175370" y="2765963"/>
                  <a:pt x="5176744" y="2753820"/>
                  <a:pt x="5171589" y="2745458"/>
                </a:cubicBezTo>
                <a:cubicBezTo>
                  <a:pt x="5170100" y="2798840"/>
                  <a:pt x="5144440" y="2773753"/>
                  <a:pt x="5141347" y="2822553"/>
                </a:cubicBezTo>
                <a:cubicBezTo>
                  <a:pt x="5146502" y="2827135"/>
                  <a:pt x="5159561" y="2809838"/>
                  <a:pt x="5158988" y="2846610"/>
                </a:cubicBezTo>
                <a:cubicBezTo>
                  <a:pt x="5130808" y="2811441"/>
                  <a:pt x="5147877" y="2865626"/>
                  <a:pt x="5137108" y="2859440"/>
                </a:cubicBezTo>
                <a:cubicBezTo>
                  <a:pt x="5138941" y="2826792"/>
                  <a:pt x="5127715" y="2849932"/>
                  <a:pt x="5114999" y="2820262"/>
                </a:cubicBezTo>
                <a:cubicBezTo>
                  <a:pt x="5106980" y="2857722"/>
                  <a:pt x="5093577" y="2856805"/>
                  <a:pt x="5093005" y="2901940"/>
                </a:cubicBezTo>
                <a:cubicBezTo>
                  <a:pt x="5106866" y="2907209"/>
                  <a:pt x="5114426" y="2964258"/>
                  <a:pt x="5106293" y="2929318"/>
                </a:cubicBezTo>
                <a:cubicBezTo>
                  <a:pt x="5098847" y="2918779"/>
                  <a:pt x="5091515" y="2908469"/>
                  <a:pt x="5084069" y="2897930"/>
                </a:cubicBezTo>
                <a:cubicBezTo>
                  <a:pt x="5066199" y="2942492"/>
                  <a:pt x="5044319" y="2976286"/>
                  <a:pt x="5028167" y="3030127"/>
                </a:cubicBezTo>
                <a:cubicBezTo>
                  <a:pt x="5027479" y="3002519"/>
                  <a:pt x="5046496" y="3012256"/>
                  <a:pt x="5028969" y="2977660"/>
                </a:cubicBezTo>
                <a:cubicBezTo>
                  <a:pt x="5015107" y="2984534"/>
                  <a:pt x="5006974" y="3016609"/>
                  <a:pt x="5005141" y="3041811"/>
                </a:cubicBezTo>
                <a:cubicBezTo>
                  <a:pt x="5004912" y="3030356"/>
                  <a:pt x="5004225" y="3019015"/>
                  <a:pt x="4996664" y="3011339"/>
                </a:cubicBezTo>
                <a:cubicBezTo>
                  <a:pt x="4999986" y="3051205"/>
                  <a:pt x="4985094" y="3026117"/>
                  <a:pt x="4982116" y="3043759"/>
                </a:cubicBezTo>
                <a:cubicBezTo>
                  <a:pt x="4985438" y="3050861"/>
                  <a:pt x="4990822" y="3057047"/>
                  <a:pt x="4990822" y="3065753"/>
                </a:cubicBezTo>
                <a:cubicBezTo>
                  <a:pt x="4968254" y="3039176"/>
                  <a:pt x="4985094" y="3101380"/>
                  <a:pt x="4976044" y="3098057"/>
                </a:cubicBezTo>
                <a:cubicBezTo>
                  <a:pt x="4974555" y="3084425"/>
                  <a:pt x="4970775" y="3071710"/>
                  <a:pt x="4963100" y="3060598"/>
                </a:cubicBezTo>
                <a:cubicBezTo>
                  <a:pt x="4934346" y="3078010"/>
                  <a:pt x="4903416" y="3080072"/>
                  <a:pt x="4894710" y="3141245"/>
                </a:cubicBezTo>
                <a:cubicBezTo>
                  <a:pt x="4883255" y="3128414"/>
                  <a:pt x="4865270" y="3095423"/>
                  <a:pt x="4874892" y="3157053"/>
                </a:cubicBezTo>
                <a:cubicBezTo>
                  <a:pt x="4866186" y="3145712"/>
                  <a:pt x="4865384" y="3131966"/>
                  <a:pt x="4857251" y="3120396"/>
                </a:cubicBezTo>
                <a:cubicBezTo>
                  <a:pt x="4859542" y="3159459"/>
                  <a:pt x="4836975" y="3183859"/>
                  <a:pt x="4812460" y="3152929"/>
                </a:cubicBezTo>
                <a:cubicBezTo>
                  <a:pt x="4811773" y="3164614"/>
                  <a:pt x="4811200" y="3176069"/>
                  <a:pt x="4810627" y="3187754"/>
                </a:cubicBezTo>
                <a:cubicBezTo>
                  <a:pt x="4797110" y="3183286"/>
                  <a:pt x="4784509" y="3181682"/>
                  <a:pt x="4772022" y="3182026"/>
                </a:cubicBezTo>
                <a:cubicBezTo>
                  <a:pt x="4759536" y="3182255"/>
                  <a:pt x="4747393" y="3183859"/>
                  <a:pt x="4735823" y="3187525"/>
                </a:cubicBezTo>
                <a:cubicBezTo>
                  <a:pt x="4712683" y="3194627"/>
                  <a:pt x="4690917" y="3208144"/>
                  <a:pt x="4669496" y="3222922"/>
                </a:cubicBezTo>
                <a:lnTo>
                  <a:pt x="4653458" y="3234149"/>
                </a:lnTo>
                <a:lnTo>
                  <a:pt x="4637077" y="3244344"/>
                </a:lnTo>
                <a:cubicBezTo>
                  <a:pt x="4626079" y="3250988"/>
                  <a:pt x="4615197" y="3257518"/>
                  <a:pt x="4603512" y="3262558"/>
                </a:cubicBezTo>
                <a:cubicBezTo>
                  <a:pt x="4580372" y="3272754"/>
                  <a:pt x="4556430" y="3279856"/>
                  <a:pt x="4530312" y="3276076"/>
                </a:cubicBezTo>
                <a:cubicBezTo>
                  <a:pt x="4517138" y="3312619"/>
                  <a:pt x="4494456" y="3305287"/>
                  <a:pt x="4473722" y="3306776"/>
                </a:cubicBezTo>
                <a:cubicBezTo>
                  <a:pt x="4472347" y="3317888"/>
                  <a:pt x="4470972" y="3329229"/>
                  <a:pt x="4469597" y="3340226"/>
                </a:cubicBezTo>
                <a:cubicBezTo>
                  <a:pt x="4458600" y="3327167"/>
                  <a:pt x="4448061" y="3326136"/>
                  <a:pt x="4439928" y="3331520"/>
                </a:cubicBezTo>
                <a:cubicBezTo>
                  <a:pt x="4431566" y="3336904"/>
                  <a:pt x="4425380" y="3348016"/>
                  <a:pt x="4423547" y="3360273"/>
                </a:cubicBezTo>
                <a:cubicBezTo>
                  <a:pt x="4410831" y="3310213"/>
                  <a:pt x="4412893" y="3365543"/>
                  <a:pt x="4404301" y="3376998"/>
                </a:cubicBezTo>
                <a:cubicBezTo>
                  <a:pt x="4369706" y="3358097"/>
                  <a:pt x="4341525" y="3371614"/>
                  <a:pt x="4313459" y="3386736"/>
                </a:cubicBezTo>
                <a:cubicBezTo>
                  <a:pt x="4285279" y="3401055"/>
                  <a:pt x="4257442" y="3418124"/>
                  <a:pt x="4223878" y="3408157"/>
                </a:cubicBezTo>
                <a:cubicBezTo>
                  <a:pt x="4222274" y="3416062"/>
                  <a:pt x="4220784" y="3423966"/>
                  <a:pt x="4219181" y="3431756"/>
                </a:cubicBezTo>
                <a:cubicBezTo>
                  <a:pt x="4191000" y="3436910"/>
                  <a:pt x="4162591" y="3440806"/>
                  <a:pt x="4134525" y="3445731"/>
                </a:cubicBezTo>
                <a:lnTo>
                  <a:pt x="4092369" y="3453063"/>
                </a:lnTo>
                <a:cubicBezTo>
                  <a:pt x="4085381" y="3454323"/>
                  <a:pt x="4078278" y="3455125"/>
                  <a:pt x="4071291" y="3456270"/>
                </a:cubicBezTo>
                <a:lnTo>
                  <a:pt x="4049525" y="3458905"/>
                </a:lnTo>
                <a:cubicBezTo>
                  <a:pt x="4020543" y="3462685"/>
                  <a:pt x="3991560" y="3466351"/>
                  <a:pt x="3962578" y="3470017"/>
                </a:cubicBezTo>
                <a:cubicBezTo>
                  <a:pt x="3933596" y="3472995"/>
                  <a:pt x="3904613" y="3475974"/>
                  <a:pt x="3875631" y="3478952"/>
                </a:cubicBezTo>
                <a:cubicBezTo>
                  <a:pt x="3815719" y="3483534"/>
                  <a:pt x="3755921" y="3488002"/>
                  <a:pt x="3696238" y="3491782"/>
                </a:cubicBezTo>
                <a:lnTo>
                  <a:pt x="3673900" y="3492928"/>
                </a:lnTo>
                <a:lnTo>
                  <a:pt x="3650645" y="3493386"/>
                </a:lnTo>
                <a:lnTo>
                  <a:pt x="3604136" y="3494073"/>
                </a:lnTo>
                <a:cubicBezTo>
                  <a:pt x="3573091" y="3494417"/>
                  <a:pt x="3542161" y="3494531"/>
                  <a:pt x="3511231" y="3494417"/>
                </a:cubicBezTo>
                <a:lnTo>
                  <a:pt x="3464722" y="3493844"/>
                </a:lnTo>
                <a:lnTo>
                  <a:pt x="3416380" y="3491439"/>
                </a:lnTo>
                <a:cubicBezTo>
                  <a:pt x="3384304" y="3489720"/>
                  <a:pt x="3352115" y="3488460"/>
                  <a:pt x="3320039" y="3486283"/>
                </a:cubicBezTo>
                <a:cubicBezTo>
                  <a:pt x="3257149" y="3483305"/>
                  <a:pt x="3188416" y="3473683"/>
                  <a:pt x="3122203" y="3463602"/>
                </a:cubicBezTo>
                <a:lnTo>
                  <a:pt x="3072257" y="3455354"/>
                </a:lnTo>
                <a:lnTo>
                  <a:pt x="3047399" y="3450886"/>
                </a:lnTo>
                <a:cubicBezTo>
                  <a:pt x="3039037" y="3449282"/>
                  <a:pt x="3030101" y="3447221"/>
                  <a:pt x="3021509" y="3445388"/>
                </a:cubicBezTo>
                <a:cubicBezTo>
                  <a:pt x="2986799" y="3437827"/>
                  <a:pt x="2952204" y="3429579"/>
                  <a:pt x="2917837" y="3420644"/>
                </a:cubicBezTo>
                <a:cubicBezTo>
                  <a:pt x="2900654" y="3416176"/>
                  <a:pt x="2883471" y="3411594"/>
                  <a:pt x="2866402" y="3406783"/>
                </a:cubicBezTo>
                <a:lnTo>
                  <a:pt x="2840742" y="3399451"/>
                </a:lnTo>
                <a:lnTo>
                  <a:pt x="2834328" y="3397618"/>
                </a:lnTo>
                <a:lnTo>
                  <a:pt x="2831119" y="3396702"/>
                </a:lnTo>
                <a:cubicBezTo>
                  <a:pt x="2829974" y="3396358"/>
                  <a:pt x="2828714" y="3396015"/>
                  <a:pt x="2828600" y="3395785"/>
                </a:cubicBezTo>
                <a:lnTo>
                  <a:pt x="2823559" y="3392807"/>
                </a:lnTo>
                <a:cubicBezTo>
                  <a:pt x="2810156" y="3384788"/>
                  <a:pt x="2796753" y="3376082"/>
                  <a:pt x="2783236" y="3366918"/>
                </a:cubicBezTo>
                <a:cubicBezTo>
                  <a:pt x="2781517" y="3387652"/>
                  <a:pt x="2775217" y="3389829"/>
                  <a:pt x="2772353" y="3378717"/>
                </a:cubicBezTo>
                <a:cubicBezTo>
                  <a:pt x="2775332" y="3366345"/>
                  <a:pt x="2778310" y="3376311"/>
                  <a:pt x="2777966" y="3362335"/>
                </a:cubicBezTo>
                <a:cubicBezTo>
                  <a:pt x="2771322" y="3332551"/>
                  <a:pt x="2771093" y="3379748"/>
                  <a:pt x="2765250" y="3379633"/>
                </a:cubicBezTo>
                <a:cubicBezTo>
                  <a:pt x="2764219" y="3369323"/>
                  <a:pt x="2763189" y="3359013"/>
                  <a:pt x="2762159" y="3348589"/>
                </a:cubicBezTo>
                <a:cubicBezTo>
                  <a:pt x="2730655" y="3351682"/>
                  <a:pt x="2709119" y="3330718"/>
                  <a:pt x="2678763" y="3333353"/>
                </a:cubicBezTo>
                <a:cubicBezTo>
                  <a:pt x="2680365" y="3325792"/>
                  <a:pt x="2681282" y="3308151"/>
                  <a:pt x="2678532" y="3312962"/>
                </a:cubicBezTo>
                <a:lnTo>
                  <a:pt x="2671774" y="3334498"/>
                </a:lnTo>
                <a:cubicBezTo>
                  <a:pt x="2644395" y="3308609"/>
                  <a:pt x="2615757" y="3297956"/>
                  <a:pt x="2587003" y="3286729"/>
                </a:cubicBezTo>
                <a:cubicBezTo>
                  <a:pt x="2558708" y="3277679"/>
                  <a:pt x="2530299" y="3267942"/>
                  <a:pt x="2501316" y="3243313"/>
                </a:cubicBezTo>
                <a:cubicBezTo>
                  <a:pt x="2488258" y="3244115"/>
                  <a:pt x="2475083" y="3242740"/>
                  <a:pt x="2462139" y="3237814"/>
                </a:cubicBezTo>
                <a:cubicBezTo>
                  <a:pt x="2449194" y="3232659"/>
                  <a:pt x="2436020" y="3222235"/>
                  <a:pt x="2422388" y="3202188"/>
                </a:cubicBezTo>
                <a:cubicBezTo>
                  <a:pt x="2413911" y="3226130"/>
                  <a:pt x="2402915" y="3178704"/>
                  <a:pt x="2394666" y="3207457"/>
                </a:cubicBezTo>
                <a:cubicBezTo>
                  <a:pt x="2376910" y="3162666"/>
                  <a:pt x="2362934" y="3208144"/>
                  <a:pt x="2344720" y="3163010"/>
                </a:cubicBezTo>
                <a:cubicBezTo>
                  <a:pt x="2327422" y="3174236"/>
                  <a:pt x="2308750" y="3161979"/>
                  <a:pt x="2289619" y="3149492"/>
                </a:cubicBezTo>
                <a:cubicBezTo>
                  <a:pt x="2270603" y="3137121"/>
                  <a:pt x="2250899" y="3123947"/>
                  <a:pt x="2233487" y="3132997"/>
                </a:cubicBezTo>
                <a:cubicBezTo>
                  <a:pt x="2230738" y="3124749"/>
                  <a:pt x="2228103" y="3116386"/>
                  <a:pt x="2225354" y="3108024"/>
                </a:cubicBezTo>
                <a:cubicBezTo>
                  <a:pt x="2212065" y="3116615"/>
                  <a:pt x="2194997" y="3104473"/>
                  <a:pt x="2178386" y="3093704"/>
                </a:cubicBezTo>
                <a:cubicBezTo>
                  <a:pt x="2161776" y="3082936"/>
                  <a:pt x="2145509" y="3073314"/>
                  <a:pt x="2134970" y="3085456"/>
                </a:cubicBezTo>
                <a:cubicBezTo>
                  <a:pt x="2119276" y="3043988"/>
                  <a:pt x="2112746" y="3090726"/>
                  <a:pt x="2101062" y="3049715"/>
                </a:cubicBezTo>
                <a:lnTo>
                  <a:pt x="2097740" y="3067586"/>
                </a:lnTo>
                <a:cubicBezTo>
                  <a:pt x="2084337" y="3037344"/>
                  <a:pt x="2077120" y="3052923"/>
                  <a:pt x="2064061" y="3047539"/>
                </a:cubicBezTo>
                <a:cubicBezTo>
                  <a:pt x="2040348" y="3037802"/>
                  <a:pt x="1995902" y="2992782"/>
                  <a:pt x="1992922" y="3021420"/>
                </a:cubicBezTo>
                <a:cubicBezTo>
                  <a:pt x="1963711" y="3004695"/>
                  <a:pt x="1935301" y="2996791"/>
                  <a:pt x="1906433" y="2987741"/>
                </a:cubicBezTo>
                <a:cubicBezTo>
                  <a:pt x="1891770" y="2982815"/>
                  <a:pt x="1877565" y="2979150"/>
                  <a:pt x="1862673" y="2973651"/>
                </a:cubicBezTo>
                <a:cubicBezTo>
                  <a:pt x="1847667" y="2967809"/>
                  <a:pt x="1832316" y="2960477"/>
                  <a:pt x="1816164" y="2950855"/>
                </a:cubicBezTo>
                <a:cubicBezTo>
                  <a:pt x="1815591" y="2954864"/>
                  <a:pt x="1817653" y="2959675"/>
                  <a:pt x="1817653" y="2963799"/>
                </a:cubicBezTo>
                <a:cubicBezTo>
                  <a:pt x="1799095" y="2952000"/>
                  <a:pt x="1779736" y="2938826"/>
                  <a:pt x="1761636" y="2931495"/>
                </a:cubicBezTo>
                <a:cubicBezTo>
                  <a:pt x="1743651" y="2924392"/>
                  <a:pt x="1726582" y="2921872"/>
                  <a:pt x="1712034" y="2928860"/>
                </a:cubicBezTo>
                <a:cubicBezTo>
                  <a:pt x="1706306" y="2919581"/>
                  <a:pt x="1700464" y="2910188"/>
                  <a:pt x="1694736" y="2900909"/>
                </a:cubicBezTo>
                <a:cubicBezTo>
                  <a:pt x="1685228" y="2916259"/>
                  <a:pt x="1668961" y="2902512"/>
                  <a:pt x="1656017" y="2891630"/>
                </a:cubicBezTo>
                <a:cubicBezTo>
                  <a:pt x="1655215" y="2896556"/>
                  <a:pt x="1660599" y="2902971"/>
                  <a:pt x="1660713" y="2908126"/>
                </a:cubicBezTo>
                <a:cubicBezTo>
                  <a:pt x="1653382" y="2909271"/>
                  <a:pt x="1636542" y="2877883"/>
                  <a:pt x="1631387" y="2886704"/>
                </a:cubicBezTo>
                <a:cubicBezTo>
                  <a:pt x="1602634" y="2897930"/>
                  <a:pt x="1564831" y="2880060"/>
                  <a:pt x="1525424" y="2861273"/>
                </a:cubicBezTo>
                <a:cubicBezTo>
                  <a:pt x="1532755" y="2862304"/>
                  <a:pt x="1531266" y="2870781"/>
                  <a:pt x="1533443" y="2880633"/>
                </a:cubicBezTo>
                <a:cubicBezTo>
                  <a:pt x="1508699" y="2865855"/>
                  <a:pt x="1486475" y="2860013"/>
                  <a:pt x="1465054" y="2857034"/>
                </a:cubicBezTo>
                <a:cubicBezTo>
                  <a:pt x="1454400" y="2855545"/>
                  <a:pt x="1443861" y="2854858"/>
                  <a:pt x="1433322" y="2854170"/>
                </a:cubicBezTo>
                <a:cubicBezTo>
                  <a:pt x="1422668" y="2853483"/>
                  <a:pt x="1412129" y="2852910"/>
                  <a:pt x="1401590" y="2852452"/>
                </a:cubicBezTo>
                <a:cubicBezTo>
                  <a:pt x="1393801" y="2845120"/>
                  <a:pt x="1395748" y="2838133"/>
                  <a:pt x="1386469" y="2830801"/>
                </a:cubicBezTo>
                <a:cubicBezTo>
                  <a:pt x="1386927" y="2852910"/>
                  <a:pt x="1372379" y="2834811"/>
                  <a:pt x="1371921" y="2854285"/>
                </a:cubicBezTo>
                <a:cubicBezTo>
                  <a:pt x="1350499" y="2827823"/>
                  <a:pt x="1346948" y="2848786"/>
                  <a:pt x="1327588" y="2828625"/>
                </a:cubicBezTo>
                <a:cubicBezTo>
                  <a:pt x="1322891" y="2838018"/>
                  <a:pt x="1310290" y="2836873"/>
                  <a:pt x="1296200" y="2834238"/>
                </a:cubicBezTo>
                <a:cubicBezTo>
                  <a:pt x="1282339" y="2831947"/>
                  <a:pt x="1266759" y="2827937"/>
                  <a:pt x="1255877" y="2829770"/>
                </a:cubicBezTo>
                <a:cubicBezTo>
                  <a:pt x="1241328" y="2799986"/>
                  <a:pt x="1221968" y="2834811"/>
                  <a:pt x="1198256" y="2814191"/>
                </a:cubicBezTo>
                <a:cubicBezTo>
                  <a:pt x="1194361" y="2820491"/>
                  <a:pt x="1203525" y="2826563"/>
                  <a:pt x="1202494" y="2832863"/>
                </a:cubicBezTo>
                <a:cubicBezTo>
                  <a:pt x="1195277" y="2829312"/>
                  <a:pt x="1180729" y="2812472"/>
                  <a:pt x="1179698" y="2833092"/>
                </a:cubicBezTo>
                <a:cubicBezTo>
                  <a:pt x="1151861" y="2816253"/>
                  <a:pt x="1133418" y="2821637"/>
                  <a:pt x="1113829" y="2824501"/>
                </a:cubicBezTo>
                <a:cubicBezTo>
                  <a:pt x="1101228" y="2816482"/>
                  <a:pt x="1114516" y="2806401"/>
                  <a:pt x="1099853" y="2798497"/>
                </a:cubicBezTo>
                <a:cubicBezTo>
                  <a:pt x="1086336" y="2816711"/>
                  <a:pt x="1073849" y="2824959"/>
                  <a:pt x="1049563" y="2827021"/>
                </a:cubicBezTo>
                <a:cubicBezTo>
                  <a:pt x="1043607" y="2814993"/>
                  <a:pt x="1055291" y="2821408"/>
                  <a:pt x="1056093" y="2811441"/>
                </a:cubicBezTo>
                <a:cubicBezTo>
                  <a:pt x="1045669" y="2805943"/>
                  <a:pt x="1051396" y="2798153"/>
                  <a:pt x="1040972" y="2792654"/>
                </a:cubicBezTo>
                <a:cubicBezTo>
                  <a:pt x="1036733" y="2805714"/>
                  <a:pt x="1026309" y="2815336"/>
                  <a:pt x="1012791" y="2805370"/>
                </a:cubicBezTo>
                <a:cubicBezTo>
                  <a:pt x="1015541" y="2803652"/>
                  <a:pt x="1029975" y="2805255"/>
                  <a:pt x="1022070" y="2795289"/>
                </a:cubicBezTo>
                <a:cubicBezTo>
                  <a:pt x="1009813" y="2796320"/>
                  <a:pt x="996295" y="2795289"/>
                  <a:pt x="989880" y="2808577"/>
                </a:cubicBezTo>
                <a:cubicBezTo>
                  <a:pt x="981862" y="2803995"/>
                  <a:pt x="983924" y="2797924"/>
                  <a:pt x="974301" y="2793685"/>
                </a:cubicBezTo>
                <a:cubicBezTo>
                  <a:pt x="967084" y="2801017"/>
                  <a:pt x="955628" y="2793685"/>
                  <a:pt x="959180" y="2812931"/>
                </a:cubicBezTo>
                <a:cubicBezTo>
                  <a:pt x="934207" y="2797924"/>
                  <a:pt x="926761" y="2817169"/>
                  <a:pt x="910379" y="2819231"/>
                </a:cubicBezTo>
                <a:cubicBezTo>
                  <a:pt x="907745" y="2826104"/>
                  <a:pt x="929052" y="2828625"/>
                  <a:pt x="921491" y="2836414"/>
                </a:cubicBezTo>
                <a:cubicBezTo>
                  <a:pt x="907286" y="2833321"/>
                  <a:pt x="909234" y="2813503"/>
                  <a:pt x="899497" y="2818658"/>
                </a:cubicBezTo>
                <a:cubicBezTo>
                  <a:pt x="904422" y="2826104"/>
                  <a:pt x="907516" y="2844319"/>
                  <a:pt x="892738" y="2833551"/>
                </a:cubicBezTo>
                <a:cubicBezTo>
                  <a:pt x="893082" y="2828968"/>
                  <a:pt x="896175" y="2823813"/>
                  <a:pt x="891936" y="2820148"/>
                </a:cubicBezTo>
                <a:cubicBezTo>
                  <a:pt x="876815" y="2818888"/>
                  <a:pt x="863068" y="2820262"/>
                  <a:pt x="849551" y="2822439"/>
                </a:cubicBezTo>
                <a:lnTo>
                  <a:pt x="822955" y="2830684"/>
                </a:lnTo>
                <a:lnTo>
                  <a:pt x="820798" y="2826906"/>
                </a:lnTo>
                <a:cubicBezTo>
                  <a:pt x="802812" y="2825875"/>
                  <a:pt x="764551" y="2825303"/>
                  <a:pt x="770050" y="2841226"/>
                </a:cubicBezTo>
                <a:cubicBezTo>
                  <a:pt x="763978" y="2836987"/>
                  <a:pt x="762718" y="2841455"/>
                  <a:pt x="759053" y="2841340"/>
                </a:cubicBezTo>
                <a:cubicBezTo>
                  <a:pt x="759854" y="2837102"/>
                  <a:pt x="761802" y="2832405"/>
                  <a:pt x="754699" y="2829999"/>
                </a:cubicBezTo>
                <a:cubicBezTo>
                  <a:pt x="756074" y="2842600"/>
                  <a:pt x="742786" y="2829885"/>
                  <a:pt x="744389" y="2842715"/>
                </a:cubicBezTo>
                <a:cubicBezTo>
                  <a:pt x="749315" y="2843746"/>
                  <a:pt x="753210" y="2842715"/>
                  <a:pt x="758365" y="2843975"/>
                </a:cubicBezTo>
                <a:cubicBezTo>
                  <a:pt x="753096" y="2859211"/>
                  <a:pt x="734881" y="2828854"/>
                  <a:pt x="729726" y="2844319"/>
                </a:cubicBezTo>
                <a:cubicBezTo>
                  <a:pt x="718156" y="2836185"/>
                  <a:pt x="718042" y="2847297"/>
                  <a:pt x="708763" y="2842944"/>
                </a:cubicBezTo>
                <a:cubicBezTo>
                  <a:pt x="705899" y="2834811"/>
                  <a:pt x="719302" y="2836873"/>
                  <a:pt x="711398" y="2832290"/>
                </a:cubicBezTo>
                <a:cubicBezTo>
                  <a:pt x="692725" y="2833665"/>
                  <a:pt x="675771" y="2838133"/>
                  <a:pt x="664087" y="2851421"/>
                </a:cubicBezTo>
                <a:cubicBezTo>
                  <a:pt x="663399" y="2847755"/>
                  <a:pt x="662368" y="2844090"/>
                  <a:pt x="659963" y="2840882"/>
                </a:cubicBezTo>
                <a:cubicBezTo>
                  <a:pt x="657557" y="2845693"/>
                  <a:pt x="650111" y="2842142"/>
                  <a:pt x="647705" y="2847068"/>
                </a:cubicBezTo>
                <a:cubicBezTo>
                  <a:pt x="647476" y="2851192"/>
                  <a:pt x="651715" y="2853712"/>
                  <a:pt x="651944" y="2857607"/>
                </a:cubicBezTo>
                <a:cubicBezTo>
                  <a:pt x="641519" y="2854170"/>
                  <a:pt x="634188" y="2856003"/>
                  <a:pt x="627544" y="2858867"/>
                </a:cubicBezTo>
                <a:cubicBezTo>
                  <a:pt x="631553" y="2859554"/>
                  <a:pt x="636250" y="2870666"/>
                  <a:pt x="628575" y="2867802"/>
                </a:cubicBezTo>
                <a:cubicBezTo>
                  <a:pt x="623191" y="2849244"/>
                  <a:pt x="613224" y="2870895"/>
                  <a:pt x="601769" y="2865626"/>
                </a:cubicBezTo>
                <a:cubicBezTo>
                  <a:pt x="596843" y="2861960"/>
                  <a:pt x="605320" y="2853483"/>
                  <a:pt x="599134" y="2850390"/>
                </a:cubicBezTo>
                <a:cubicBezTo>
                  <a:pt x="597874" y="2864366"/>
                  <a:pt x="584356" y="2859096"/>
                  <a:pt x="578056" y="2865053"/>
                </a:cubicBezTo>
                <a:cubicBezTo>
                  <a:pt x="591573" y="2870666"/>
                  <a:pt x="572901" y="2878685"/>
                  <a:pt x="567402" y="2877883"/>
                </a:cubicBezTo>
                <a:cubicBezTo>
                  <a:pt x="572557" y="2872499"/>
                  <a:pt x="573932" y="2864480"/>
                  <a:pt x="562591" y="2859554"/>
                </a:cubicBezTo>
                <a:cubicBezTo>
                  <a:pt x="559956" y="2862647"/>
                  <a:pt x="562362" y="2873759"/>
                  <a:pt x="555947" y="2871124"/>
                </a:cubicBezTo>
                <a:cubicBezTo>
                  <a:pt x="550792" y="2850390"/>
                  <a:pt x="517686" y="2869979"/>
                  <a:pt x="505772" y="2874446"/>
                </a:cubicBezTo>
                <a:cubicBezTo>
                  <a:pt x="509323" y="2875707"/>
                  <a:pt x="512645" y="2877310"/>
                  <a:pt x="510240" y="2881205"/>
                </a:cubicBezTo>
                <a:cubicBezTo>
                  <a:pt x="496264" y="2875821"/>
                  <a:pt x="506001" y="2883382"/>
                  <a:pt x="499013" y="2886017"/>
                </a:cubicBezTo>
                <a:lnTo>
                  <a:pt x="484006" y="2881778"/>
                </a:lnTo>
                <a:cubicBezTo>
                  <a:pt x="490078" y="2873301"/>
                  <a:pt x="480226" y="2871926"/>
                  <a:pt x="478851" y="2866771"/>
                </a:cubicBezTo>
                <a:cubicBezTo>
                  <a:pt x="494316" y="2864938"/>
                  <a:pt x="497295" y="2867230"/>
                  <a:pt x="504855" y="2854858"/>
                </a:cubicBezTo>
                <a:cubicBezTo>
                  <a:pt x="522726" y="2863335"/>
                  <a:pt x="515394" y="2852910"/>
                  <a:pt x="536243" y="2858982"/>
                </a:cubicBezTo>
                <a:cubicBezTo>
                  <a:pt x="528683" y="2854514"/>
                  <a:pt x="535212" y="2844662"/>
                  <a:pt x="543460" y="2844433"/>
                </a:cubicBezTo>
                <a:cubicBezTo>
                  <a:pt x="542888" y="2848442"/>
                  <a:pt x="539795" y="2853598"/>
                  <a:pt x="543690" y="2855774"/>
                </a:cubicBezTo>
                <a:cubicBezTo>
                  <a:pt x="545293" y="2850848"/>
                  <a:pt x="554343" y="2864137"/>
                  <a:pt x="557322" y="2854858"/>
                </a:cubicBezTo>
                <a:cubicBezTo>
                  <a:pt x="555603" y="2847183"/>
                  <a:pt x="547470" y="2842027"/>
                  <a:pt x="550105" y="2832634"/>
                </a:cubicBezTo>
                <a:cubicBezTo>
                  <a:pt x="560987" y="2836643"/>
                  <a:pt x="549074" y="2849817"/>
                  <a:pt x="564882" y="2851879"/>
                </a:cubicBezTo>
                <a:cubicBezTo>
                  <a:pt x="566830" y="2835269"/>
                  <a:pt x="592261" y="2855545"/>
                  <a:pt x="592604" y="2836414"/>
                </a:cubicBezTo>
                <a:cubicBezTo>
                  <a:pt x="585387" y="2832061"/>
                  <a:pt x="574161" y="2829656"/>
                  <a:pt x="576338" y="2821637"/>
                </a:cubicBezTo>
                <a:cubicBezTo>
                  <a:pt x="588824" y="2828739"/>
                  <a:pt x="589511" y="2826906"/>
                  <a:pt x="595697" y="2837560"/>
                </a:cubicBezTo>
                <a:cubicBezTo>
                  <a:pt x="604862" y="2814878"/>
                  <a:pt x="630178" y="2818200"/>
                  <a:pt x="649882" y="2812701"/>
                </a:cubicBezTo>
                <a:cubicBezTo>
                  <a:pt x="647476" y="2810983"/>
                  <a:pt x="646789" y="2808921"/>
                  <a:pt x="648049" y="2805943"/>
                </a:cubicBezTo>
                <a:cubicBezTo>
                  <a:pt x="641978" y="2803308"/>
                  <a:pt x="642321" y="2811556"/>
                  <a:pt x="634302" y="2806057"/>
                </a:cubicBezTo>
                <a:cubicBezTo>
                  <a:pt x="639572" y="2792998"/>
                  <a:pt x="654235" y="2812931"/>
                  <a:pt x="661337" y="2808807"/>
                </a:cubicBezTo>
                <a:cubicBezTo>
                  <a:pt x="657901" y="2801704"/>
                  <a:pt x="655266" y="2795862"/>
                  <a:pt x="664659" y="2795175"/>
                </a:cubicBezTo>
                <a:cubicBezTo>
                  <a:pt x="658359" y="2808463"/>
                  <a:pt x="671762" y="2800330"/>
                  <a:pt x="682186" y="2809150"/>
                </a:cubicBezTo>
                <a:cubicBezTo>
                  <a:pt x="685623" y="2802048"/>
                  <a:pt x="699599" y="2798840"/>
                  <a:pt x="712085" y="2794373"/>
                </a:cubicBezTo>
                <a:cubicBezTo>
                  <a:pt x="724457" y="2789791"/>
                  <a:pt x="735798" y="2784865"/>
                  <a:pt x="732819" y="2772034"/>
                </a:cubicBezTo>
                <a:cubicBezTo>
                  <a:pt x="743588" y="2773982"/>
                  <a:pt x="739578" y="2780397"/>
                  <a:pt x="744275" y="2784177"/>
                </a:cubicBezTo>
                <a:cubicBezTo>
                  <a:pt x="756876" y="2778908"/>
                  <a:pt x="774632" y="2783032"/>
                  <a:pt x="782994" y="2770316"/>
                </a:cubicBezTo>
                <a:cubicBezTo>
                  <a:pt x="780703" y="2776273"/>
                  <a:pt x="781391" y="2781428"/>
                  <a:pt x="786889" y="2785208"/>
                </a:cubicBezTo>
                <a:cubicBezTo>
                  <a:pt x="790784" y="2781772"/>
                  <a:pt x="797428" y="2783032"/>
                  <a:pt x="796970" y="2771691"/>
                </a:cubicBezTo>
                <a:cubicBezTo>
                  <a:pt x="792388" y="2768483"/>
                  <a:pt x="784942" y="2766078"/>
                  <a:pt x="784827" y="2761725"/>
                </a:cubicBezTo>
                <a:cubicBezTo>
                  <a:pt x="792617" y="2765047"/>
                  <a:pt x="792846" y="2754851"/>
                  <a:pt x="802583" y="2761954"/>
                </a:cubicBezTo>
                <a:cubicBezTo>
                  <a:pt x="799261" y="2770202"/>
                  <a:pt x="802698" y="2776388"/>
                  <a:pt x="813008" y="2780855"/>
                </a:cubicBezTo>
                <a:cubicBezTo>
                  <a:pt x="818048" y="2757715"/>
                  <a:pt x="858830" y="2790020"/>
                  <a:pt x="853560" y="2759548"/>
                </a:cubicBezTo>
                <a:cubicBezTo>
                  <a:pt x="859059" y="2759090"/>
                  <a:pt x="862266" y="2761152"/>
                  <a:pt x="866390" y="2767567"/>
                </a:cubicBezTo>
                <a:cubicBezTo>
                  <a:pt x="862839" y="2754966"/>
                  <a:pt x="880710" y="2762870"/>
                  <a:pt x="872462" y="2754737"/>
                </a:cubicBezTo>
                <a:cubicBezTo>
                  <a:pt x="868567" y="2752789"/>
                  <a:pt x="864214" y="2755424"/>
                  <a:pt x="862839" y="2748665"/>
                </a:cubicBezTo>
                <a:cubicBezTo>
                  <a:pt x="874524" y="2746374"/>
                  <a:pt x="892280" y="2755653"/>
                  <a:pt x="904766" y="2755310"/>
                </a:cubicBezTo>
                <a:cubicBezTo>
                  <a:pt x="900642" y="2752560"/>
                  <a:pt x="902819" y="2748093"/>
                  <a:pt x="899497" y="2745000"/>
                </a:cubicBezTo>
                <a:cubicBezTo>
                  <a:pt x="893540" y="2740417"/>
                  <a:pt x="891707" y="2743854"/>
                  <a:pt x="886094" y="2739730"/>
                </a:cubicBezTo>
                <a:cubicBezTo>
                  <a:pt x="903735" y="2718194"/>
                  <a:pt x="946693" y="2747520"/>
                  <a:pt x="959409" y="2716934"/>
                </a:cubicBezTo>
                <a:cubicBezTo>
                  <a:pt x="973957" y="2724838"/>
                  <a:pt x="955628" y="2721172"/>
                  <a:pt x="964678" y="2727702"/>
                </a:cubicBezTo>
                <a:cubicBezTo>
                  <a:pt x="985298" y="2734117"/>
                  <a:pt x="996754" y="2722203"/>
                  <a:pt x="1015999" y="2726556"/>
                </a:cubicBezTo>
                <a:cubicBezTo>
                  <a:pt x="1019550" y="2697001"/>
                  <a:pt x="1069725" y="2746145"/>
                  <a:pt x="1063425" y="2709831"/>
                </a:cubicBezTo>
                <a:cubicBezTo>
                  <a:pt x="1078202" y="2731139"/>
                  <a:pt x="1080608" y="2700781"/>
                  <a:pt x="1101800" y="2723349"/>
                </a:cubicBezTo>
                <a:cubicBezTo>
                  <a:pt x="1102030" y="2704447"/>
                  <a:pt x="1114974" y="2713841"/>
                  <a:pt x="1122306" y="2710862"/>
                </a:cubicBezTo>
                <a:cubicBezTo>
                  <a:pt x="1132730" y="2733430"/>
                  <a:pt x="1159421" y="2725640"/>
                  <a:pt x="1157703" y="2700667"/>
                </a:cubicBezTo>
                <a:cubicBezTo>
                  <a:pt x="1168471" y="2706280"/>
                  <a:pt x="1164691" y="2713153"/>
                  <a:pt x="1169502" y="2719225"/>
                </a:cubicBezTo>
                <a:cubicBezTo>
                  <a:pt x="1171106" y="2709029"/>
                  <a:pt x="1186342" y="2731253"/>
                  <a:pt x="1187946" y="2721058"/>
                </a:cubicBezTo>
                <a:cubicBezTo>
                  <a:pt x="1182332" y="2712810"/>
                  <a:pt x="1180729" y="2696085"/>
                  <a:pt x="1190695" y="2704333"/>
                </a:cubicBezTo>
                <a:cubicBezTo>
                  <a:pt x="1191611" y="2710862"/>
                  <a:pt x="1184051" y="2718194"/>
                  <a:pt x="1191153" y="2724151"/>
                </a:cubicBezTo>
                <a:cubicBezTo>
                  <a:pt x="1203869" y="2734461"/>
                  <a:pt x="1201005" y="2707197"/>
                  <a:pt x="1209024" y="2706165"/>
                </a:cubicBezTo>
                <a:cubicBezTo>
                  <a:pt x="1212460" y="2718652"/>
                  <a:pt x="1216012" y="2718881"/>
                  <a:pt x="1224489" y="2725067"/>
                </a:cubicBezTo>
                <a:cubicBezTo>
                  <a:pt x="1226551" y="2706509"/>
                  <a:pt x="1238693" y="2712695"/>
                  <a:pt x="1240641" y="2693335"/>
                </a:cubicBezTo>
                <a:cubicBezTo>
                  <a:pt x="1235257" y="2692534"/>
                  <a:pt x="1232164" y="2689326"/>
                  <a:pt x="1231476" y="2680276"/>
                </a:cubicBezTo>
                <a:cubicBezTo>
                  <a:pt x="1233997" y="2681880"/>
                  <a:pt x="1237777" y="2686462"/>
                  <a:pt x="1238464" y="2683255"/>
                </a:cubicBezTo>
                <a:cubicBezTo>
                  <a:pt x="1237204" y="2676381"/>
                  <a:pt x="1226092" y="2670310"/>
                  <a:pt x="1226665" y="2663437"/>
                </a:cubicBezTo>
                <a:cubicBezTo>
                  <a:pt x="1251065" y="2679360"/>
                  <a:pt x="1238350" y="2651867"/>
                  <a:pt x="1266187" y="2675007"/>
                </a:cubicBezTo>
                <a:cubicBezTo>
                  <a:pt x="1265156" y="2683484"/>
                  <a:pt x="1242130" y="2670424"/>
                  <a:pt x="1263323" y="2692419"/>
                </a:cubicBezTo>
                <a:cubicBezTo>
                  <a:pt x="1264125" y="2706165"/>
                  <a:pt x="1242015" y="2686577"/>
                  <a:pt x="1250263" y="2703073"/>
                </a:cubicBezTo>
                <a:cubicBezTo>
                  <a:pt x="1257939" y="2706165"/>
                  <a:pt x="1260459" y="2696314"/>
                  <a:pt x="1274549" y="2716017"/>
                </a:cubicBezTo>
                <a:cubicBezTo>
                  <a:pt x="1273633" y="2697345"/>
                  <a:pt x="1287265" y="2716132"/>
                  <a:pt x="1288067" y="2701813"/>
                </a:cubicBezTo>
                <a:cubicBezTo>
                  <a:pt x="1279819" y="2690242"/>
                  <a:pt x="1280506" y="2702041"/>
                  <a:pt x="1274091" y="2695397"/>
                </a:cubicBezTo>
                <a:cubicBezTo>
                  <a:pt x="1277871" y="2688410"/>
                  <a:pt x="1268592" y="2681765"/>
                  <a:pt x="1266187" y="2675007"/>
                </a:cubicBezTo>
                <a:cubicBezTo>
                  <a:pt x="1267218" y="2662749"/>
                  <a:pt x="1272716" y="2661833"/>
                  <a:pt x="1281766" y="2670539"/>
                </a:cubicBezTo>
                <a:cubicBezTo>
                  <a:pt x="1281537" y="2676496"/>
                  <a:pt x="1278558" y="2682567"/>
                  <a:pt x="1282797" y="2688180"/>
                </a:cubicBezTo>
                <a:cubicBezTo>
                  <a:pt x="1283599" y="2683598"/>
                  <a:pt x="1288868" y="2690815"/>
                  <a:pt x="1290243" y="2687722"/>
                </a:cubicBezTo>
                <a:cubicBezTo>
                  <a:pt x="1294367" y="2679245"/>
                  <a:pt x="1282682" y="2671799"/>
                  <a:pt x="1286692" y="2663207"/>
                </a:cubicBezTo>
                <a:cubicBezTo>
                  <a:pt x="1312008" y="2680276"/>
                  <a:pt x="1326099" y="2649576"/>
                  <a:pt x="1355425" y="2695168"/>
                </a:cubicBezTo>
                <a:cubicBezTo>
                  <a:pt x="1357028" y="2691846"/>
                  <a:pt x="1370317" y="2695970"/>
                  <a:pt x="1361496" y="2680734"/>
                </a:cubicBezTo>
                <a:cubicBezTo>
                  <a:pt x="1354737" y="2669852"/>
                  <a:pt x="1348666" y="2686004"/>
                  <a:pt x="1345000" y="2666415"/>
                </a:cubicBezTo>
                <a:cubicBezTo>
                  <a:pt x="1359434" y="2676954"/>
                  <a:pt x="1381772" y="2654616"/>
                  <a:pt x="1388989" y="2695168"/>
                </a:cubicBezTo>
                <a:cubicBezTo>
                  <a:pt x="1392655" y="2698490"/>
                  <a:pt x="1394488" y="2696772"/>
                  <a:pt x="1396435" y="2695168"/>
                </a:cubicBezTo>
                <a:cubicBezTo>
                  <a:pt x="1400559" y="2686577"/>
                  <a:pt x="1388875" y="2677985"/>
                  <a:pt x="1392999" y="2669393"/>
                </a:cubicBezTo>
                <a:cubicBezTo>
                  <a:pt x="1423814" y="2671226"/>
                  <a:pt x="1467345" y="2685889"/>
                  <a:pt x="1485444" y="2669966"/>
                </a:cubicBezTo>
                <a:cubicBezTo>
                  <a:pt x="1526111" y="2694939"/>
                  <a:pt x="1554521" y="2682796"/>
                  <a:pt x="1589002" y="2691732"/>
                </a:cubicBezTo>
                <a:cubicBezTo>
                  <a:pt x="1586940" y="2687493"/>
                  <a:pt x="1583160" y="2683140"/>
                  <a:pt x="1583732" y="2679245"/>
                </a:cubicBezTo>
                <a:cubicBezTo>
                  <a:pt x="1617068" y="2719683"/>
                  <a:pt x="1649029" y="2694023"/>
                  <a:pt x="1681906" y="2711435"/>
                </a:cubicBezTo>
                <a:cubicBezTo>
                  <a:pt x="1682135" y="2704562"/>
                  <a:pt x="1678240" y="2697001"/>
                  <a:pt x="1678126" y="2690013"/>
                </a:cubicBezTo>
                <a:cubicBezTo>
                  <a:pt x="1690268" y="2698949"/>
                  <a:pt x="1700578" y="2700896"/>
                  <a:pt x="1710888" y="2703187"/>
                </a:cubicBezTo>
                <a:cubicBezTo>
                  <a:pt x="1721313" y="2705707"/>
                  <a:pt x="1731623" y="2708113"/>
                  <a:pt x="1743422" y="2717163"/>
                </a:cubicBezTo>
                <a:cubicBezTo>
                  <a:pt x="1739985" y="2710862"/>
                  <a:pt x="1736892" y="2704562"/>
                  <a:pt x="1739183" y="2699292"/>
                </a:cubicBezTo>
                <a:cubicBezTo>
                  <a:pt x="1755679" y="2727358"/>
                  <a:pt x="1772862" y="2740074"/>
                  <a:pt x="1770571" y="2709373"/>
                </a:cubicBezTo>
                <a:cubicBezTo>
                  <a:pt x="1785807" y="2729076"/>
                  <a:pt x="1796117" y="2727473"/>
                  <a:pt x="1806312" y="2725525"/>
                </a:cubicBezTo>
                <a:cubicBezTo>
                  <a:pt x="1816508" y="2723578"/>
                  <a:pt x="1826474" y="2720256"/>
                  <a:pt x="1841252" y="2740417"/>
                </a:cubicBezTo>
                <a:cubicBezTo>
                  <a:pt x="1835066" y="2717277"/>
                  <a:pt x="1855342" y="2730680"/>
                  <a:pt x="1853624" y="2752217"/>
                </a:cubicBezTo>
                <a:cubicBezTo>
                  <a:pt x="1846521" y="2731940"/>
                  <a:pt x="1838731" y="2748322"/>
                  <a:pt x="1844344" y="2763443"/>
                </a:cubicBezTo>
                <a:cubicBezTo>
                  <a:pt x="1855456" y="2773409"/>
                  <a:pt x="1853967" y="2783719"/>
                  <a:pt x="1862444" y="2803537"/>
                </a:cubicBezTo>
                <a:cubicBezTo>
                  <a:pt x="1875274" y="2795404"/>
                  <a:pt x="1863017" y="2753706"/>
                  <a:pt x="1859466" y="2739959"/>
                </a:cubicBezTo>
                <a:cubicBezTo>
                  <a:pt x="1877795" y="2753820"/>
                  <a:pt x="1891197" y="2743739"/>
                  <a:pt x="1906319" y="2741678"/>
                </a:cubicBezTo>
                <a:cubicBezTo>
                  <a:pt x="1911474" y="2750498"/>
                  <a:pt x="1911130" y="2758173"/>
                  <a:pt x="1915941" y="2766994"/>
                </a:cubicBezTo>
                <a:cubicBezTo>
                  <a:pt x="1932093" y="2747291"/>
                  <a:pt x="1955004" y="2752675"/>
                  <a:pt x="1977801" y="2762985"/>
                </a:cubicBezTo>
                <a:cubicBezTo>
                  <a:pt x="2000597" y="2772607"/>
                  <a:pt x="2022477" y="2784636"/>
                  <a:pt x="2037369" y="2772264"/>
                </a:cubicBezTo>
                <a:cubicBezTo>
                  <a:pt x="2047909" y="2791280"/>
                  <a:pt x="2048826" y="2786239"/>
                  <a:pt x="2056156" y="2802621"/>
                </a:cubicBezTo>
                <a:cubicBezTo>
                  <a:pt x="2057188" y="2796320"/>
                  <a:pt x="2054438" y="2788989"/>
                  <a:pt x="2056615" y="2783032"/>
                </a:cubicBezTo>
                <a:cubicBezTo>
                  <a:pt x="2064977" y="2787270"/>
                  <a:pt x="2073226" y="2790821"/>
                  <a:pt x="2081129" y="2793685"/>
                </a:cubicBezTo>
                <a:cubicBezTo>
                  <a:pt x="2089263" y="2797008"/>
                  <a:pt x="2097167" y="2799757"/>
                  <a:pt x="2104842" y="2802162"/>
                </a:cubicBezTo>
                <a:cubicBezTo>
                  <a:pt x="2120192" y="2806974"/>
                  <a:pt x="2135085" y="2810181"/>
                  <a:pt x="2149862" y="2813274"/>
                </a:cubicBezTo>
                <a:cubicBezTo>
                  <a:pt x="2179303" y="2819575"/>
                  <a:pt x="2208171" y="2824730"/>
                  <a:pt x="2239673" y="2846495"/>
                </a:cubicBezTo>
                <a:cubicBezTo>
                  <a:pt x="2241277" y="2819575"/>
                  <a:pt x="2258804" y="2840653"/>
                  <a:pt x="2269686" y="2870781"/>
                </a:cubicBezTo>
                <a:cubicBezTo>
                  <a:pt x="2276445" y="2834009"/>
                  <a:pt x="2288703" y="2875019"/>
                  <a:pt x="2297752" y="2872499"/>
                </a:cubicBezTo>
                <a:cubicBezTo>
                  <a:pt x="2299127" y="2859783"/>
                  <a:pt x="2311041" y="2860356"/>
                  <a:pt x="2324673" y="2863220"/>
                </a:cubicBezTo>
                <a:cubicBezTo>
                  <a:pt x="2338191" y="2865855"/>
                  <a:pt x="2353999" y="2872957"/>
                  <a:pt x="2362934" y="2869750"/>
                </a:cubicBezTo>
                <a:cubicBezTo>
                  <a:pt x="2362018" y="2878800"/>
                  <a:pt x="2362590" y="2888537"/>
                  <a:pt x="2365798" y="2899649"/>
                </a:cubicBezTo>
                <a:cubicBezTo>
                  <a:pt x="2378743" y="2858294"/>
                  <a:pt x="2396613" y="2924392"/>
                  <a:pt x="2402341" y="2882809"/>
                </a:cubicBezTo>
                <a:cubicBezTo>
                  <a:pt x="2405434" y="2893921"/>
                  <a:pt x="2407496" y="2904689"/>
                  <a:pt x="2407954" y="2914655"/>
                </a:cubicBezTo>
                <a:cubicBezTo>
                  <a:pt x="2411964" y="2916488"/>
                  <a:pt x="2415400" y="2904231"/>
                  <a:pt x="2414942" y="2888766"/>
                </a:cubicBezTo>
                <a:cubicBezTo>
                  <a:pt x="2423992" y="2912020"/>
                  <a:pt x="2422502" y="2871697"/>
                  <a:pt x="2424908" y="2917061"/>
                </a:cubicBezTo>
                <a:cubicBezTo>
                  <a:pt x="2435334" y="2904345"/>
                  <a:pt x="2446560" y="2930464"/>
                  <a:pt x="2456869" y="2902856"/>
                </a:cubicBezTo>
                <a:cubicBezTo>
                  <a:pt x="2455265" y="2910073"/>
                  <a:pt x="2453892" y="2917290"/>
                  <a:pt x="2457213" y="2926913"/>
                </a:cubicBezTo>
                <a:cubicBezTo>
                  <a:pt x="2465117" y="2911448"/>
                  <a:pt x="2473824" y="2944096"/>
                  <a:pt x="2481843" y="2916030"/>
                </a:cubicBezTo>
                <a:cubicBezTo>
                  <a:pt x="2478176" y="2919581"/>
                  <a:pt x="2486882" y="2957155"/>
                  <a:pt x="2488142" y="2943752"/>
                </a:cubicBezTo>
                <a:cubicBezTo>
                  <a:pt x="2495016" y="2935390"/>
                  <a:pt x="2484247" y="2917405"/>
                  <a:pt x="2491122" y="2909042"/>
                </a:cubicBezTo>
                <a:cubicBezTo>
                  <a:pt x="2503722" y="2946272"/>
                  <a:pt x="2515865" y="2950282"/>
                  <a:pt x="2528352" y="2929089"/>
                </a:cubicBezTo>
                <a:cubicBezTo>
                  <a:pt x="2534767" y="2964716"/>
                  <a:pt x="2544847" y="2927715"/>
                  <a:pt x="2559167" y="2933442"/>
                </a:cubicBezTo>
                <a:cubicBezTo>
                  <a:pt x="2567758" y="2936879"/>
                  <a:pt x="2584368" y="2983044"/>
                  <a:pt x="2588263" y="2943065"/>
                </a:cubicBezTo>
                <a:cubicBezTo>
                  <a:pt x="2605676" y="2976744"/>
                  <a:pt x="2621599" y="2977775"/>
                  <a:pt x="2637407" y="2976629"/>
                </a:cubicBezTo>
                <a:cubicBezTo>
                  <a:pt x="2653216" y="2975713"/>
                  <a:pt x="2669139" y="2973078"/>
                  <a:pt x="2685062" y="3002519"/>
                </a:cubicBezTo>
                <a:cubicBezTo>
                  <a:pt x="2684031" y="2993011"/>
                  <a:pt x="2681511" y="2982586"/>
                  <a:pt x="2683458" y="2974911"/>
                </a:cubicBezTo>
                <a:cubicBezTo>
                  <a:pt x="2688842" y="2980181"/>
                  <a:pt x="2684718" y="2984763"/>
                  <a:pt x="2688042" y="3004352"/>
                </a:cubicBezTo>
                <a:cubicBezTo>
                  <a:pt x="2697892" y="2983044"/>
                  <a:pt x="2711639" y="2988543"/>
                  <a:pt x="2726416" y="2996676"/>
                </a:cubicBezTo>
                <a:cubicBezTo>
                  <a:pt x="2741308" y="3005612"/>
                  <a:pt x="2757117" y="3016953"/>
                  <a:pt x="2771780" y="3004810"/>
                </a:cubicBezTo>
                <a:cubicBezTo>
                  <a:pt x="2770521" y="3010881"/>
                  <a:pt x="2770291" y="3017640"/>
                  <a:pt x="2771780" y="3025544"/>
                </a:cubicBezTo>
                <a:cubicBezTo>
                  <a:pt x="2791598" y="2998051"/>
                  <a:pt x="2807064" y="3027148"/>
                  <a:pt x="2822757" y="3046851"/>
                </a:cubicBezTo>
                <a:cubicBezTo>
                  <a:pt x="2834672" y="3034594"/>
                  <a:pt x="2847615" y="3026461"/>
                  <a:pt x="2858728" y="3030699"/>
                </a:cubicBezTo>
                <a:cubicBezTo>
                  <a:pt x="2860102" y="3031272"/>
                  <a:pt x="2861362" y="3031959"/>
                  <a:pt x="2862737" y="3032876"/>
                </a:cubicBezTo>
                <a:cubicBezTo>
                  <a:pt x="2865257" y="3033907"/>
                  <a:pt x="2868121" y="3035281"/>
                  <a:pt x="2870755" y="3036771"/>
                </a:cubicBezTo>
                <a:cubicBezTo>
                  <a:pt x="2876139" y="3039749"/>
                  <a:pt x="2881181" y="3043759"/>
                  <a:pt x="2885992" y="3048684"/>
                </a:cubicBezTo>
                <a:cubicBezTo>
                  <a:pt x="2895615" y="3058536"/>
                  <a:pt x="2904091" y="3072626"/>
                  <a:pt x="2910964" y="3091871"/>
                </a:cubicBezTo>
                <a:cubicBezTo>
                  <a:pt x="2921045" y="3076865"/>
                  <a:pt x="2911652" y="3054412"/>
                  <a:pt x="2922649" y="3039634"/>
                </a:cubicBezTo>
                <a:cubicBezTo>
                  <a:pt x="2931355" y="3079958"/>
                  <a:pt x="2948653" y="3032761"/>
                  <a:pt x="2959422" y="3053267"/>
                </a:cubicBezTo>
                <a:cubicBezTo>
                  <a:pt x="2954037" y="3066326"/>
                  <a:pt x="2946361" y="3056130"/>
                  <a:pt x="2948309" y="3070450"/>
                </a:cubicBezTo>
                <a:cubicBezTo>
                  <a:pt x="2961024" y="3065868"/>
                  <a:pt x="2964920" y="3070679"/>
                  <a:pt x="2972824" y="3044102"/>
                </a:cubicBezTo>
                <a:cubicBezTo>
                  <a:pt x="2991611" y="3059911"/>
                  <a:pt x="3011199" y="3067930"/>
                  <a:pt x="3031018" y="3072054"/>
                </a:cubicBezTo>
                <a:cubicBezTo>
                  <a:pt x="3040869" y="3074001"/>
                  <a:pt x="3051065" y="3075261"/>
                  <a:pt x="3060916" y="3075605"/>
                </a:cubicBezTo>
                <a:cubicBezTo>
                  <a:pt x="3070539" y="3075719"/>
                  <a:pt x="3080162" y="3075376"/>
                  <a:pt x="3089899" y="3075147"/>
                </a:cubicBezTo>
                <a:cubicBezTo>
                  <a:pt x="3128618" y="3074116"/>
                  <a:pt x="3166994" y="3073428"/>
                  <a:pt x="3205026" y="3106878"/>
                </a:cubicBezTo>
                <a:cubicBezTo>
                  <a:pt x="3210067" y="3091528"/>
                  <a:pt x="3217742" y="3076865"/>
                  <a:pt x="3209265" y="3057734"/>
                </a:cubicBezTo>
                <a:lnTo>
                  <a:pt x="3113955" y="3043415"/>
                </a:lnTo>
                <a:lnTo>
                  <a:pt x="3066531" y="3035854"/>
                </a:lnTo>
                <a:cubicBezTo>
                  <a:pt x="3050606" y="3033105"/>
                  <a:pt x="3033996" y="3029439"/>
                  <a:pt x="3017729" y="3026232"/>
                </a:cubicBezTo>
                <a:cubicBezTo>
                  <a:pt x="2985081" y="3019473"/>
                  <a:pt x="2952547" y="3012600"/>
                  <a:pt x="2920128" y="3005497"/>
                </a:cubicBezTo>
                <a:lnTo>
                  <a:pt x="2871672" y="2994615"/>
                </a:lnTo>
                <a:cubicBezTo>
                  <a:pt x="2869954" y="2994156"/>
                  <a:pt x="2867090" y="2993584"/>
                  <a:pt x="2866173" y="2993240"/>
                </a:cubicBezTo>
                <a:lnTo>
                  <a:pt x="2863196" y="2992209"/>
                </a:lnTo>
                <a:lnTo>
                  <a:pt x="2857123" y="2990032"/>
                </a:lnTo>
                <a:lnTo>
                  <a:pt x="2845095" y="2985679"/>
                </a:lnTo>
                <a:cubicBezTo>
                  <a:pt x="2812905" y="2974109"/>
                  <a:pt x="2780487" y="2962195"/>
                  <a:pt x="2747953" y="2949709"/>
                </a:cubicBezTo>
                <a:cubicBezTo>
                  <a:pt x="2739819" y="2946731"/>
                  <a:pt x="2731687" y="2943180"/>
                  <a:pt x="2723552" y="2940545"/>
                </a:cubicBezTo>
                <a:lnTo>
                  <a:pt x="2699267" y="2932526"/>
                </a:lnTo>
                <a:lnTo>
                  <a:pt x="2650352" y="2916030"/>
                </a:lnTo>
                <a:lnTo>
                  <a:pt x="2601094" y="2898732"/>
                </a:lnTo>
                <a:cubicBezTo>
                  <a:pt x="2584598" y="2892775"/>
                  <a:pt x="2568331" y="2888651"/>
                  <a:pt x="2551835" y="2883267"/>
                </a:cubicBezTo>
                <a:lnTo>
                  <a:pt x="2452287" y="2851421"/>
                </a:lnTo>
                <a:cubicBezTo>
                  <a:pt x="2386074" y="2833779"/>
                  <a:pt x="2318143" y="2810067"/>
                  <a:pt x="2249525" y="2790478"/>
                </a:cubicBezTo>
                <a:cubicBezTo>
                  <a:pt x="2112059" y="2749696"/>
                  <a:pt x="1969209" y="2712352"/>
                  <a:pt x="1819372" y="2682682"/>
                </a:cubicBezTo>
                <a:cubicBezTo>
                  <a:pt x="1669190" y="2650950"/>
                  <a:pt x="1510761" y="2625290"/>
                  <a:pt x="1345688" y="2614980"/>
                </a:cubicBezTo>
                <a:cubicBezTo>
                  <a:pt x="1339387" y="2614865"/>
                  <a:pt x="1332743" y="2615209"/>
                  <a:pt x="1325870" y="2615553"/>
                </a:cubicBezTo>
                <a:cubicBezTo>
                  <a:pt x="1319111" y="2616011"/>
                  <a:pt x="1312238" y="2616813"/>
                  <a:pt x="1305479" y="2617042"/>
                </a:cubicBezTo>
                <a:cubicBezTo>
                  <a:pt x="1291961" y="2617615"/>
                  <a:pt x="1279017" y="2616584"/>
                  <a:pt x="1268707" y="2610741"/>
                </a:cubicBezTo>
                <a:cubicBezTo>
                  <a:pt x="1261604" y="2627810"/>
                  <a:pt x="1243734" y="2617042"/>
                  <a:pt x="1235600" y="2631590"/>
                </a:cubicBezTo>
                <a:cubicBezTo>
                  <a:pt x="1230560" y="2628727"/>
                  <a:pt x="1219563" y="2610856"/>
                  <a:pt x="1218875" y="2619104"/>
                </a:cubicBezTo>
                <a:cubicBezTo>
                  <a:pt x="1222541" y="2629299"/>
                  <a:pt x="1216813" y="2629757"/>
                  <a:pt x="1209367" y="2627352"/>
                </a:cubicBezTo>
                <a:cubicBezTo>
                  <a:pt x="1202036" y="2625175"/>
                  <a:pt x="1192871" y="2620364"/>
                  <a:pt x="1189206" y="2619218"/>
                </a:cubicBezTo>
                <a:cubicBezTo>
                  <a:pt x="1171450" y="2613720"/>
                  <a:pt x="1163087" y="2641671"/>
                  <a:pt x="1151403" y="2624603"/>
                </a:cubicBezTo>
                <a:cubicBezTo>
                  <a:pt x="1156329" y="2622082"/>
                  <a:pt x="1159994" y="2616125"/>
                  <a:pt x="1167097" y="2618875"/>
                </a:cubicBezTo>
                <a:cubicBezTo>
                  <a:pt x="1153006" y="2601692"/>
                  <a:pt x="1144415" y="2609252"/>
                  <a:pt x="1135365" y="2616698"/>
                </a:cubicBezTo>
                <a:cubicBezTo>
                  <a:pt x="1126315" y="2624144"/>
                  <a:pt x="1116807" y="2631476"/>
                  <a:pt x="1100884" y="2615553"/>
                </a:cubicBezTo>
                <a:cubicBezTo>
                  <a:pt x="1091720" y="2647743"/>
                  <a:pt x="1032266" y="2609596"/>
                  <a:pt x="1037535" y="2644306"/>
                </a:cubicBezTo>
                <a:cubicBezTo>
                  <a:pt x="1029975" y="2636745"/>
                  <a:pt x="1029516" y="2644764"/>
                  <a:pt x="1020810" y="2634912"/>
                </a:cubicBezTo>
                <a:cubicBezTo>
                  <a:pt x="1023674" y="2650034"/>
                  <a:pt x="1001794" y="2653241"/>
                  <a:pt x="992057" y="2631590"/>
                </a:cubicBezTo>
                <a:cubicBezTo>
                  <a:pt x="974645" y="2636745"/>
                  <a:pt x="966053" y="2659656"/>
                  <a:pt x="941767" y="2650607"/>
                </a:cubicBezTo>
                <a:cubicBezTo>
                  <a:pt x="936612" y="2644764"/>
                  <a:pt x="944631" y="2635256"/>
                  <a:pt x="938102" y="2629757"/>
                </a:cubicBezTo>
                <a:cubicBezTo>
                  <a:pt x="936842" y="2634454"/>
                  <a:pt x="928823" y="2642244"/>
                  <a:pt x="938560" y="2648430"/>
                </a:cubicBezTo>
                <a:cubicBezTo>
                  <a:pt x="922637" y="2663895"/>
                  <a:pt x="890218" y="2646253"/>
                  <a:pt x="877273" y="2668133"/>
                </a:cubicBezTo>
                <a:cubicBezTo>
                  <a:pt x="872233" y="2656105"/>
                  <a:pt x="859173" y="2661031"/>
                  <a:pt x="865474" y="2674778"/>
                </a:cubicBezTo>
                <a:cubicBezTo>
                  <a:pt x="859059" y="2671799"/>
                  <a:pt x="859975" y="2666530"/>
                  <a:pt x="856997" y="2662406"/>
                </a:cubicBezTo>
                <a:cubicBezTo>
                  <a:pt x="850009" y="2670081"/>
                  <a:pt x="829847" y="2660573"/>
                  <a:pt x="836033" y="2681078"/>
                </a:cubicBezTo>
                <a:cubicBezTo>
                  <a:pt x="826984" y="2680505"/>
                  <a:pt x="819423" y="2682911"/>
                  <a:pt x="810831" y="2683484"/>
                </a:cubicBezTo>
                <a:cubicBezTo>
                  <a:pt x="798116" y="2672143"/>
                  <a:pt x="784484" y="2677069"/>
                  <a:pt x="769019" y="2682338"/>
                </a:cubicBezTo>
                <a:cubicBezTo>
                  <a:pt x="753898" y="2688066"/>
                  <a:pt x="737287" y="2694596"/>
                  <a:pt x="718958" y="2687608"/>
                </a:cubicBezTo>
                <a:cubicBezTo>
                  <a:pt x="706472" y="2717736"/>
                  <a:pt x="659161" y="2687608"/>
                  <a:pt x="649767" y="2723234"/>
                </a:cubicBezTo>
                <a:cubicBezTo>
                  <a:pt x="638885" y="2713955"/>
                  <a:pt x="642092" y="2728618"/>
                  <a:pt x="633042" y="2722432"/>
                </a:cubicBezTo>
                <a:cubicBezTo>
                  <a:pt x="641176" y="2705364"/>
                  <a:pt x="663972" y="2704905"/>
                  <a:pt x="680124" y="2691732"/>
                </a:cubicBezTo>
                <a:cubicBezTo>
                  <a:pt x="677719" y="2686348"/>
                  <a:pt x="676688" y="2680391"/>
                  <a:pt x="673022" y="2675465"/>
                </a:cubicBezTo>
                <a:cubicBezTo>
                  <a:pt x="665805" y="2674892"/>
                  <a:pt x="660421" y="2677870"/>
                  <a:pt x="659963" y="2689097"/>
                </a:cubicBezTo>
                <a:cubicBezTo>
                  <a:pt x="646445" y="2686577"/>
                  <a:pt x="664087" y="2670997"/>
                  <a:pt x="646674" y="2670195"/>
                </a:cubicBezTo>
                <a:cubicBezTo>
                  <a:pt x="653318" y="2680849"/>
                  <a:pt x="627544" y="2681193"/>
                  <a:pt x="642092" y="2694366"/>
                </a:cubicBezTo>
                <a:cubicBezTo>
                  <a:pt x="627085" y="2689784"/>
                  <a:pt x="628345" y="2706853"/>
                  <a:pt x="617463" y="2700209"/>
                </a:cubicBezTo>
                <a:cubicBezTo>
                  <a:pt x="629491" y="2709602"/>
                  <a:pt x="620785" y="2711779"/>
                  <a:pt x="626169" y="2722891"/>
                </a:cubicBezTo>
                <a:cubicBezTo>
                  <a:pt x="607382" y="2716590"/>
                  <a:pt x="603602" y="2727587"/>
                  <a:pt x="599478" y="2737210"/>
                </a:cubicBezTo>
                <a:cubicBezTo>
                  <a:pt x="590657" y="2736064"/>
                  <a:pt x="594552" y="2729191"/>
                  <a:pt x="588480" y="2726785"/>
                </a:cubicBezTo>
                <a:cubicBezTo>
                  <a:pt x="578858" y="2735721"/>
                  <a:pt x="557092" y="2745229"/>
                  <a:pt x="546324" y="2739501"/>
                </a:cubicBezTo>
                <a:cubicBezTo>
                  <a:pt x="557894" y="2739043"/>
                  <a:pt x="561904" y="2726098"/>
                  <a:pt x="572443" y="2723807"/>
                </a:cubicBezTo>
                <a:cubicBezTo>
                  <a:pt x="562820" y="2720599"/>
                  <a:pt x="565569" y="2711435"/>
                  <a:pt x="552281" y="2710404"/>
                </a:cubicBezTo>
                <a:cubicBezTo>
                  <a:pt x="557665" y="2718767"/>
                  <a:pt x="549074" y="2718308"/>
                  <a:pt x="548730" y="2727931"/>
                </a:cubicBezTo>
                <a:cubicBezTo>
                  <a:pt x="542544" y="2710748"/>
                  <a:pt x="494545" y="2724952"/>
                  <a:pt x="494431" y="2741448"/>
                </a:cubicBezTo>
                <a:cubicBezTo>
                  <a:pt x="484006" y="2742136"/>
                  <a:pt x="494202" y="2731482"/>
                  <a:pt x="483777" y="2732284"/>
                </a:cubicBezTo>
                <a:cubicBezTo>
                  <a:pt x="483090" y="2735148"/>
                  <a:pt x="480570" y="2734919"/>
                  <a:pt x="479539" y="2737095"/>
                </a:cubicBezTo>
                <a:cubicBezTo>
                  <a:pt x="482861" y="2746603"/>
                  <a:pt x="481257" y="2753133"/>
                  <a:pt x="494202" y="2756226"/>
                </a:cubicBezTo>
                <a:cubicBezTo>
                  <a:pt x="486756" y="2756111"/>
                  <a:pt x="482059" y="2760235"/>
                  <a:pt x="476675" y="2763099"/>
                </a:cubicBezTo>
                <a:cubicBezTo>
                  <a:pt x="484236" y="2769171"/>
                  <a:pt x="493629" y="2759892"/>
                  <a:pt x="494545" y="2768140"/>
                </a:cubicBezTo>
                <a:cubicBezTo>
                  <a:pt x="481944" y="2762412"/>
                  <a:pt x="484350" y="2780053"/>
                  <a:pt x="471176" y="2773524"/>
                </a:cubicBezTo>
                <a:cubicBezTo>
                  <a:pt x="469229" y="2762870"/>
                  <a:pt x="477477" y="2761266"/>
                  <a:pt x="472666" y="2753133"/>
                </a:cubicBezTo>
                <a:cubicBezTo>
                  <a:pt x="462585" y="2751529"/>
                  <a:pt x="461439" y="2763558"/>
                  <a:pt x="451931" y="2762870"/>
                </a:cubicBezTo>
                <a:cubicBezTo>
                  <a:pt x="453306" y="2755539"/>
                  <a:pt x="441392" y="2756111"/>
                  <a:pt x="442767" y="2748780"/>
                </a:cubicBezTo>
                <a:cubicBezTo>
                  <a:pt x="447120" y="2744885"/>
                  <a:pt x="456628" y="2732399"/>
                  <a:pt x="447005" y="2728733"/>
                </a:cubicBezTo>
                <a:cubicBezTo>
                  <a:pt x="440819" y="2729420"/>
                  <a:pt x="444371" y="2744885"/>
                  <a:pt x="437497" y="2744541"/>
                </a:cubicBezTo>
                <a:cubicBezTo>
                  <a:pt x="438986" y="2732513"/>
                  <a:pt x="419512" y="2743739"/>
                  <a:pt x="424782" y="2732742"/>
                </a:cubicBezTo>
                <a:cubicBezTo>
                  <a:pt x="416992" y="2735721"/>
                  <a:pt x="407369" y="2747749"/>
                  <a:pt x="423980" y="2750498"/>
                </a:cubicBezTo>
                <a:cubicBezTo>
                  <a:pt x="420658" y="2737210"/>
                  <a:pt x="428906" y="2751529"/>
                  <a:pt x="435664" y="2753019"/>
                </a:cubicBezTo>
                <a:cubicBezTo>
                  <a:pt x="436695" y="2750956"/>
                  <a:pt x="436924" y="2747520"/>
                  <a:pt x="439788" y="2748093"/>
                </a:cubicBezTo>
                <a:cubicBezTo>
                  <a:pt x="437955" y="2753247"/>
                  <a:pt x="441736" y="2755080"/>
                  <a:pt x="440247" y="2760006"/>
                </a:cubicBezTo>
                <a:cubicBezTo>
                  <a:pt x="431999" y="2765047"/>
                  <a:pt x="431884" y="2752675"/>
                  <a:pt x="420429" y="2752675"/>
                </a:cubicBezTo>
                <a:cubicBezTo>
                  <a:pt x="418710" y="2756341"/>
                  <a:pt x="415159" y="2757257"/>
                  <a:pt x="415044" y="2763328"/>
                </a:cubicBezTo>
                <a:cubicBezTo>
                  <a:pt x="419856" y="2767223"/>
                  <a:pt x="426614" y="2757028"/>
                  <a:pt x="426614" y="2765849"/>
                </a:cubicBezTo>
                <a:cubicBezTo>
                  <a:pt x="411379" y="2769285"/>
                  <a:pt x="403360" y="2783490"/>
                  <a:pt x="385948" y="2783719"/>
                </a:cubicBezTo>
                <a:cubicBezTo>
                  <a:pt x="397861" y="2770774"/>
                  <a:pt x="399007" y="2761725"/>
                  <a:pt x="412295" y="2748093"/>
                </a:cubicBezTo>
                <a:cubicBezTo>
                  <a:pt x="409431" y="2747520"/>
                  <a:pt x="409317" y="2745114"/>
                  <a:pt x="407140" y="2744198"/>
                </a:cubicBezTo>
                <a:cubicBezTo>
                  <a:pt x="393737" y="2755424"/>
                  <a:pt x="383427" y="2771347"/>
                  <a:pt x="368879" y="2780855"/>
                </a:cubicBezTo>
                <a:cubicBezTo>
                  <a:pt x="363151" y="2780855"/>
                  <a:pt x="364068" y="2776273"/>
                  <a:pt x="361662" y="2773982"/>
                </a:cubicBezTo>
                <a:cubicBezTo>
                  <a:pt x="361089" y="2776731"/>
                  <a:pt x="358684" y="2776960"/>
                  <a:pt x="357538" y="2779137"/>
                </a:cubicBezTo>
                <a:cubicBezTo>
                  <a:pt x="356736" y="2782803"/>
                  <a:pt x="361891" y="2782459"/>
                  <a:pt x="361891" y="2785552"/>
                </a:cubicBezTo>
                <a:cubicBezTo>
                  <a:pt x="356392" y="2790821"/>
                  <a:pt x="345853" y="2801131"/>
                  <a:pt x="339438" y="2793685"/>
                </a:cubicBezTo>
                <a:cubicBezTo>
                  <a:pt x="330618" y="2804454"/>
                  <a:pt x="320880" y="2832978"/>
                  <a:pt x="308279" y="2826104"/>
                </a:cubicBezTo>
                <a:cubicBezTo>
                  <a:pt x="311258" y="2823011"/>
                  <a:pt x="316871" y="2809723"/>
                  <a:pt x="328212" y="2792311"/>
                </a:cubicBezTo>
                <a:cubicBezTo>
                  <a:pt x="314809" y="2798955"/>
                  <a:pt x="310341" y="2818200"/>
                  <a:pt x="293158" y="2819460"/>
                </a:cubicBezTo>
                <a:cubicBezTo>
                  <a:pt x="304155" y="2818773"/>
                  <a:pt x="296595" y="2831488"/>
                  <a:pt x="303468" y="2833894"/>
                </a:cubicBezTo>
                <a:cubicBezTo>
                  <a:pt x="299115" y="2833665"/>
                  <a:pt x="299573" y="2840424"/>
                  <a:pt x="293846" y="2838476"/>
                </a:cubicBezTo>
                <a:cubicBezTo>
                  <a:pt x="299573" y="2830801"/>
                  <a:pt x="296709" y="2821866"/>
                  <a:pt x="287660" y="2819002"/>
                </a:cubicBezTo>
                <a:cubicBezTo>
                  <a:pt x="285483" y="2834123"/>
                  <a:pt x="278152" y="2831145"/>
                  <a:pt x="268643" y="2828854"/>
                </a:cubicBezTo>
                <a:cubicBezTo>
                  <a:pt x="262343" y="2842142"/>
                  <a:pt x="254439" y="2848214"/>
                  <a:pt x="246305" y="2853598"/>
                </a:cubicBezTo>
                <a:cubicBezTo>
                  <a:pt x="238286" y="2858982"/>
                  <a:pt x="229924" y="2863678"/>
                  <a:pt x="222249" y="2873072"/>
                </a:cubicBezTo>
                <a:cubicBezTo>
                  <a:pt x="216750" y="2862877"/>
                  <a:pt x="239661" y="2855201"/>
                  <a:pt x="232444" y="2843975"/>
                </a:cubicBezTo>
                <a:cubicBezTo>
                  <a:pt x="217667" y="2850275"/>
                  <a:pt x="214115" y="2871468"/>
                  <a:pt x="192465" y="2868833"/>
                </a:cubicBezTo>
                <a:cubicBezTo>
                  <a:pt x="186279" y="2881893"/>
                  <a:pt x="174709" y="2887849"/>
                  <a:pt x="165086" y="2896326"/>
                </a:cubicBezTo>
                <a:cubicBezTo>
                  <a:pt x="163368" y="2902512"/>
                  <a:pt x="167377" y="2903543"/>
                  <a:pt x="163368" y="2911562"/>
                </a:cubicBezTo>
                <a:cubicBezTo>
                  <a:pt x="160275" y="2912250"/>
                  <a:pt x="156380" y="2911906"/>
                  <a:pt x="155120" y="2914884"/>
                </a:cubicBezTo>
                <a:cubicBezTo>
                  <a:pt x="162108" y="2913739"/>
                  <a:pt x="162566" y="2917977"/>
                  <a:pt x="157869" y="2921987"/>
                </a:cubicBezTo>
                <a:cubicBezTo>
                  <a:pt x="145497" y="2923476"/>
                  <a:pt x="155807" y="2912593"/>
                  <a:pt x="157640" y="2904460"/>
                </a:cubicBezTo>
                <a:cubicBezTo>
                  <a:pt x="147445" y="2913624"/>
                  <a:pt x="158785" y="2896785"/>
                  <a:pt x="149048" y="2900336"/>
                </a:cubicBezTo>
                <a:cubicBezTo>
                  <a:pt x="150423" y="2908584"/>
                  <a:pt x="144237" y="2917519"/>
                  <a:pt x="138738" y="2911562"/>
                </a:cubicBezTo>
                <a:cubicBezTo>
                  <a:pt x="145841" y="2901252"/>
                  <a:pt x="144466" y="2894837"/>
                  <a:pt x="154318" y="2889682"/>
                </a:cubicBezTo>
                <a:cubicBezTo>
                  <a:pt x="151798" y="2889911"/>
                  <a:pt x="151798" y="2887849"/>
                  <a:pt x="149965" y="2887620"/>
                </a:cubicBezTo>
                <a:cubicBezTo>
                  <a:pt x="142862" y="2888651"/>
                  <a:pt x="140228" y="2903085"/>
                  <a:pt x="135531" y="2897014"/>
                </a:cubicBezTo>
                <a:cubicBezTo>
                  <a:pt x="144466" y="2883725"/>
                  <a:pt x="159931" y="2879258"/>
                  <a:pt x="167950" y="2865053"/>
                </a:cubicBezTo>
                <a:cubicBezTo>
                  <a:pt x="167377" y="2861387"/>
                  <a:pt x="158327" y="2865397"/>
                  <a:pt x="159244" y="2860585"/>
                </a:cubicBezTo>
                <a:cubicBezTo>
                  <a:pt x="166919" y="2861158"/>
                  <a:pt x="167033" y="2851765"/>
                  <a:pt x="175854" y="2853941"/>
                </a:cubicBezTo>
                <a:cubicBezTo>
                  <a:pt x="175396" y="2857034"/>
                  <a:pt x="173448" y="2861502"/>
                  <a:pt x="176312" y="2861731"/>
                </a:cubicBezTo>
                <a:cubicBezTo>
                  <a:pt x="182842" y="2856576"/>
                  <a:pt x="194641" y="2839393"/>
                  <a:pt x="187424" y="2837216"/>
                </a:cubicBezTo>
                <a:cubicBezTo>
                  <a:pt x="194756" y="2838705"/>
                  <a:pt x="196016" y="2832061"/>
                  <a:pt x="203462" y="2833665"/>
                </a:cubicBezTo>
                <a:cubicBezTo>
                  <a:pt x="202889" y="2844662"/>
                  <a:pt x="189944" y="2839393"/>
                  <a:pt x="189257" y="2850390"/>
                </a:cubicBezTo>
                <a:cubicBezTo>
                  <a:pt x="202889" y="2845693"/>
                  <a:pt x="203233" y="2840997"/>
                  <a:pt x="219041" y="2843860"/>
                </a:cubicBezTo>
                <a:cubicBezTo>
                  <a:pt x="219843" y="2840195"/>
                  <a:pt x="221791" y="2837903"/>
                  <a:pt x="223623" y="2835727"/>
                </a:cubicBezTo>
                <a:cubicBezTo>
                  <a:pt x="219499" y="2831259"/>
                  <a:pt x="220301" y="2835956"/>
                  <a:pt x="213199" y="2835956"/>
                </a:cubicBezTo>
                <a:cubicBezTo>
                  <a:pt x="214459" y="2831259"/>
                  <a:pt x="212855" y="2829083"/>
                  <a:pt x="209991" y="2827937"/>
                </a:cubicBezTo>
                <a:cubicBezTo>
                  <a:pt x="211481" y="2818086"/>
                  <a:pt x="220187" y="2817742"/>
                  <a:pt x="222363" y="2808577"/>
                </a:cubicBezTo>
                <a:cubicBezTo>
                  <a:pt x="214803" y="2803995"/>
                  <a:pt x="206555" y="2821980"/>
                  <a:pt x="209190" y="2808807"/>
                </a:cubicBezTo>
                <a:cubicBezTo>
                  <a:pt x="218468" y="2801933"/>
                  <a:pt x="235881" y="2787156"/>
                  <a:pt x="242754" y="2789218"/>
                </a:cubicBezTo>
                <a:cubicBezTo>
                  <a:pt x="236797" y="2789561"/>
                  <a:pt x="235423" y="2796320"/>
                  <a:pt x="234277" y="2803079"/>
                </a:cubicBezTo>
                <a:cubicBezTo>
                  <a:pt x="251804" y="2801246"/>
                  <a:pt x="262916" y="2777190"/>
                  <a:pt x="274715" y="2778908"/>
                </a:cubicBezTo>
                <a:cubicBezTo>
                  <a:pt x="276204" y="2773867"/>
                  <a:pt x="273455" y="2772149"/>
                  <a:pt x="267842" y="2772951"/>
                </a:cubicBezTo>
                <a:cubicBezTo>
                  <a:pt x="268529" y="2761610"/>
                  <a:pt x="275059" y="2758403"/>
                  <a:pt x="280328" y="2753477"/>
                </a:cubicBezTo>
                <a:cubicBezTo>
                  <a:pt x="300833" y="2755539"/>
                  <a:pt x="314351" y="2735835"/>
                  <a:pt x="330159" y="2716590"/>
                </a:cubicBezTo>
                <a:cubicBezTo>
                  <a:pt x="330847" y="2722089"/>
                  <a:pt x="319620" y="2727931"/>
                  <a:pt x="327296" y="2731253"/>
                </a:cubicBezTo>
                <a:cubicBezTo>
                  <a:pt x="338751" y="2733086"/>
                  <a:pt x="336689" y="2714872"/>
                  <a:pt x="345395" y="2712581"/>
                </a:cubicBezTo>
                <a:cubicBezTo>
                  <a:pt x="347801" y="2715788"/>
                  <a:pt x="344021" y="2723463"/>
                  <a:pt x="352039" y="2722547"/>
                </a:cubicBezTo>
                <a:cubicBezTo>
                  <a:pt x="352841" y="2718767"/>
                  <a:pt x="353643" y="2714757"/>
                  <a:pt x="354445" y="2710977"/>
                </a:cubicBezTo>
                <a:cubicBezTo>
                  <a:pt x="373461" y="2713955"/>
                  <a:pt x="370139" y="2683369"/>
                  <a:pt x="381938" y="2675465"/>
                </a:cubicBezTo>
                <a:cubicBezTo>
                  <a:pt x="399007" y="2681307"/>
                  <a:pt x="413899" y="2658854"/>
                  <a:pt x="404735" y="2648086"/>
                </a:cubicBezTo>
                <a:cubicBezTo>
                  <a:pt x="401985" y="2649576"/>
                  <a:pt x="397518" y="2667331"/>
                  <a:pt x="394425" y="2655647"/>
                </a:cubicBezTo>
                <a:cubicBezTo>
                  <a:pt x="403818" y="2654158"/>
                  <a:pt x="386749" y="2651294"/>
                  <a:pt x="390301" y="2645337"/>
                </a:cubicBezTo>
                <a:cubicBezTo>
                  <a:pt x="398549" y="2645108"/>
                  <a:pt x="406109" y="2643733"/>
                  <a:pt x="414586" y="2643848"/>
                </a:cubicBezTo>
                <a:cubicBezTo>
                  <a:pt x="413670" y="2659427"/>
                  <a:pt x="413441" y="2656907"/>
                  <a:pt x="407140" y="2667561"/>
                </a:cubicBezTo>
                <a:cubicBezTo>
                  <a:pt x="427645" y="2663666"/>
                  <a:pt x="445745" y="2648888"/>
                  <a:pt x="446662" y="2635142"/>
                </a:cubicBezTo>
                <a:cubicBezTo>
                  <a:pt x="446547" y="2641213"/>
                  <a:pt x="461668" y="2638464"/>
                  <a:pt x="464876" y="2636516"/>
                </a:cubicBezTo>
                <a:cubicBezTo>
                  <a:pt x="457544" y="2620822"/>
                  <a:pt x="482174" y="2628956"/>
                  <a:pt x="486412" y="2619448"/>
                </a:cubicBezTo>
                <a:cubicBezTo>
                  <a:pt x="484121" y="2616011"/>
                  <a:pt x="483434" y="2597453"/>
                  <a:pt x="490307" y="2597338"/>
                </a:cubicBezTo>
                <a:cubicBezTo>
                  <a:pt x="493285" y="2603868"/>
                  <a:pt x="494316" y="2611429"/>
                  <a:pt x="503137" y="2614293"/>
                </a:cubicBezTo>
                <a:cubicBezTo>
                  <a:pt x="506459" y="2595506"/>
                  <a:pt x="522726" y="2617958"/>
                  <a:pt x="525704" y="2594818"/>
                </a:cubicBezTo>
                <a:cubicBezTo>
                  <a:pt x="518258" y="2599171"/>
                  <a:pt x="519862" y="2591611"/>
                  <a:pt x="517686" y="2585539"/>
                </a:cubicBezTo>
                <a:cubicBezTo>
                  <a:pt x="528225" y="2581874"/>
                  <a:pt x="543117" y="2567783"/>
                  <a:pt x="539909" y="2585998"/>
                </a:cubicBezTo>
                <a:cubicBezTo>
                  <a:pt x="546095" y="2572136"/>
                  <a:pt x="559727" y="2552548"/>
                  <a:pt x="580920" y="2552433"/>
                </a:cubicBezTo>
                <a:cubicBezTo>
                  <a:pt x="581607" y="2548194"/>
                  <a:pt x="582409" y="2543727"/>
                  <a:pt x="583096" y="2539374"/>
                </a:cubicBezTo>
                <a:cubicBezTo>
                  <a:pt x="596041" y="2538801"/>
                  <a:pt x="581722" y="2553922"/>
                  <a:pt x="590084" y="2555984"/>
                </a:cubicBezTo>
                <a:cubicBezTo>
                  <a:pt x="603716" y="2544643"/>
                  <a:pt x="603602" y="2529751"/>
                  <a:pt x="621930" y="2523107"/>
                </a:cubicBezTo>
                <a:cubicBezTo>
                  <a:pt x="612766" y="2516692"/>
                  <a:pt x="614484" y="2529751"/>
                  <a:pt x="605320" y="2523451"/>
                </a:cubicBezTo>
                <a:cubicBezTo>
                  <a:pt x="616203" y="2521274"/>
                  <a:pt x="627658" y="2497676"/>
                  <a:pt x="637510" y="2508100"/>
                </a:cubicBezTo>
                <a:cubicBezTo>
                  <a:pt x="633157" y="2506611"/>
                  <a:pt x="623420" y="2516234"/>
                  <a:pt x="629262" y="2518983"/>
                </a:cubicBezTo>
                <a:cubicBezTo>
                  <a:pt x="637854" y="2514172"/>
                  <a:pt x="649882" y="2516005"/>
                  <a:pt x="652058" y="2499738"/>
                </a:cubicBezTo>
                <a:cubicBezTo>
                  <a:pt x="646216" y="2500311"/>
                  <a:pt x="640717" y="2507069"/>
                  <a:pt x="639686" y="2494354"/>
                </a:cubicBezTo>
                <a:cubicBezTo>
                  <a:pt x="647934" y="2494125"/>
                  <a:pt x="651829" y="2483013"/>
                  <a:pt x="655724" y="2497676"/>
                </a:cubicBezTo>
                <a:cubicBezTo>
                  <a:pt x="649996" y="2479920"/>
                  <a:pt x="661566" y="2486564"/>
                  <a:pt x="665805" y="2476598"/>
                </a:cubicBezTo>
                <a:cubicBezTo>
                  <a:pt x="658244" y="2474307"/>
                  <a:pt x="653089" y="2476598"/>
                  <a:pt x="643238" y="2470068"/>
                </a:cubicBezTo>
                <a:cubicBezTo>
                  <a:pt x="643352" y="2479003"/>
                  <a:pt x="636479" y="2475223"/>
                  <a:pt x="637624" y="2486106"/>
                </a:cubicBezTo>
                <a:cubicBezTo>
                  <a:pt x="622389" y="2474307"/>
                  <a:pt x="613339" y="2482555"/>
                  <a:pt x="604060" y="2491834"/>
                </a:cubicBezTo>
                <a:cubicBezTo>
                  <a:pt x="594781" y="2501112"/>
                  <a:pt x="585158" y="2511537"/>
                  <a:pt x="569006" y="2505695"/>
                </a:cubicBezTo>
                <a:cubicBezTo>
                  <a:pt x="563966" y="2522305"/>
                  <a:pt x="541742" y="2509360"/>
                  <a:pt x="539336" y="2530553"/>
                </a:cubicBezTo>
                <a:cubicBezTo>
                  <a:pt x="517686" y="2538343"/>
                  <a:pt x="496722" y="2547393"/>
                  <a:pt x="480226" y="2564118"/>
                </a:cubicBezTo>
                <a:cubicBezTo>
                  <a:pt x="478050" y="2558963"/>
                  <a:pt x="470947" y="2557130"/>
                  <a:pt x="469916" y="2551058"/>
                </a:cubicBezTo>
                <a:cubicBezTo>
                  <a:pt x="465563" y="2554953"/>
                  <a:pt x="456857" y="2551631"/>
                  <a:pt x="455826" y="2560910"/>
                </a:cubicBezTo>
                <a:cubicBezTo>
                  <a:pt x="444485" y="2559650"/>
                  <a:pt x="442996" y="2551058"/>
                  <a:pt x="436695" y="2546132"/>
                </a:cubicBezTo>
                <a:cubicBezTo>
                  <a:pt x="435435" y="2555068"/>
                  <a:pt x="432686" y="2564690"/>
                  <a:pt x="436123" y="2569845"/>
                </a:cubicBezTo>
                <a:cubicBezTo>
                  <a:pt x="425698" y="2576375"/>
                  <a:pt x="415846" y="2572595"/>
                  <a:pt x="411722" y="2571220"/>
                </a:cubicBezTo>
                <a:cubicBezTo>
                  <a:pt x="411951" y="2579812"/>
                  <a:pt x="413784" y="2583363"/>
                  <a:pt x="406224" y="2586799"/>
                </a:cubicBezTo>
                <a:cubicBezTo>
                  <a:pt x="401298" y="2575917"/>
                  <a:pt x="413670" y="2567898"/>
                  <a:pt x="404047" y="2562972"/>
                </a:cubicBezTo>
                <a:cubicBezTo>
                  <a:pt x="399923" y="2569960"/>
                  <a:pt x="392935" y="2584623"/>
                  <a:pt x="384687" y="2572709"/>
                </a:cubicBezTo>
                <a:cubicBezTo>
                  <a:pt x="383886" y="2580728"/>
                  <a:pt x="378616" y="2581759"/>
                  <a:pt x="376325" y="2587716"/>
                </a:cubicBezTo>
                <a:cubicBezTo>
                  <a:pt x="382167" y="2591382"/>
                  <a:pt x="385260" y="2597453"/>
                  <a:pt x="381824" y="2608221"/>
                </a:cubicBezTo>
                <a:cubicBezTo>
                  <a:pt x="371857" y="2606388"/>
                  <a:pt x="383542" y="2600088"/>
                  <a:pt x="371857" y="2596651"/>
                </a:cubicBezTo>
                <a:cubicBezTo>
                  <a:pt x="366244" y="2612460"/>
                  <a:pt x="353643" y="2605701"/>
                  <a:pt x="342188" y="2618417"/>
                </a:cubicBezTo>
                <a:cubicBezTo>
                  <a:pt x="345624" y="2603639"/>
                  <a:pt x="348259" y="2602837"/>
                  <a:pt x="340011" y="2595277"/>
                </a:cubicBezTo>
                <a:cubicBezTo>
                  <a:pt x="346083" y="2596651"/>
                  <a:pt x="342990" y="2583936"/>
                  <a:pt x="345281" y="2579353"/>
                </a:cubicBezTo>
                <a:cubicBezTo>
                  <a:pt x="353872" y="2577979"/>
                  <a:pt x="359142" y="2571449"/>
                  <a:pt x="364984" y="2565721"/>
                </a:cubicBezTo>
                <a:cubicBezTo>
                  <a:pt x="367504" y="2574427"/>
                  <a:pt x="354445" y="2577864"/>
                  <a:pt x="362464" y="2581874"/>
                </a:cubicBezTo>
                <a:cubicBezTo>
                  <a:pt x="363953" y="2566409"/>
                  <a:pt x="384917" y="2579468"/>
                  <a:pt x="377585" y="2561139"/>
                </a:cubicBezTo>
                <a:cubicBezTo>
                  <a:pt x="395570" y="2560681"/>
                  <a:pt x="403704" y="2556442"/>
                  <a:pt x="421230" y="2549340"/>
                </a:cubicBezTo>
                <a:cubicBezTo>
                  <a:pt x="422261" y="2543612"/>
                  <a:pt x="422147" y="2538916"/>
                  <a:pt x="420314" y="2535479"/>
                </a:cubicBezTo>
                <a:cubicBezTo>
                  <a:pt x="423865" y="2535823"/>
                  <a:pt x="427302" y="2535937"/>
                  <a:pt x="427073" y="2529980"/>
                </a:cubicBezTo>
                <a:cubicBezTo>
                  <a:pt x="438185" y="2527002"/>
                  <a:pt x="427187" y="2541665"/>
                  <a:pt x="434404" y="2541894"/>
                </a:cubicBezTo>
                <a:cubicBezTo>
                  <a:pt x="444485" y="2540634"/>
                  <a:pt x="446547" y="2531011"/>
                  <a:pt x="440361" y="2522649"/>
                </a:cubicBezTo>
                <a:cubicBezTo>
                  <a:pt x="449182" y="2522076"/>
                  <a:pt x="447234" y="2529293"/>
                  <a:pt x="454680" y="2529751"/>
                </a:cubicBezTo>
                <a:cubicBezTo>
                  <a:pt x="466709" y="2521732"/>
                  <a:pt x="462470" y="2507298"/>
                  <a:pt x="485152" y="2513714"/>
                </a:cubicBezTo>
                <a:cubicBezTo>
                  <a:pt x="486068" y="2506955"/>
                  <a:pt x="477591" y="2507184"/>
                  <a:pt x="481143" y="2498478"/>
                </a:cubicBezTo>
                <a:cubicBezTo>
                  <a:pt x="493973" y="2494697"/>
                  <a:pt x="496149" y="2495041"/>
                  <a:pt x="485610" y="2489084"/>
                </a:cubicBezTo>
                <a:cubicBezTo>
                  <a:pt x="489734" y="2483356"/>
                  <a:pt x="500044" y="2488282"/>
                  <a:pt x="505085" y="2484044"/>
                </a:cubicBezTo>
                <a:cubicBezTo>
                  <a:pt x="515967" y="2456092"/>
                  <a:pt x="544950" y="2464913"/>
                  <a:pt x="560414" y="2455520"/>
                </a:cubicBezTo>
                <a:cubicBezTo>
                  <a:pt x="561675" y="2442117"/>
                  <a:pt x="568090" y="2424934"/>
                  <a:pt x="555718" y="2420580"/>
                </a:cubicBezTo>
                <a:cubicBezTo>
                  <a:pt x="554801" y="2429516"/>
                  <a:pt x="559956" y="2433640"/>
                  <a:pt x="553198" y="2438222"/>
                </a:cubicBezTo>
                <a:cubicBezTo>
                  <a:pt x="542659" y="2439138"/>
                  <a:pt x="552510" y="2425965"/>
                  <a:pt x="541971" y="2426881"/>
                </a:cubicBezTo>
                <a:cubicBezTo>
                  <a:pt x="527881" y="2435587"/>
                  <a:pt x="513791" y="2444293"/>
                  <a:pt x="499357" y="2452541"/>
                </a:cubicBezTo>
                <a:cubicBezTo>
                  <a:pt x="485037" y="2460904"/>
                  <a:pt x="470031" y="2468235"/>
                  <a:pt x="453764" y="2473390"/>
                </a:cubicBezTo>
                <a:cubicBezTo>
                  <a:pt x="452962" y="2459300"/>
                  <a:pt x="462699" y="2462851"/>
                  <a:pt x="465563" y="2454832"/>
                </a:cubicBezTo>
                <a:cubicBezTo>
                  <a:pt x="461783" y="2443491"/>
                  <a:pt x="453649" y="2453114"/>
                  <a:pt x="455024" y="2441200"/>
                </a:cubicBezTo>
                <a:cubicBezTo>
                  <a:pt x="459148" y="2442117"/>
                  <a:pt x="461325" y="2444522"/>
                  <a:pt x="463501" y="2446928"/>
                </a:cubicBezTo>
                <a:cubicBezTo>
                  <a:pt x="470145" y="2431463"/>
                  <a:pt x="467625" y="2424246"/>
                  <a:pt x="476560" y="2417373"/>
                </a:cubicBezTo>
                <a:cubicBezTo>
                  <a:pt x="467625" y="2429859"/>
                  <a:pt x="480112" y="2427454"/>
                  <a:pt x="479768" y="2440398"/>
                </a:cubicBezTo>
                <a:cubicBezTo>
                  <a:pt x="475186" y="2439711"/>
                  <a:pt x="468885" y="2436045"/>
                  <a:pt x="467281" y="2440628"/>
                </a:cubicBezTo>
                <a:cubicBezTo>
                  <a:pt x="471176" y="2446012"/>
                  <a:pt x="468885" y="2456207"/>
                  <a:pt x="477362" y="2457925"/>
                </a:cubicBezTo>
                <a:cubicBezTo>
                  <a:pt x="467281" y="2440055"/>
                  <a:pt x="486298" y="2452427"/>
                  <a:pt x="489620" y="2435816"/>
                </a:cubicBezTo>
                <a:cubicBezTo>
                  <a:pt x="480112" y="2433525"/>
                  <a:pt x="488016" y="2416800"/>
                  <a:pt x="489505" y="2413707"/>
                </a:cubicBezTo>
                <a:cubicBezTo>
                  <a:pt x="508063" y="2408094"/>
                  <a:pt x="539107" y="2359294"/>
                  <a:pt x="559154" y="2368687"/>
                </a:cubicBezTo>
                <a:cubicBezTo>
                  <a:pt x="558811" y="2361127"/>
                  <a:pt x="547584" y="2361585"/>
                  <a:pt x="551823" y="2350702"/>
                </a:cubicBezTo>
                <a:cubicBezTo>
                  <a:pt x="572443" y="2362501"/>
                  <a:pt x="573474" y="2357117"/>
                  <a:pt x="587220" y="2352077"/>
                </a:cubicBezTo>
                <a:cubicBezTo>
                  <a:pt x="579774" y="2360668"/>
                  <a:pt x="588824" y="2371551"/>
                  <a:pt x="578056" y="2371666"/>
                </a:cubicBezTo>
                <a:cubicBezTo>
                  <a:pt x="578285" y="2367083"/>
                  <a:pt x="578285" y="2362616"/>
                  <a:pt x="572901" y="2362043"/>
                </a:cubicBezTo>
                <a:cubicBezTo>
                  <a:pt x="571870" y="2368458"/>
                  <a:pt x="565226" y="2378310"/>
                  <a:pt x="569579" y="2387703"/>
                </a:cubicBezTo>
                <a:cubicBezTo>
                  <a:pt x="571412" y="2382548"/>
                  <a:pt x="580347" y="2379226"/>
                  <a:pt x="587106" y="2373269"/>
                </a:cubicBezTo>
                <a:cubicBezTo>
                  <a:pt x="593979" y="2367427"/>
                  <a:pt x="598790" y="2358835"/>
                  <a:pt x="591917" y="2342340"/>
                </a:cubicBezTo>
                <a:cubicBezTo>
                  <a:pt x="600738" y="2341652"/>
                  <a:pt x="604404" y="2331801"/>
                  <a:pt x="613224" y="2331342"/>
                </a:cubicBezTo>
                <a:cubicBezTo>
                  <a:pt x="614828" y="2346922"/>
                  <a:pt x="601883" y="2351046"/>
                  <a:pt x="612881" y="2358492"/>
                </a:cubicBezTo>
                <a:cubicBezTo>
                  <a:pt x="623649" y="2362043"/>
                  <a:pt x="618608" y="2335352"/>
                  <a:pt x="628918" y="2337986"/>
                </a:cubicBezTo>
                <a:cubicBezTo>
                  <a:pt x="612308" y="2316336"/>
                  <a:pt x="649767" y="2314961"/>
                  <a:pt x="644269" y="2296861"/>
                </a:cubicBezTo>
                <a:cubicBezTo>
                  <a:pt x="651256" y="2305338"/>
                  <a:pt x="645300" y="2305224"/>
                  <a:pt x="649080" y="2310951"/>
                </a:cubicBezTo>
                <a:cubicBezTo>
                  <a:pt x="656984" y="2312441"/>
                  <a:pt x="666721" y="2307515"/>
                  <a:pt x="660994" y="2296174"/>
                </a:cubicBezTo>
                <a:cubicBezTo>
                  <a:pt x="674511" y="2304193"/>
                  <a:pt x="669242" y="2287353"/>
                  <a:pt x="680468" y="2301100"/>
                </a:cubicBezTo>
                <a:cubicBezTo>
                  <a:pt x="686654" y="2292508"/>
                  <a:pt x="692496" y="2283115"/>
                  <a:pt x="684706" y="2270743"/>
                </a:cubicBezTo>
                <a:cubicBezTo>
                  <a:pt x="692152" y="2261464"/>
                  <a:pt x="693756" y="2288842"/>
                  <a:pt x="700630" y="2278532"/>
                </a:cubicBezTo>
                <a:cubicBezTo>
                  <a:pt x="695131" y="2269254"/>
                  <a:pt x="694902" y="2258715"/>
                  <a:pt x="710138" y="2258485"/>
                </a:cubicBezTo>
                <a:cubicBezTo>
                  <a:pt x="715407" y="2261235"/>
                  <a:pt x="710481" y="2270055"/>
                  <a:pt x="714949" y="2273263"/>
                </a:cubicBezTo>
                <a:cubicBezTo>
                  <a:pt x="722395" y="2268681"/>
                  <a:pt x="714491" y="2265015"/>
                  <a:pt x="713803" y="2256194"/>
                </a:cubicBezTo>
                <a:cubicBezTo>
                  <a:pt x="719760" y="2260204"/>
                  <a:pt x="721479" y="2255392"/>
                  <a:pt x="727092" y="2258829"/>
                </a:cubicBezTo>
                <a:cubicBezTo>
                  <a:pt x="736142" y="2271086"/>
                  <a:pt x="714605" y="2266390"/>
                  <a:pt x="724457" y="2278189"/>
                </a:cubicBezTo>
                <a:cubicBezTo>
                  <a:pt x="738204" y="2278876"/>
                  <a:pt x="744389" y="2259516"/>
                  <a:pt x="732361" y="2244853"/>
                </a:cubicBezTo>
                <a:cubicBezTo>
                  <a:pt x="745191" y="2256194"/>
                  <a:pt x="764093" y="2262151"/>
                  <a:pt x="753554" y="2239126"/>
                </a:cubicBezTo>
                <a:cubicBezTo>
                  <a:pt x="761115" y="2234773"/>
                  <a:pt x="759625" y="2244281"/>
                  <a:pt x="765811" y="2250008"/>
                </a:cubicBezTo>
                <a:cubicBezTo>
                  <a:pt x="785285" y="2226181"/>
                  <a:pt x="804645" y="2233627"/>
                  <a:pt x="820912" y="2204874"/>
                </a:cubicBezTo>
                <a:cubicBezTo>
                  <a:pt x="831680" y="2207623"/>
                  <a:pt x="829962" y="2217131"/>
                  <a:pt x="835919" y="2222630"/>
                </a:cubicBezTo>
                <a:cubicBezTo>
                  <a:pt x="846458" y="2209341"/>
                  <a:pt x="843823" y="2183452"/>
                  <a:pt x="859746" y="2202468"/>
                </a:cubicBezTo>
                <a:cubicBezTo>
                  <a:pt x="861808" y="2184712"/>
                  <a:pt x="874524" y="2191242"/>
                  <a:pt x="873378" y="2180015"/>
                </a:cubicBezTo>
                <a:cubicBezTo>
                  <a:pt x="873264" y="2185285"/>
                  <a:pt x="877846" y="2187805"/>
                  <a:pt x="882543" y="2190440"/>
                </a:cubicBezTo>
                <a:cubicBezTo>
                  <a:pt x="882886" y="2178870"/>
                  <a:pt x="903621" y="2138776"/>
                  <a:pt x="914503" y="2167300"/>
                </a:cubicBezTo>
                <a:cubicBezTo>
                  <a:pt x="918627" y="2148055"/>
                  <a:pt x="929854" y="2133392"/>
                  <a:pt x="928823" y="2117698"/>
                </a:cubicBezTo>
                <a:cubicBezTo>
                  <a:pt x="954254" y="2141983"/>
                  <a:pt x="980487" y="2085508"/>
                  <a:pt x="981976" y="2123082"/>
                </a:cubicBezTo>
                <a:cubicBezTo>
                  <a:pt x="995150" y="2126976"/>
                  <a:pt x="981289" y="2098567"/>
                  <a:pt x="998128" y="2111626"/>
                </a:cubicBezTo>
                <a:cubicBezTo>
                  <a:pt x="1008782" y="2121363"/>
                  <a:pt x="983236" y="2114834"/>
                  <a:pt x="995494" y="2128466"/>
                </a:cubicBezTo>
                <a:cubicBezTo>
                  <a:pt x="1006720" y="2130642"/>
                  <a:pt x="1027454" y="2126060"/>
                  <a:pt x="1014395" y="2100514"/>
                </a:cubicBezTo>
                <a:cubicBezTo>
                  <a:pt x="1011875" y="2106471"/>
                  <a:pt x="997097" y="2110481"/>
                  <a:pt x="996066" y="2100629"/>
                </a:cubicBezTo>
                <a:cubicBezTo>
                  <a:pt x="1012104" y="2098911"/>
                  <a:pt x="1028944" y="2086539"/>
                  <a:pt x="1043950" y="2099942"/>
                </a:cubicBezTo>
                <a:cubicBezTo>
                  <a:pt x="1050136" y="2089288"/>
                  <a:pt x="1033869" y="2088142"/>
                  <a:pt x="1040055" y="2077374"/>
                </a:cubicBezTo>
                <a:cubicBezTo>
                  <a:pt x="1056208" y="2088601"/>
                  <a:pt x="1049220" y="2073365"/>
                  <a:pt x="1059071" y="2073250"/>
                </a:cubicBezTo>
                <a:cubicBezTo>
                  <a:pt x="1050824" y="2067179"/>
                  <a:pt x="1043148" y="2060993"/>
                  <a:pt x="1040055" y="2052859"/>
                </a:cubicBezTo>
                <a:cubicBezTo>
                  <a:pt x="1035015" y="2064200"/>
                  <a:pt x="1029058" y="2072448"/>
                  <a:pt x="1013708" y="2056525"/>
                </a:cubicBezTo>
                <a:cubicBezTo>
                  <a:pt x="1017374" y="2043810"/>
                  <a:pt x="1032037" y="2060191"/>
                  <a:pt x="1034098" y="2043237"/>
                </a:cubicBezTo>
                <a:cubicBezTo>
                  <a:pt x="1048876" y="2048507"/>
                  <a:pt x="1058041" y="2077603"/>
                  <a:pt x="1064226" y="2062711"/>
                </a:cubicBezTo>
                <a:cubicBezTo>
                  <a:pt x="1066976" y="2050454"/>
                  <a:pt x="1058842" y="2043122"/>
                  <a:pt x="1061706" y="2030865"/>
                </a:cubicBezTo>
                <a:cubicBezTo>
                  <a:pt x="1063883" y="2032698"/>
                  <a:pt x="1066059" y="2034416"/>
                  <a:pt x="1068236" y="2036249"/>
                </a:cubicBezTo>
                <a:cubicBezTo>
                  <a:pt x="1068809" y="2033729"/>
                  <a:pt x="1069496" y="2031438"/>
                  <a:pt x="1072131" y="2034531"/>
                </a:cubicBezTo>
                <a:cubicBezTo>
                  <a:pt x="1069496" y="2048163"/>
                  <a:pt x="1068007" y="2061107"/>
                  <a:pt x="1073964" y="2070845"/>
                </a:cubicBezTo>
                <a:cubicBezTo>
                  <a:pt x="1083586" y="2059847"/>
                  <a:pt x="1081524" y="2077833"/>
                  <a:pt x="1085763" y="2090548"/>
                </a:cubicBezTo>
                <a:cubicBezTo>
                  <a:pt x="1099166" y="2093183"/>
                  <a:pt x="1090001" y="2072219"/>
                  <a:pt x="1097562" y="2060878"/>
                </a:cubicBezTo>
                <a:cubicBezTo>
                  <a:pt x="1115089" y="2070616"/>
                  <a:pt x="1141436" y="2063971"/>
                  <a:pt x="1128950" y="2027772"/>
                </a:cubicBezTo>
                <a:cubicBezTo>
                  <a:pt x="1143613" y="2038884"/>
                  <a:pt x="1133647" y="2059275"/>
                  <a:pt x="1144300" y="2071876"/>
                </a:cubicBezTo>
                <a:cubicBezTo>
                  <a:pt x="1142467" y="2058702"/>
                  <a:pt x="1146477" y="2043351"/>
                  <a:pt x="1143498" y="2030521"/>
                </a:cubicBezTo>
                <a:cubicBezTo>
                  <a:pt x="1155068" y="2035791"/>
                  <a:pt x="1164806" y="2035791"/>
                  <a:pt x="1168242" y="2017004"/>
                </a:cubicBezTo>
                <a:cubicBezTo>
                  <a:pt x="1180500" y="2026627"/>
                  <a:pt x="1166982" y="2045528"/>
                  <a:pt x="1184853" y="2053203"/>
                </a:cubicBezTo>
                <a:cubicBezTo>
                  <a:pt x="1186571" y="2042664"/>
                  <a:pt x="1188289" y="2032125"/>
                  <a:pt x="1190008" y="2021701"/>
                </a:cubicBezTo>
                <a:cubicBezTo>
                  <a:pt x="1198370" y="2047017"/>
                  <a:pt x="1206160" y="2031323"/>
                  <a:pt x="1220708" y="2040488"/>
                </a:cubicBezTo>
                <a:cubicBezTo>
                  <a:pt x="1221510" y="2034531"/>
                  <a:pt x="1217615" y="2030178"/>
                  <a:pt x="1219792" y="2023763"/>
                </a:cubicBezTo>
                <a:cubicBezTo>
                  <a:pt x="1236288" y="2031209"/>
                  <a:pt x="1255877" y="2027314"/>
                  <a:pt x="1251867" y="1991344"/>
                </a:cubicBezTo>
                <a:cubicBezTo>
                  <a:pt x="1260344" y="2011276"/>
                  <a:pt x="1276382" y="2003372"/>
                  <a:pt x="1272143" y="1984814"/>
                </a:cubicBezTo>
                <a:cubicBezTo>
                  <a:pt x="1295054" y="2018951"/>
                  <a:pt x="1293794" y="1973358"/>
                  <a:pt x="1310176" y="1986074"/>
                </a:cubicBezTo>
                <a:cubicBezTo>
                  <a:pt x="1305708" y="1968547"/>
                  <a:pt x="1311894" y="1981721"/>
                  <a:pt x="1315903" y="1975421"/>
                </a:cubicBezTo>
                <a:cubicBezTo>
                  <a:pt x="1311436" y="1970953"/>
                  <a:pt x="1309259" y="1965798"/>
                  <a:pt x="1307083" y="1960528"/>
                </a:cubicBezTo>
                <a:cubicBezTo>
                  <a:pt x="1312008" y="1952051"/>
                  <a:pt x="1314872" y="1936357"/>
                  <a:pt x="1325068" y="1945865"/>
                </a:cubicBezTo>
                <a:cubicBezTo>
                  <a:pt x="1322777" y="1958695"/>
                  <a:pt x="1307541" y="1953655"/>
                  <a:pt x="1320027" y="1974275"/>
                </a:cubicBezTo>
                <a:cubicBezTo>
                  <a:pt x="1332170" y="1957664"/>
                  <a:pt x="1359090" y="1992718"/>
                  <a:pt x="1372379" y="1980690"/>
                </a:cubicBezTo>
                <a:cubicBezTo>
                  <a:pt x="1378107" y="1971984"/>
                  <a:pt x="1378565" y="1961101"/>
                  <a:pt x="1371233" y="1945293"/>
                </a:cubicBezTo>
                <a:cubicBezTo>
                  <a:pt x="1349926" y="1929828"/>
                  <a:pt x="1371691" y="1976222"/>
                  <a:pt x="1355539" y="1967631"/>
                </a:cubicBezTo>
                <a:cubicBezTo>
                  <a:pt x="1360007" y="1948271"/>
                  <a:pt x="1347520" y="1934066"/>
                  <a:pt x="1345458" y="1916654"/>
                </a:cubicBezTo>
                <a:cubicBezTo>
                  <a:pt x="1356570" y="1942200"/>
                  <a:pt x="1365735" y="1930057"/>
                  <a:pt x="1377076" y="1934754"/>
                </a:cubicBezTo>
                <a:cubicBezTo>
                  <a:pt x="1377419" y="1949760"/>
                  <a:pt x="1376503" y="1964767"/>
                  <a:pt x="1388646" y="1976681"/>
                </a:cubicBezTo>
                <a:cubicBezTo>
                  <a:pt x="1392082" y="1970495"/>
                  <a:pt x="1383032" y="1946323"/>
                  <a:pt x="1393113" y="1953082"/>
                </a:cubicBezTo>
                <a:cubicBezTo>
                  <a:pt x="1393571" y="1960414"/>
                  <a:pt x="1394488" y="1967745"/>
                  <a:pt x="1396779" y="1974619"/>
                </a:cubicBezTo>
                <a:cubicBezTo>
                  <a:pt x="1404798" y="1969234"/>
                  <a:pt x="1411557" y="1959497"/>
                  <a:pt x="1419919" y="1955373"/>
                </a:cubicBezTo>
                <a:cubicBezTo>
                  <a:pt x="1436873" y="1986418"/>
                  <a:pt x="1454515" y="1949417"/>
                  <a:pt x="1473302" y="1960528"/>
                </a:cubicBezTo>
                <a:cubicBezTo>
                  <a:pt x="1469178" y="1953770"/>
                  <a:pt x="1471812" y="1945407"/>
                  <a:pt x="1469865" y="1938190"/>
                </a:cubicBezTo>
                <a:cubicBezTo>
                  <a:pt x="1475249" y="1939679"/>
                  <a:pt x="1482695" y="1949417"/>
                  <a:pt x="1483039" y="1930286"/>
                </a:cubicBezTo>
                <a:cubicBezTo>
                  <a:pt x="1501940" y="1967975"/>
                  <a:pt x="1504002" y="1930057"/>
                  <a:pt x="1515916" y="1922954"/>
                </a:cubicBezTo>
                <a:cubicBezTo>
                  <a:pt x="1516145" y="1940596"/>
                  <a:pt x="1525653" y="1926735"/>
                  <a:pt x="1527371" y="1944147"/>
                </a:cubicBezTo>
                <a:cubicBezTo>
                  <a:pt x="1525882" y="1962132"/>
                  <a:pt x="1521415" y="1967058"/>
                  <a:pt x="1515229" y="1964881"/>
                </a:cubicBezTo>
                <a:cubicBezTo>
                  <a:pt x="1528746" y="1999821"/>
                  <a:pt x="1546273" y="1984699"/>
                  <a:pt x="1554177" y="1967287"/>
                </a:cubicBezTo>
                <a:cubicBezTo>
                  <a:pt x="1546044" y="1959841"/>
                  <a:pt x="1543638" y="1977139"/>
                  <a:pt x="1532526" y="1957092"/>
                </a:cubicBezTo>
                <a:cubicBezTo>
                  <a:pt x="1548564" y="1940367"/>
                  <a:pt x="1569757" y="1945522"/>
                  <a:pt x="1583847" y="1919174"/>
                </a:cubicBezTo>
                <a:cubicBezTo>
                  <a:pt x="1584534" y="1912645"/>
                  <a:pt x="1580067" y="1907146"/>
                  <a:pt x="1575599" y="1901647"/>
                </a:cubicBezTo>
                <a:lnTo>
                  <a:pt x="1580868" y="1876560"/>
                </a:lnTo>
                <a:cubicBezTo>
                  <a:pt x="1592324" y="1888702"/>
                  <a:pt x="1584649" y="1904626"/>
                  <a:pt x="1596104" y="1916883"/>
                </a:cubicBezTo>
                <a:cubicBezTo>
                  <a:pt x="1616610" y="1934868"/>
                  <a:pt x="1605841" y="1888130"/>
                  <a:pt x="1623826" y="1916539"/>
                </a:cubicBezTo>
                <a:cubicBezTo>
                  <a:pt x="1624170" y="1888588"/>
                  <a:pt x="1603779" y="1881486"/>
                  <a:pt x="1598395" y="1887557"/>
                </a:cubicBezTo>
                <a:cubicBezTo>
                  <a:pt x="1599655" y="1859262"/>
                  <a:pt x="1620963" y="1895576"/>
                  <a:pt x="1615120" y="1864761"/>
                </a:cubicBezTo>
                <a:cubicBezTo>
                  <a:pt x="1629554" y="1886411"/>
                  <a:pt x="1620046" y="1912415"/>
                  <a:pt x="1640093" y="1933035"/>
                </a:cubicBezTo>
                <a:cubicBezTo>
                  <a:pt x="1646623" y="1912759"/>
                  <a:pt x="1684655" y="1928682"/>
                  <a:pt x="1667014" y="1865677"/>
                </a:cubicBezTo>
                <a:cubicBezTo>
                  <a:pt x="1660141" y="1881829"/>
                  <a:pt x="1651091" y="1886068"/>
                  <a:pt x="1641583" y="1888817"/>
                </a:cubicBezTo>
                <a:cubicBezTo>
                  <a:pt x="1637459" y="1866021"/>
                  <a:pt x="1654069" y="1885839"/>
                  <a:pt x="1644217" y="1859262"/>
                </a:cubicBezTo>
                <a:cubicBezTo>
                  <a:pt x="1663348" y="1871978"/>
                  <a:pt x="1684884" y="1839902"/>
                  <a:pt x="1697371" y="1856169"/>
                </a:cubicBezTo>
                <a:cubicBezTo>
                  <a:pt x="1693705" y="1852160"/>
                  <a:pt x="1691414" y="1854909"/>
                  <a:pt x="1689008" y="1857429"/>
                </a:cubicBezTo>
                <a:cubicBezTo>
                  <a:pt x="1697829" y="1874154"/>
                  <a:pt x="1705504" y="1863615"/>
                  <a:pt x="1698631" y="1885724"/>
                </a:cubicBezTo>
                <a:cubicBezTo>
                  <a:pt x="1693705" y="1902334"/>
                  <a:pt x="1694736" y="1855482"/>
                  <a:pt x="1689695" y="1872207"/>
                </a:cubicBezTo>
                <a:cubicBezTo>
                  <a:pt x="1680302" y="1894545"/>
                  <a:pt x="1695652" y="1882860"/>
                  <a:pt x="1695194" y="1900960"/>
                </a:cubicBezTo>
                <a:cubicBezTo>
                  <a:pt x="1682479" y="1895919"/>
                  <a:pt x="1693247" y="1930400"/>
                  <a:pt x="1677095" y="1927766"/>
                </a:cubicBezTo>
                <a:cubicBezTo>
                  <a:pt x="1687404" y="1944491"/>
                  <a:pt x="1692674" y="1935441"/>
                  <a:pt x="1699547" y="1934754"/>
                </a:cubicBezTo>
                <a:cubicBezTo>
                  <a:pt x="1700807" y="1921694"/>
                  <a:pt x="1698860" y="1896950"/>
                  <a:pt x="1709399" y="1908979"/>
                </a:cubicBezTo>
                <a:cubicBezTo>
                  <a:pt x="1710888" y="1920320"/>
                  <a:pt x="1708024" y="1932119"/>
                  <a:pt x="1713752" y="1943001"/>
                </a:cubicBezTo>
                <a:cubicBezTo>
                  <a:pt x="1719823" y="1937045"/>
                  <a:pt x="1727270" y="1933952"/>
                  <a:pt x="1720625" y="1912530"/>
                </a:cubicBezTo>
                <a:cubicBezTo>
                  <a:pt x="1713179" y="1922153"/>
                  <a:pt x="1709628" y="1882746"/>
                  <a:pt x="1701724" y="1890306"/>
                </a:cubicBezTo>
                <a:cubicBezTo>
                  <a:pt x="1704244" y="1862240"/>
                  <a:pt x="1717762" y="1892826"/>
                  <a:pt x="1725322" y="1892025"/>
                </a:cubicBezTo>
                <a:cubicBezTo>
                  <a:pt x="1726582" y="1883662"/>
                  <a:pt x="1730706" y="1874841"/>
                  <a:pt x="1727155" y="1866937"/>
                </a:cubicBezTo>
                <a:cubicBezTo>
                  <a:pt x="1722344" y="1875300"/>
                  <a:pt x="1714669" y="1868655"/>
                  <a:pt x="1707566" y="1864761"/>
                </a:cubicBezTo>
                <a:cubicBezTo>
                  <a:pt x="1706077" y="1835435"/>
                  <a:pt x="1713981" y="1863157"/>
                  <a:pt x="1717762" y="1838413"/>
                </a:cubicBezTo>
                <a:cubicBezTo>
                  <a:pt x="1705962" y="1832456"/>
                  <a:pt x="1697485" y="1844141"/>
                  <a:pt x="1685572" y="1838298"/>
                </a:cubicBezTo>
                <a:cubicBezTo>
                  <a:pt x="1686488" y="1831654"/>
                  <a:pt x="1689466" y="1824552"/>
                  <a:pt x="1686144" y="1818480"/>
                </a:cubicBezTo>
                <a:cubicBezTo>
                  <a:pt x="1678813" y="1821344"/>
                  <a:pt x="1673543" y="1823979"/>
                  <a:pt x="1680188" y="1844141"/>
                </a:cubicBezTo>
                <a:cubicBezTo>
                  <a:pt x="1666441" y="1835205"/>
                  <a:pt x="1654756" y="1833945"/>
                  <a:pt x="1650976" y="1848608"/>
                </a:cubicBezTo>
                <a:cubicBezTo>
                  <a:pt x="1652923" y="1832685"/>
                  <a:pt x="1641468" y="1834518"/>
                  <a:pt x="1642613" y="1849868"/>
                </a:cubicBezTo>
                <a:cubicBezTo>
                  <a:pt x="1638375" y="1844026"/>
                  <a:pt x="1636428" y="1837840"/>
                  <a:pt x="1634595" y="1831654"/>
                </a:cubicBezTo>
                <a:cubicBezTo>
                  <a:pt x="1630585" y="1833831"/>
                  <a:pt x="1627492" y="1839559"/>
                  <a:pt x="1625889" y="1852847"/>
                </a:cubicBezTo>
                <a:cubicBezTo>
                  <a:pt x="1608820" y="1822604"/>
                  <a:pt x="1601947" y="1842308"/>
                  <a:pt x="1593813" y="1854680"/>
                </a:cubicBezTo>
                <a:cubicBezTo>
                  <a:pt x="1595417" y="1844599"/>
                  <a:pt x="1584076" y="1837382"/>
                  <a:pt x="1583732" y="1827759"/>
                </a:cubicBezTo>
                <a:cubicBezTo>
                  <a:pt x="1574912" y="1865104"/>
                  <a:pt x="1535505" y="1812294"/>
                  <a:pt x="1536765" y="1862126"/>
                </a:cubicBezTo>
                <a:cubicBezTo>
                  <a:pt x="1525309" y="1841048"/>
                  <a:pt x="1524049" y="1863959"/>
                  <a:pt x="1519009" y="1870603"/>
                </a:cubicBezTo>
                <a:cubicBezTo>
                  <a:pt x="1508699" y="1861897"/>
                  <a:pt x="1508699" y="1850785"/>
                  <a:pt x="1501253" y="1841506"/>
                </a:cubicBezTo>
                <a:cubicBezTo>
                  <a:pt x="1502284" y="1861439"/>
                  <a:pt x="1494036" y="1859720"/>
                  <a:pt x="1483955" y="1854794"/>
                </a:cubicBezTo>
                <a:cubicBezTo>
                  <a:pt x="1473989" y="1849983"/>
                  <a:pt x="1462304" y="1842308"/>
                  <a:pt x="1456577" y="1848494"/>
                </a:cubicBezTo>
                <a:cubicBezTo>
                  <a:pt x="1455889" y="1856627"/>
                  <a:pt x="1460013" y="1863157"/>
                  <a:pt x="1459899" y="1871061"/>
                </a:cubicBezTo>
                <a:cubicBezTo>
                  <a:pt x="1448099" y="1869114"/>
                  <a:pt x="1445465" y="1871405"/>
                  <a:pt x="1431947" y="1874154"/>
                </a:cubicBezTo>
                <a:cubicBezTo>
                  <a:pt x="1427136" y="1859606"/>
                  <a:pt x="1441570" y="1859949"/>
                  <a:pt x="1430344" y="1842079"/>
                </a:cubicBezTo>
                <a:cubicBezTo>
                  <a:pt x="1426792" y="1904969"/>
                  <a:pt x="1382460" y="1873238"/>
                  <a:pt x="1364360" y="1879767"/>
                </a:cubicBezTo>
                <a:cubicBezTo>
                  <a:pt x="1368255" y="1889161"/>
                  <a:pt x="1373181" y="1898325"/>
                  <a:pt x="1370317" y="1909666"/>
                </a:cubicBezTo>
                <a:cubicBezTo>
                  <a:pt x="1359320" y="1899356"/>
                  <a:pt x="1355425" y="1914936"/>
                  <a:pt x="1346489" y="1911957"/>
                </a:cubicBezTo>
                <a:cubicBezTo>
                  <a:pt x="1348437" y="1899356"/>
                  <a:pt x="1349010" y="1887328"/>
                  <a:pt x="1345458" y="1876216"/>
                </a:cubicBezTo>
                <a:cubicBezTo>
                  <a:pt x="1324839" y="1876445"/>
                  <a:pt x="1305593" y="1891566"/>
                  <a:pt x="1285890" y="1901991"/>
                </a:cubicBezTo>
                <a:cubicBezTo>
                  <a:pt x="1266301" y="1912530"/>
                  <a:pt x="1246483" y="1919060"/>
                  <a:pt x="1225061" y="1905084"/>
                </a:cubicBezTo>
                <a:cubicBezTo>
                  <a:pt x="1230560" y="1905657"/>
                  <a:pt x="1236746" y="1908291"/>
                  <a:pt x="1238235" y="1895919"/>
                </a:cubicBezTo>
                <a:cubicBezTo>
                  <a:pt x="1228269" y="1890650"/>
                  <a:pt x="1230904" y="1880913"/>
                  <a:pt x="1222656" y="1875185"/>
                </a:cubicBezTo>
                <a:cubicBezTo>
                  <a:pt x="1221625" y="1909895"/>
                  <a:pt x="1204098" y="1874841"/>
                  <a:pt x="1198828" y="1879767"/>
                </a:cubicBezTo>
                <a:cubicBezTo>
                  <a:pt x="1193902" y="1891795"/>
                  <a:pt x="1202036" y="1898783"/>
                  <a:pt x="1197225" y="1910926"/>
                </a:cubicBezTo>
                <a:cubicBezTo>
                  <a:pt x="1185311" y="1892139"/>
                  <a:pt x="1182791" y="1899700"/>
                  <a:pt x="1173626" y="1894430"/>
                </a:cubicBezTo>
                <a:cubicBezTo>
                  <a:pt x="1171106" y="1902907"/>
                  <a:pt x="1176490" y="1907833"/>
                  <a:pt x="1177865" y="1914592"/>
                </a:cubicBezTo>
                <a:cubicBezTo>
                  <a:pt x="1168128" y="1910697"/>
                  <a:pt x="1157703" y="1941054"/>
                  <a:pt x="1150372" y="1921809"/>
                </a:cubicBezTo>
                <a:cubicBezTo>
                  <a:pt x="1154725" y="1916539"/>
                  <a:pt x="1163660" y="1925131"/>
                  <a:pt x="1164004" y="1907375"/>
                </a:cubicBezTo>
                <a:cubicBezTo>
                  <a:pt x="1145217" y="1909895"/>
                  <a:pt x="1153121" y="1893514"/>
                  <a:pt x="1139260" y="1874498"/>
                </a:cubicBezTo>
                <a:cubicBezTo>
                  <a:pt x="1133990" y="1886984"/>
                  <a:pt x="1139260" y="1894774"/>
                  <a:pt x="1142009" y="1903709"/>
                </a:cubicBezTo>
                <a:cubicBezTo>
                  <a:pt x="1132845" y="1916196"/>
                  <a:pt x="1109590" y="1914363"/>
                  <a:pt x="1090803" y="1917456"/>
                </a:cubicBezTo>
                <a:cubicBezTo>
                  <a:pt x="1096875" y="1934868"/>
                  <a:pt x="1086565" y="1939565"/>
                  <a:pt x="1084846" y="1953884"/>
                </a:cubicBezTo>
                <a:cubicBezTo>
                  <a:pt x="1072933" y="1947813"/>
                  <a:pt x="1083586" y="1932004"/>
                  <a:pt x="1070527" y="1926391"/>
                </a:cubicBezTo>
                <a:cubicBezTo>
                  <a:pt x="1069611" y="1950677"/>
                  <a:pt x="1062279" y="1955946"/>
                  <a:pt x="1056780" y="1966600"/>
                </a:cubicBezTo>
                <a:cubicBezTo>
                  <a:pt x="1062164" y="1973015"/>
                  <a:pt x="1066288" y="1966714"/>
                  <a:pt x="1066632" y="1974619"/>
                </a:cubicBezTo>
                <a:cubicBezTo>
                  <a:pt x="1055864" y="1968203"/>
                  <a:pt x="1057124" y="1988938"/>
                  <a:pt x="1063195" y="1997301"/>
                </a:cubicBezTo>
                <a:cubicBezTo>
                  <a:pt x="1053917" y="1992833"/>
                  <a:pt x="1052198" y="2009443"/>
                  <a:pt x="1040857" y="1999362"/>
                </a:cubicBezTo>
                <a:cubicBezTo>
                  <a:pt x="1039254" y="1982294"/>
                  <a:pt x="1047616" y="1992489"/>
                  <a:pt x="1050136" y="1986647"/>
                </a:cubicBezTo>
                <a:cubicBezTo>
                  <a:pt x="1038681" y="1981034"/>
                  <a:pt x="1046241" y="1973129"/>
                  <a:pt x="1048876" y="1970495"/>
                </a:cubicBezTo>
                <a:cubicBezTo>
                  <a:pt x="1039024" y="1974733"/>
                  <a:pt x="1029287" y="1972786"/>
                  <a:pt x="1021268" y="1958810"/>
                </a:cubicBezTo>
                <a:cubicBezTo>
                  <a:pt x="1028371" y="1972213"/>
                  <a:pt x="1033297" y="1951020"/>
                  <a:pt x="1026653" y="1947813"/>
                </a:cubicBezTo>
                <a:cubicBezTo>
                  <a:pt x="1008438" y="1943001"/>
                  <a:pt x="1005345" y="1979201"/>
                  <a:pt x="991484" y="1985960"/>
                </a:cubicBezTo>
                <a:cubicBezTo>
                  <a:pt x="993088" y="1974275"/>
                  <a:pt x="998816" y="1960299"/>
                  <a:pt x="984954" y="1956175"/>
                </a:cubicBezTo>
                <a:cubicBezTo>
                  <a:pt x="987246" y="1979659"/>
                  <a:pt x="980143" y="2012651"/>
                  <a:pt x="964449" y="1995468"/>
                </a:cubicBezTo>
                <a:cubicBezTo>
                  <a:pt x="968229" y="1999706"/>
                  <a:pt x="977738" y="1991114"/>
                  <a:pt x="969719" y="1984585"/>
                </a:cubicBezTo>
                <a:cubicBezTo>
                  <a:pt x="959982" y="1989854"/>
                  <a:pt x="948526" y="1990771"/>
                  <a:pt x="941424" y="2003028"/>
                </a:cubicBezTo>
                <a:cubicBezTo>
                  <a:pt x="933749" y="1999133"/>
                  <a:pt x="929052" y="1993635"/>
                  <a:pt x="925730" y="1987220"/>
                </a:cubicBezTo>
                <a:cubicBezTo>
                  <a:pt x="920117" y="1998790"/>
                  <a:pt x="924126" y="1997186"/>
                  <a:pt x="922064" y="2013911"/>
                </a:cubicBezTo>
                <a:cubicBezTo>
                  <a:pt x="916107" y="2008756"/>
                  <a:pt x="914160" y="2013911"/>
                  <a:pt x="908432" y="2009443"/>
                </a:cubicBezTo>
                <a:cubicBezTo>
                  <a:pt x="904079" y="2006465"/>
                  <a:pt x="906484" y="1999592"/>
                  <a:pt x="903048" y="1996155"/>
                </a:cubicBezTo>
                <a:cubicBezTo>
                  <a:pt x="875326" y="1996384"/>
                  <a:pt x="870973" y="2028803"/>
                  <a:pt x="853446" y="2044612"/>
                </a:cubicBezTo>
                <a:cubicBezTo>
                  <a:pt x="851384" y="2032698"/>
                  <a:pt x="848749" y="2021013"/>
                  <a:pt x="844052" y="2010474"/>
                </a:cubicBezTo>
                <a:cubicBezTo>
                  <a:pt x="838439" y="2018264"/>
                  <a:pt x="827900" y="2014369"/>
                  <a:pt x="826754" y="2032583"/>
                </a:cubicBezTo>
                <a:cubicBezTo>
                  <a:pt x="835575" y="2037280"/>
                  <a:pt x="841532" y="2010474"/>
                  <a:pt x="844281" y="2034072"/>
                </a:cubicBezTo>
                <a:cubicBezTo>
                  <a:pt x="837752" y="2043924"/>
                  <a:pt x="824922" y="2037853"/>
                  <a:pt x="809227" y="2031209"/>
                </a:cubicBezTo>
                <a:cubicBezTo>
                  <a:pt x="804645" y="2053661"/>
                  <a:pt x="820683" y="2038196"/>
                  <a:pt x="823776" y="2053776"/>
                </a:cubicBezTo>
                <a:cubicBezTo>
                  <a:pt x="794908" y="2053776"/>
                  <a:pt x="780818" y="2086424"/>
                  <a:pt x="765238" y="2102347"/>
                </a:cubicBezTo>
                <a:cubicBezTo>
                  <a:pt x="764437" y="2089632"/>
                  <a:pt x="772799" y="2097421"/>
                  <a:pt x="773945" y="2089173"/>
                </a:cubicBezTo>
                <a:cubicBezTo>
                  <a:pt x="763635" y="2086768"/>
                  <a:pt x="769248" y="2074052"/>
                  <a:pt x="758938" y="2071761"/>
                </a:cubicBezTo>
                <a:cubicBezTo>
                  <a:pt x="750805" y="2118729"/>
                  <a:pt x="712658" y="2099483"/>
                  <a:pt x="693871" y="2122738"/>
                </a:cubicBezTo>
                <a:cubicBezTo>
                  <a:pt x="697078" y="2112886"/>
                  <a:pt x="694444" y="2107044"/>
                  <a:pt x="685852" y="2105669"/>
                </a:cubicBezTo>
                <a:cubicBezTo>
                  <a:pt x="684363" y="2121822"/>
                  <a:pt x="681957" y="2135683"/>
                  <a:pt x="674855" y="2139921"/>
                </a:cubicBezTo>
                <a:cubicBezTo>
                  <a:pt x="674740" y="2134995"/>
                  <a:pt x="672105" y="2131788"/>
                  <a:pt x="669471" y="2128695"/>
                </a:cubicBezTo>
                <a:cubicBezTo>
                  <a:pt x="657442" y="2151606"/>
                  <a:pt x="632699" y="2148513"/>
                  <a:pt x="623305" y="2176579"/>
                </a:cubicBezTo>
                <a:cubicBezTo>
                  <a:pt x="624336" y="2169820"/>
                  <a:pt x="622160" y="2165352"/>
                  <a:pt x="618494" y="2161916"/>
                </a:cubicBezTo>
                <a:cubicBezTo>
                  <a:pt x="595010" y="2189638"/>
                  <a:pt x="594781" y="2179672"/>
                  <a:pt x="569235" y="2188836"/>
                </a:cubicBezTo>
                <a:cubicBezTo>
                  <a:pt x="571183" y="2180130"/>
                  <a:pt x="570266" y="2173486"/>
                  <a:pt x="564882" y="2170507"/>
                </a:cubicBezTo>
                <a:cubicBezTo>
                  <a:pt x="563049" y="2191127"/>
                  <a:pt x="554229" y="2167529"/>
                  <a:pt x="550563" y="2182077"/>
                </a:cubicBezTo>
                <a:cubicBezTo>
                  <a:pt x="548501" y="2191013"/>
                  <a:pt x="549303" y="2197657"/>
                  <a:pt x="551365" y="2203156"/>
                </a:cubicBezTo>
                <a:cubicBezTo>
                  <a:pt x="545408" y="2201666"/>
                  <a:pt x="540597" y="2202124"/>
                  <a:pt x="537962" y="2206707"/>
                </a:cubicBezTo>
                <a:cubicBezTo>
                  <a:pt x="537160" y="2213236"/>
                  <a:pt x="546324" y="2211862"/>
                  <a:pt x="546324" y="2217819"/>
                </a:cubicBezTo>
                <a:cubicBezTo>
                  <a:pt x="529599" y="2222171"/>
                  <a:pt x="534640" y="2214382"/>
                  <a:pt x="519633" y="2224921"/>
                </a:cubicBezTo>
                <a:cubicBezTo>
                  <a:pt x="525017" y="2227556"/>
                  <a:pt x="535671" y="2226181"/>
                  <a:pt x="531089" y="2236834"/>
                </a:cubicBezTo>
                <a:cubicBezTo>
                  <a:pt x="505886" y="2228014"/>
                  <a:pt x="481601" y="2267535"/>
                  <a:pt x="477706" y="2232482"/>
                </a:cubicBezTo>
                <a:cubicBezTo>
                  <a:pt x="465907" y="2234314"/>
                  <a:pt x="463387" y="2253101"/>
                  <a:pt x="453191" y="2258142"/>
                </a:cubicBezTo>
                <a:cubicBezTo>
                  <a:pt x="453191" y="2253445"/>
                  <a:pt x="454910" y="2247259"/>
                  <a:pt x="451473" y="2245655"/>
                </a:cubicBezTo>
                <a:cubicBezTo>
                  <a:pt x="445516" y="2261578"/>
                  <a:pt x="435893" y="2242219"/>
                  <a:pt x="428791" y="2256080"/>
                </a:cubicBezTo>
                <a:cubicBezTo>
                  <a:pt x="430738" y="2269368"/>
                  <a:pt x="441736" y="2274294"/>
                  <a:pt x="443798" y="2287353"/>
                </a:cubicBezTo>
                <a:cubicBezTo>
                  <a:pt x="432686" y="2276585"/>
                  <a:pt x="410119" y="2282886"/>
                  <a:pt x="417221" y="2304307"/>
                </a:cubicBezTo>
                <a:cubicBezTo>
                  <a:pt x="386749" y="2321261"/>
                  <a:pt x="359027" y="2343142"/>
                  <a:pt x="331763" y="2365823"/>
                </a:cubicBezTo>
                <a:cubicBezTo>
                  <a:pt x="304957" y="2389192"/>
                  <a:pt x="278953" y="2413822"/>
                  <a:pt x="251804" y="2436389"/>
                </a:cubicBezTo>
                <a:cubicBezTo>
                  <a:pt x="251231" y="2422872"/>
                  <a:pt x="263259" y="2429058"/>
                  <a:pt x="264863" y="2419091"/>
                </a:cubicBezTo>
                <a:cubicBezTo>
                  <a:pt x="260281" y="2412447"/>
                  <a:pt x="269904" y="2408094"/>
                  <a:pt x="260854" y="2404314"/>
                </a:cubicBezTo>
                <a:cubicBezTo>
                  <a:pt x="260281" y="2409125"/>
                  <a:pt x="255584" y="2407407"/>
                  <a:pt x="254553" y="2411302"/>
                </a:cubicBezTo>
                <a:cubicBezTo>
                  <a:pt x="254897" y="2416227"/>
                  <a:pt x="257761" y="2418404"/>
                  <a:pt x="255699" y="2425850"/>
                </a:cubicBezTo>
                <a:cubicBezTo>
                  <a:pt x="246649" y="2429630"/>
                  <a:pt x="249627" y="2420008"/>
                  <a:pt x="245503" y="2418289"/>
                </a:cubicBezTo>
                <a:cubicBezTo>
                  <a:pt x="241379" y="2421726"/>
                  <a:pt x="236568" y="2424017"/>
                  <a:pt x="233361" y="2428943"/>
                </a:cubicBezTo>
                <a:cubicBezTo>
                  <a:pt x="234277" y="2433181"/>
                  <a:pt x="235423" y="2437191"/>
                  <a:pt x="237714" y="2439826"/>
                </a:cubicBezTo>
                <a:cubicBezTo>
                  <a:pt x="250086" y="2437420"/>
                  <a:pt x="254439" y="2444064"/>
                  <a:pt x="261541" y="2447730"/>
                </a:cubicBezTo>
                <a:cubicBezTo>
                  <a:pt x="254782" y="2448532"/>
                  <a:pt x="255011" y="2459987"/>
                  <a:pt x="246649" y="2458040"/>
                </a:cubicBezTo>
                <a:cubicBezTo>
                  <a:pt x="246649" y="2451739"/>
                  <a:pt x="251231" y="2440169"/>
                  <a:pt x="242640" y="2443606"/>
                </a:cubicBezTo>
                <a:cubicBezTo>
                  <a:pt x="233819" y="2461935"/>
                  <a:pt x="209533" y="2456551"/>
                  <a:pt x="205982" y="2482898"/>
                </a:cubicBezTo>
                <a:cubicBezTo>
                  <a:pt x="198078" y="2479118"/>
                  <a:pt x="196703" y="2480836"/>
                  <a:pt x="199911" y="2490001"/>
                </a:cubicBezTo>
                <a:cubicBezTo>
                  <a:pt x="191090" y="2487480"/>
                  <a:pt x="188226" y="2494239"/>
                  <a:pt x="183186" y="2497561"/>
                </a:cubicBezTo>
                <a:cubicBezTo>
                  <a:pt x="186164" y="2485762"/>
                  <a:pt x="194412" y="2481638"/>
                  <a:pt x="196932" y="2469037"/>
                </a:cubicBezTo>
                <a:cubicBezTo>
                  <a:pt x="178145" y="2468006"/>
                  <a:pt x="175969" y="2492292"/>
                  <a:pt x="164628" y="2502487"/>
                </a:cubicBezTo>
                <a:cubicBezTo>
                  <a:pt x="159358" y="2491032"/>
                  <a:pt x="152485" y="2511079"/>
                  <a:pt x="146070" y="2511537"/>
                </a:cubicBezTo>
                <a:cubicBezTo>
                  <a:pt x="143091" y="2504206"/>
                  <a:pt x="148819" y="2484846"/>
                  <a:pt x="141029" y="2483815"/>
                </a:cubicBezTo>
                <a:cubicBezTo>
                  <a:pt x="140571" y="2500883"/>
                  <a:pt x="130490" y="2503518"/>
                  <a:pt x="125794" y="2514286"/>
                </a:cubicBezTo>
                <a:cubicBezTo>
                  <a:pt x="125335" y="2528377"/>
                  <a:pt x="126596" y="2522763"/>
                  <a:pt x="128772" y="2534677"/>
                </a:cubicBezTo>
                <a:cubicBezTo>
                  <a:pt x="118806" y="2533302"/>
                  <a:pt x="120180" y="2535364"/>
                  <a:pt x="108725" y="2537770"/>
                </a:cubicBezTo>
                <a:cubicBezTo>
                  <a:pt x="110100" y="2526658"/>
                  <a:pt x="106892" y="2527804"/>
                  <a:pt x="103341" y="2517952"/>
                </a:cubicBezTo>
                <a:cubicBezTo>
                  <a:pt x="107236" y="2510162"/>
                  <a:pt x="116056" y="2509475"/>
                  <a:pt x="115255" y="2494812"/>
                </a:cubicBezTo>
                <a:cubicBezTo>
                  <a:pt x="125335" y="2491490"/>
                  <a:pt x="132209" y="2484158"/>
                  <a:pt x="138853" y="2475452"/>
                </a:cubicBezTo>
                <a:cubicBezTo>
                  <a:pt x="145383" y="2466632"/>
                  <a:pt x="152027" y="2456894"/>
                  <a:pt x="162222" y="2449563"/>
                </a:cubicBezTo>
                <a:cubicBezTo>
                  <a:pt x="160962" y="2422642"/>
                  <a:pt x="180665" y="2427339"/>
                  <a:pt x="186851" y="2411760"/>
                </a:cubicBezTo>
                <a:cubicBezTo>
                  <a:pt x="183644" y="2411531"/>
                  <a:pt x="180665" y="2410958"/>
                  <a:pt x="182155" y="2404657"/>
                </a:cubicBezTo>
                <a:cubicBezTo>
                  <a:pt x="190403" y="2406032"/>
                  <a:pt x="189257" y="2392973"/>
                  <a:pt x="198880" y="2396524"/>
                </a:cubicBezTo>
                <a:cubicBezTo>
                  <a:pt x="201629" y="2402023"/>
                  <a:pt x="199681" y="2413020"/>
                  <a:pt x="208273" y="2411072"/>
                </a:cubicBezTo>
                <a:cubicBezTo>
                  <a:pt x="208617" y="2407407"/>
                  <a:pt x="210908" y="2406605"/>
                  <a:pt x="211710" y="2403626"/>
                </a:cubicBezTo>
                <a:cubicBezTo>
                  <a:pt x="215948" y="2386214"/>
                  <a:pt x="202087" y="2391598"/>
                  <a:pt x="206326" y="2373957"/>
                </a:cubicBezTo>
                <a:cubicBezTo>
                  <a:pt x="216521" y="2373957"/>
                  <a:pt x="217552" y="2371666"/>
                  <a:pt x="219041" y="2355284"/>
                </a:cubicBezTo>
                <a:cubicBezTo>
                  <a:pt x="222822" y="2355170"/>
                  <a:pt x="224884" y="2357117"/>
                  <a:pt x="226946" y="2359179"/>
                </a:cubicBezTo>
                <a:cubicBezTo>
                  <a:pt x="230039" y="2352535"/>
                  <a:pt x="229580" y="2340278"/>
                  <a:pt x="234506" y="2336497"/>
                </a:cubicBezTo>
                <a:cubicBezTo>
                  <a:pt x="245618" y="2350358"/>
                  <a:pt x="225800" y="2357919"/>
                  <a:pt x="220301" y="2370176"/>
                </a:cubicBezTo>
                <a:cubicBezTo>
                  <a:pt x="225456" y="2371780"/>
                  <a:pt x="220989" y="2384725"/>
                  <a:pt x="230153" y="2381517"/>
                </a:cubicBezTo>
                <a:cubicBezTo>
                  <a:pt x="233361" y="2366511"/>
                  <a:pt x="243671" y="2362845"/>
                  <a:pt x="247222" y="2348296"/>
                </a:cubicBezTo>
                <a:cubicBezTo>
                  <a:pt x="255584" y="2342569"/>
                  <a:pt x="258448" y="2355170"/>
                  <a:pt x="259365" y="2337414"/>
                </a:cubicBezTo>
                <a:cubicBezTo>
                  <a:pt x="266123" y="2336154"/>
                  <a:pt x="264634" y="2344631"/>
                  <a:pt x="272882" y="2341881"/>
                </a:cubicBezTo>
                <a:cubicBezTo>
                  <a:pt x="271966" y="2330197"/>
                  <a:pt x="277006" y="2328135"/>
                  <a:pt x="277808" y="2319199"/>
                </a:cubicBezTo>
                <a:cubicBezTo>
                  <a:pt x="282848" y="2318398"/>
                  <a:pt x="290753" y="2330884"/>
                  <a:pt x="294647" y="2320345"/>
                </a:cubicBezTo>
                <a:cubicBezTo>
                  <a:pt x="287430" y="2315992"/>
                  <a:pt x="279297" y="2312784"/>
                  <a:pt x="282734" y="2296288"/>
                </a:cubicBezTo>
                <a:cubicBezTo>
                  <a:pt x="297168" y="2310837"/>
                  <a:pt x="293158" y="2289072"/>
                  <a:pt x="307936" y="2302589"/>
                </a:cubicBezTo>
                <a:cubicBezTo>
                  <a:pt x="306447" y="2285520"/>
                  <a:pt x="309310" y="2289988"/>
                  <a:pt x="313549" y="2276012"/>
                </a:cubicBezTo>
                <a:cubicBezTo>
                  <a:pt x="306217" y="2276012"/>
                  <a:pt x="298428" y="2298351"/>
                  <a:pt x="292356" y="2285520"/>
                </a:cubicBezTo>
                <a:cubicBezTo>
                  <a:pt x="300375" y="2272003"/>
                  <a:pt x="314351" y="2268566"/>
                  <a:pt x="323973" y="2257569"/>
                </a:cubicBezTo>
                <a:cubicBezTo>
                  <a:pt x="313434" y="2242448"/>
                  <a:pt x="344937" y="2228816"/>
                  <a:pt x="351467" y="2213007"/>
                </a:cubicBezTo>
                <a:cubicBezTo>
                  <a:pt x="337720" y="2214038"/>
                  <a:pt x="309654" y="2237293"/>
                  <a:pt x="304957" y="2211289"/>
                </a:cubicBezTo>
                <a:cubicBezTo>
                  <a:pt x="300948" y="2213580"/>
                  <a:pt x="298886" y="2219308"/>
                  <a:pt x="297855" y="2226754"/>
                </a:cubicBezTo>
                <a:cubicBezTo>
                  <a:pt x="302781" y="2226983"/>
                  <a:pt x="304957" y="2230534"/>
                  <a:pt x="305759" y="2235574"/>
                </a:cubicBezTo>
                <a:cubicBezTo>
                  <a:pt x="288118" y="2242562"/>
                  <a:pt x="308165" y="2260318"/>
                  <a:pt x="293846" y="2270055"/>
                </a:cubicBezTo>
                <a:cubicBezTo>
                  <a:pt x="295220" y="2260433"/>
                  <a:pt x="296137" y="2251154"/>
                  <a:pt x="289951" y="2250008"/>
                </a:cubicBezTo>
                <a:cubicBezTo>
                  <a:pt x="286399" y="2251612"/>
                  <a:pt x="283077" y="2253674"/>
                  <a:pt x="280672" y="2257111"/>
                </a:cubicBezTo>
                <a:cubicBezTo>
                  <a:pt x="280214" y="2262266"/>
                  <a:pt x="279641" y="2267535"/>
                  <a:pt x="279183" y="2272690"/>
                </a:cubicBezTo>
                <a:cubicBezTo>
                  <a:pt x="271164" y="2272690"/>
                  <a:pt x="266696" y="2278876"/>
                  <a:pt x="258792" y="2279220"/>
                </a:cubicBezTo>
                <a:cubicBezTo>
                  <a:pt x="256959" y="2262609"/>
                  <a:pt x="266123" y="2264328"/>
                  <a:pt x="266925" y="2252070"/>
                </a:cubicBezTo>
                <a:cubicBezTo>
                  <a:pt x="261541" y="2252185"/>
                  <a:pt x="257188" y="2254018"/>
                  <a:pt x="254897" y="2259173"/>
                </a:cubicBezTo>
                <a:cubicBezTo>
                  <a:pt x="254210" y="2267192"/>
                  <a:pt x="253637" y="2274981"/>
                  <a:pt x="252949" y="2282886"/>
                </a:cubicBezTo>
                <a:cubicBezTo>
                  <a:pt x="257303" y="2278647"/>
                  <a:pt x="260052" y="2278876"/>
                  <a:pt x="260968" y="2287124"/>
                </a:cubicBezTo>
                <a:cubicBezTo>
                  <a:pt x="246878" y="2292050"/>
                  <a:pt x="238859" y="2307171"/>
                  <a:pt x="227862" y="2317252"/>
                </a:cubicBezTo>
                <a:cubicBezTo>
                  <a:pt x="231528" y="2343600"/>
                  <a:pt x="218812" y="2354024"/>
                  <a:pt x="204951" y="2362959"/>
                </a:cubicBezTo>
                <a:cubicBezTo>
                  <a:pt x="191090" y="2371895"/>
                  <a:pt x="176427" y="2379913"/>
                  <a:pt x="174823" y="2397784"/>
                </a:cubicBezTo>
                <a:cubicBezTo>
                  <a:pt x="177687" y="2384037"/>
                  <a:pt x="174709" y="2377966"/>
                  <a:pt x="171730" y="2371780"/>
                </a:cubicBezTo>
                <a:cubicBezTo>
                  <a:pt x="179062" y="2369718"/>
                  <a:pt x="188341" y="2367198"/>
                  <a:pt x="195099" y="2362501"/>
                </a:cubicBezTo>
                <a:cubicBezTo>
                  <a:pt x="201973" y="2357919"/>
                  <a:pt x="206440" y="2351275"/>
                  <a:pt x="203920" y="2340278"/>
                </a:cubicBezTo>
                <a:cubicBezTo>
                  <a:pt x="215605" y="2342798"/>
                  <a:pt x="219729" y="2333519"/>
                  <a:pt x="224425" y="2325042"/>
                </a:cubicBezTo>
                <a:cubicBezTo>
                  <a:pt x="217896" y="2317825"/>
                  <a:pt x="214344" y="2335008"/>
                  <a:pt x="208388" y="2321261"/>
                </a:cubicBezTo>
                <a:cubicBezTo>
                  <a:pt x="211939" y="2346693"/>
                  <a:pt x="185018" y="2328707"/>
                  <a:pt x="194756" y="2351848"/>
                </a:cubicBezTo>
                <a:cubicBezTo>
                  <a:pt x="178145" y="2348755"/>
                  <a:pt x="176083" y="2368458"/>
                  <a:pt x="163940" y="2372467"/>
                </a:cubicBezTo>
                <a:cubicBezTo>
                  <a:pt x="165086" y="2362959"/>
                  <a:pt x="170012" y="2360210"/>
                  <a:pt x="162566" y="2357461"/>
                </a:cubicBezTo>
                <a:cubicBezTo>
                  <a:pt x="161420" y="2366969"/>
                  <a:pt x="153516" y="2359408"/>
                  <a:pt x="152027" y="2358377"/>
                </a:cubicBezTo>
                <a:cubicBezTo>
                  <a:pt x="157984" y="2367083"/>
                  <a:pt x="145841" y="2367083"/>
                  <a:pt x="147559" y="2381403"/>
                </a:cubicBezTo>
                <a:cubicBezTo>
                  <a:pt x="151683" y="2376820"/>
                  <a:pt x="154318" y="2376820"/>
                  <a:pt x="155120" y="2384496"/>
                </a:cubicBezTo>
                <a:cubicBezTo>
                  <a:pt x="145841" y="2388734"/>
                  <a:pt x="143893" y="2404085"/>
                  <a:pt x="130376" y="2401793"/>
                </a:cubicBezTo>
                <a:cubicBezTo>
                  <a:pt x="130376" y="2396295"/>
                  <a:pt x="132438" y="2387818"/>
                  <a:pt x="129001" y="2387130"/>
                </a:cubicBezTo>
                <a:cubicBezTo>
                  <a:pt x="120868" y="2398242"/>
                  <a:pt x="126710" y="2404199"/>
                  <a:pt x="121326" y="2417602"/>
                </a:cubicBezTo>
                <a:cubicBezTo>
                  <a:pt x="107809" y="2410156"/>
                  <a:pt x="105747" y="2432838"/>
                  <a:pt x="90969" y="2426652"/>
                </a:cubicBezTo>
                <a:cubicBezTo>
                  <a:pt x="87189" y="2440742"/>
                  <a:pt x="71151" y="2443950"/>
                  <a:pt x="67600" y="2450250"/>
                </a:cubicBezTo>
                <a:cubicBezTo>
                  <a:pt x="73328" y="2447959"/>
                  <a:pt x="68287" y="2436389"/>
                  <a:pt x="66111" y="2435816"/>
                </a:cubicBezTo>
                <a:cubicBezTo>
                  <a:pt x="61528" y="2443721"/>
                  <a:pt x="45262" y="2446928"/>
                  <a:pt x="55457" y="2453114"/>
                </a:cubicBezTo>
                <a:cubicBezTo>
                  <a:pt x="45949" y="2462737"/>
                  <a:pt x="50417" y="2450937"/>
                  <a:pt x="43887" y="2448761"/>
                </a:cubicBezTo>
                <a:cubicBezTo>
                  <a:pt x="44345" y="2458842"/>
                  <a:pt x="34837" y="2454718"/>
                  <a:pt x="33692" y="2462622"/>
                </a:cubicBezTo>
                <a:cubicBezTo>
                  <a:pt x="38045" y="2473276"/>
                  <a:pt x="38847" y="2463080"/>
                  <a:pt x="45605" y="2459300"/>
                </a:cubicBezTo>
                <a:cubicBezTo>
                  <a:pt x="49615" y="2465142"/>
                  <a:pt x="43772" y="2466402"/>
                  <a:pt x="44345" y="2477858"/>
                </a:cubicBezTo>
                <a:cubicBezTo>
                  <a:pt x="38274" y="2477285"/>
                  <a:pt x="35754" y="2481867"/>
                  <a:pt x="36555" y="2491032"/>
                </a:cubicBezTo>
                <a:cubicBezTo>
                  <a:pt x="31973" y="2484387"/>
                  <a:pt x="23153" y="2504091"/>
                  <a:pt x="23038" y="2487939"/>
                </a:cubicBezTo>
                <a:cubicBezTo>
                  <a:pt x="25558" y="2485189"/>
                  <a:pt x="35524" y="2492292"/>
                  <a:pt x="35639" y="2469266"/>
                </a:cubicBezTo>
                <a:cubicBezTo>
                  <a:pt x="23267" y="2480836"/>
                  <a:pt x="26475" y="2468464"/>
                  <a:pt x="17425" y="2467662"/>
                </a:cubicBezTo>
                <a:cubicBezTo>
                  <a:pt x="18227" y="2486335"/>
                  <a:pt x="1960" y="2481065"/>
                  <a:pt x="127" y="2495843"/>
                </a:cubicBezTo>
                <a:cubicBezTo>
                  <a:pt x="-904" y="2484960"/>
                  <a:pt x="4709" y="2483356"/>
                  <a:pt x="3678" y="2472359"/>
                </a:cubicBezTo>
                <a:cubicBezTo>
                  <a:pt x="13530" y="2471443"/>
                  <a:pt x="16852" y="2461133"/>
                  <a:pt x="20632" y="2451625"/>
                </a:cubicBezTo>
                <a:cubicBezTo>
                  <a:pt x="18112" y="2451510"/>
                  <a:pt x="15363" y="2447157"/>
                  <a:pt x="18685" y="2444752"/>
                </a:cubicBezTo>
                <a:cubicBezTo>
                  <a:pt x="25787" y="2447959"/>
                  <a:pt x="34837" y="2418633"/>
                  <a:pt x="37472" y="2401564"/>
                </a:cubicBezTo>
                <a:cubicBezTo>
                  <a:pt x="43314" y="2398357"/>
                  <a:pt x="42283" y="2407063"/>
                  <a:pt x="49271" y="2402137"/>
                </a:cubicBezTo>
                <a:cubicBezTo>
                  <a:pt x="51448" y="2387932"/>
                  <a:pt x="61070" y="2368916"/>
                  <a:pt x="67600" y="2374529"/>
                </a:cubicBezTo>
                <a:cubicBezTo>
                  <a:pt x="70807" y="2388963"/>
                  <a:pt x="57061" y="2378424"/>
                  <a:pt x="57290" y="2388620"/>
                </a:cubicBezTo>
                <a:cubicBezTo>
                  <a:pt x="61758" y="2392858"/>
                  <a:pt x="54999" y="2415884"/>
                  <a:pt x="63018" y="2413936"/>
                </a:cubicBezTo>
                <a:cubicBezTo>
                  <a:pt x="67943" y="2405574"/>
                  <a:pt x="61987" y="2407407"/>
                  <a:pt x="64049" y="2394691"/>
                </a:cubicBezTo>
                <a:cubicBezTo>
                  <a:pt x="71953" y="2393775"/>
                  <a:pt x="71838" y="2380944"/>
                  <a:pt x="77222" y="2376248"/>
                </a:cubicBezTo>
                <a:cubicBezTo>
                  <a:pt x="85470" y="2369718"/>
                  <a:pt x="78368" y="2388505"/>
                  <a:pt x="86616" y="2381976"/>
                </a:cubicBezTo>
                <a:cubicBezTo>
                  <a:pt x="81232" y="2372696"/>
                  <a:pt x="87991" y="2355857"/>
                  <a:pt x="93833" y="2350358"/>
                </a:cubicBezTo>
                <a:cubicBezTo>
                  <a:pt x="88907" y="2341079"/>
                  <a:pt x="88334" y="2338330"/>
                  <a:pt x="87761" y="2328249"/>
                </a:cubicBezTo>
                <a:cubicBezTo>
                  <a:pt x="99331" y="2321376"/>
                  <a:pt x="102195" y="2301329"/>
                  <a:pt x="115255" y="2296632"/>
                </a:cubicBezTo>
                <a:cubicBezTo>
                  <a:pt x="117317" y="2303735"/>
                  <a:pt x="106663" y="2310951"/>
                  <a:pt x="114224" y="2312441"/>
                </a:cubicBezTo>
                <a:cubicBezTo>
                  <a:pt x="119493" y="2295143"/>
                  <a:pt x="126825" y="2306598"/>
                  <a:pt x="131407" y="2286666"/>
                </a:cubicBezTo>
                <a:cubicBezTo>
                  <a:pt x="136333" y="2291134"/>
                  <a:pt x="154318" y="2278876"/>
                  <a:pt x="156723" y="2264671"/>
                </a:cubicBezTo>
                <a:cubicBezTo>
                  <a:pt x="166804" y="2262495"/>
                  <a:pt x="162451" y="2280251"/>
                  <a:pt x="174594" y="2275440"/>
                </a:cubicBezTo>
                <a:cubicBezTo>
                  <a:pt x="168523" y="2263526"/>
                  <a:pt x="182498" y="2256767"/>
                  <a:pt x="177000" y="2243593"/>
                </a:cubicBezTo>
                <a:cubicBezTo>
                  <a:pt x="184102" y="2246228"/>
                  <a:pt x="182956" y="2235345"/>
                  <a:pt x="188341" y="2235116"/>
                </a:cubicBezTo>
                <a:cubicBezTo>
                  <a:pt x="188226" y="2241302"/>
                  <a:pt x="186966" y="2248977"/>
                  <a:pt x="192923" y="2246915"/>
                </a:cubicBezTo>
                <a:cubicBezTo>
                  <a:pt x="192808" y="2239355"/>
                  <a:pt x="196589" y="2237980"/>
                  <a:pt x="196818" y="2230763"/>
                </a:cubicBezTo>
                <a:cubicBezTo>
                  <a:pt x="205524" y="2228701"/>
                  <a:pt x="203118" y="2241417"/>
                  <a:pt x="209533" y="2242562"/>
                </a:cubicBezTo>
                <a:cubicBezTo>
                  <a:pt x="207242" y="2220682"/>
                  <a:pt x="219729" y="2222973"/>
                  <a:pt x="222936" y="2210143"/>
                </a:cubicBezTo>
                <a:cubicBezTo>
                  <a:pt x="214115" y="2212205"/>
                  <a:pt x="207128" y="2217360"/>
                  <a:pt x="200140" y="2222515"/>
                </a:cubicBezTo>
                <a:cubicBezTo>
                  <a:pt x="203347" y="2211862"/>
                  <a:pt x="209991" y="2206821"/>
                  <a:pt x="216750" y="2202010"/>
                </a:cubicBezTo>
                <a:cubicBezTo>
                  <a:pt x="223623" y="2197199"/>
                  <a:pt x="230382" y="2192616"/>
                  <a:pt x="233704" y="2181848"/>
                </a:cubicBezTo>
                <a:cubicBezTo>
                  <a:pt x="217323" y="2193075"/>
                  <a:pt x="197390" y="2198230"/>
                  <a:pt x="186851" y="2218849"/>
                </a:cubicBezTo>
                <a:cubicBezTo>
                  <a:pt x="191090" y="2219079"/>
                  <a:pt x="196359" y="2218048"/>
                  <a:pt x="194412" y="2226754"/>
                </a:cubicBezTo>
                <a:cubicBezTo>
                  <a:pt x="184331" y="2226639"/>
                  <a:pt x="186966" y="2222401"/>
                  <a:pt x="178145" y="2227327"/>
                </a:cubicBezTo>
                <a:cubicBezTo>
                  <a:pt x="175740" y="2222057"/>
                  <a:pt x="176541" y="2212434"/>
                  <a:pt x="174136" y="2207165"/>
                </a:cubicBezTo>
                <a:cubicBezTo>
                  <a:pt x="195787" y="2202583"/>
                  <a:pt x="216063" y="2189180"/>
                  <a:pt x="215719" y="2160999"/>
                </a:cubicBezTo>
                <a:cubicBezTo>
                  <a:pt x="216177" y="2171195"/>
                  <a:pt x="228320" y="2164436"/>
                  <a:pt x="224769" y="2152866"/>
                </a:cubicBezTo>
                <a:cubicBezTo>
                  <a:pt x="234506" y="2150002"/>
                  <a:pt x="228206" y="2168216"/>
                  <a:pt x="234735" y="2169591"/>
                </a:cubicBezTo>
                <a:cubicBezTo>
                  <a:pt x="236339" y="2159968"/>
                  <a:pt x="244129" y="2160656"/>
                  <a:pt x="247222" y="2153553"/>
                </a:cubicBezTo>
                <a:cubicBezTo>
                  <a:pt x="242410" y="2152064"/>
                  <a:pt x="231184" y="2166269"/>
                  <a:pt x="233475" y="2148857"/>
                </a:cubicBezTo>
                <a:cubicBezTo>
                  <a:pt x="232330" y="2137516"/>
                  <a:pt x="246534" y="2152293"/>
                  <a:pt x="245389" y="2140952"/>
                </a:cubicBezTo>
                <a:cubicBezTo>
                  <a:pt x="241838" y="2124227"/>
                  <a:pt x="241609" y="2128007"/>
                  <a:pt x="247565" y="2111512"/>
                </a:cubicBezTo>
                <a:cubicBezTo>
                  <a:pt x="238172" y="2114834"/>
                  <a:pt x="239203" y="2104638"/>
                  <a:pt x="237141" y="2098338"/>
                </a:cubicBezTo>
                <a:cubicBezTo>
                  <a:pt x="249055" y="2100285"/>
                  <a:pt x="240921" y="2079894"/>
                  <a:pt x="241723" y="2072678"/>
                </a:cubicBezTo>
                <a:cubicBezTo>
                  <a:pt x="251689" y="2072563"/>
                  <a:pt x="244816" y="2094672"/>
                  <a:pt x="254439" y="2094787"/>
                </a:cubicBezTo>
                <a:cubicBezTo>
                  <a:pt x="257761" y="2079665"/>
                  <a:pt x="265665" y="2072448"/>
                  <a:pt x="273798" y="2065804"/>
                </a:cubicBezTo>
                <a:cubicBezTo>
                  <a:pt x="272538" y="2076458"/>
                  <a:pt x="267154" y="2078749"/>
                  <a:pt x="275288" y="2083102"/>
                </a:cubicBezTo>
                <a:cubicBezTo>
                  <a:pt x="282046" y="2074510"/>
                  <a:pt x="283421" y="2085966"/>
                  <a:pt x="292700" y="2084820"/>
                </a:cubicBezTo>
                <a:cubicBezTo>
                  <a:pt x="285368" y="2071417"/>
                  <a:pt x="301177" y="2071303"/>
                  <a:pt x="311258" y="2074052"/>
                </a:cubicBezTo>
                <a:cubicBezTo>
                  <a:pt x="314236" y="2058473"/>
                  <a:pt x="318017" y="2049767"/>
                  <a:pt x="311029" y="2039342"/>
                </a:cubicBezTo>
                <a:cubicBezTo>
                  <a:pt x="323630" y="2037051"/>
                  <a:pt x="327181" y="2045872"/>
                  <a:pt x="330503" y="2054922"/>
                </a:cubicBezTo>
                <a:cubicBezTo>
                  <a:pt x="329587" y="2034302"/>
                  <a:pt x="349519" y="2033729"/>
                  <a:pt x="342531" y="2017233"/>
                </a:cubicBezTo>
                <a:cubicBezTo>
                  <a:pt x="346999" y="2015515"/>
                  <a:pt x="357423" y="2024679"/>
                  <a:pt x="357653" y="2015171"/>
                </a:cubicBezTo>
                <a:cubicBezTo>
                  <a:pt x="344021" y="1988251"/>
                  <a:pt x="322141" y="2037280"/>
                  <a:pt x="309769" y="2017348"/>
                </a:cubicBezTo>
                <a:cubicBezTo>
                  <a:pt x="319620" y="2010245"/>
                  <a:pt x="331190" y="2006579"/>
                  <a:pt x="340928" y="1999248"/>
                </a:cubicBezTo>
                <a:cubicBezTo>
                  <a:pt x="323859" y="1981836"/>
                  <a:pt x="330388" y="1957664"/>
                  <a:pt x="318704" y="1937503"/>
                </a:cubicBezTo>
                <a:cubicBezTo>
                  <a:pt x="334856" y="1942314"/>
                  <a:pt x="343104" y="1905542"/>
                  <a:pt x="359829" y="1884922"/>
                </a:cubicBezTo>
                <a:cubicBezTo>
                  <a:pt x="355934" y="1899929"/>
                  <a:pt x="358340" y="1906115"/>
                  <a:pt x="353185" y="1924787"/>
                </a:cubicBezTo>
                <a:cubicBezTo>
                  <a:pt x="377012" y="1922954"/>
                  <a:pt x="397747" y="1916081"/>
                  <a:pt x="406567" y="1885266"/>
                </a:cubicBezTo>
                <a:cubicBezTo>
                  <a:pt x="434977" y="1895003"/>
                  <a:pt x="436123" y="1850212"/>
                  <a:pt x="466021" y="1863271"/>
                </a:cubicBezTo>
                <a:cubicBezTo>
                  <a:pt x="464990" y="1850212"/>
                  <a:pt x="473124" y="1855940"/>
                  <a:pt x="474155" y="1846890"/>
                </a:cubicBezTo>
                <a:cubicBezTo>
                  <a:pt x="479310" y="1848379"/>
                  <a:pt x="484579" y="1849983"/>
                  <a:pt x="489849" y="1851587"/>
                </a:cubicBezTo>
                <a:cubicBezTo>
                  <a:pt x="502335" y="1815846"/>
                  <a:pt x="541742" y="1826843"/>
                  <a:pt x="556291" y="1811607"/>
                </a:cubicBezTo>
                <a:cubicBezTo>
                  <a:pt x="552625" y="1809545"/>
                  <a:pt x="547126" y="1809202"/>
                  <a:pt x="547241" y="1803588"/>
                </a:cubicBezTo>
                <a:cubicBezTo>
                  <a:pt x="550677" y="1799694"/>
                  <a:pt x="551594" y="1779532"/>
                  <a:pt x="558353" y="1793164"/>
                </a:cubicBezTo>
                <a:cubicBezTo>
                  <a:pt x="550792" y="1790415"/>
                  <a:pt x="558123" y="1806109"/>
                  <a:pt x="563737" y="1804848"/>
                </a:cubicBezTo>
                <a:cubicBezTo>
                  <a:pt x="566830" y="1795340"/>
                  <a:pt x="605320" y="1785374"/>
                  <a:pt x="600280" y="1780334"/>
                </a:cubicBezTo>
                <a:cubicBezTo>
                  <a:pt x="600509" y="1791331"/>
                  <a:pt x="587449" y="1801641"/>
                  <a:pt x="593865" y="1806910"/>
                </a:cubicBezTo>
                <a:cubicBezTo>
                  <a:pt x="605205" y="1806910"/>
                  <a:pt x="612651" y="1798090"/>
                  <a:pt x="622389" y="1794424"/>
                </a:cubicBezTo>
                <a:cubicBezTo>
                  <a:pt x="619983" y="1779646"/>
                  <a:pt x="610704" y="1771055"/>
                  <a:pt x="610017" y="1754788"/>
                </a:cubicBezTo>
                <a:cubicBezTo>
                  <a:pt x="622618" y="1778386"/>
                  <a:pt x="643810" y="1807254"/>
                  <a:pt x="655953" y="1769451"/>
                </a:cubicBezTo>
                <a:cubicBezTo>
                  <a:pt x="647018" y="1766014"/>
                  <a:pt x="650340" y="1758683"/>
                  <a:pt x="643008" y="1763723"/>
                </a:cubicBezTo>
                <a:cubicBezTo>
                  <a:pt x="647934" y="1730617"/>
                  <a:pt x="665461" y="1737719"/>
                  <a:pt x="677146" y="1708851"/>
                </a:cubicBezTo>
                <a:cubicBezTo>
                  <a:pt x="696047" y="1725347"/>
                  <a:pt x="702921" y="1679755"/>
                  <a:pt x="730872" y="1699802"/>
                </a:cubicBezTo>
                <a:cubicBezTo>
                  <a:pt x="731330" y="1683764"/>
                  <a:pt x="742442" y="1694188"/>
                  <a:pt x="741297" y="1674141"/>
                </a:cubicBezTo>
                <a:cubicBezTo>
                  <a:pt x="737516" y="1671392"/>
                  <a:pt x="731788" y="1670132"/>
                  <a:pt x="732018" y="1664175"/>
                </a:cubicBezTo>
                <a:cubicBezTo>
                  <a:pt x="752179" y="1676547"/>
                  <a:pt x="752179" y="1630725"/>
                  <a:pt x="774861" y="1634162"/>
                </a:cubicBezTo>
                <a:cubicBezTo>
                  <a:pt x="775090" y="1659364"/>
                  <a:pt x="749430" y="1653063"/>
                  <a:pt x="755730" y="1671392"/>
                </a:cubicBezTo>
                <a:cubicBezTo>
                  <a:pt x="764437" y="1670819"/>
                  <a:pt x="778527" y="1659478"/>
                  <a:pt x="790211" y="1652376"/>
                </a:cubicBezTo>
                <a:cubicBezTo>
                  <a:pt x="802011" y="1645503"/>
                  <a:pt x="811519" y="1643212"/>
                  <a:pt x="810602" y="1659708"/>
                </a:cubicBezTo>
                <a:cubicBezTo>
                  <a:pt x="823547" y="1648481"/>
                  <a:pt x="836606" y="1615833"/>
                  <a:pt x="860663" y="1615489"/>
                </a:cubicBezTo>
                <a:cubicBezTo>
                  <a:pt x="876700" y="1623508"/>
                  <a:pt x="878533" y="1636338"/>
                  <a:pt x="888270" y="1627747"/>
                </a:cubicBezTo>
                <a:cubicBezTo>
                  <a:pt x="897206" y="1642753"/>
                  <a:pt x="885865" y="1650543"/>
                  <a:pt x="890561" y="1661655"/>
                </a:cubicBezTo>
                <a:cubicBezTo>
                  <a:pt x="894456" y="1663144"/>
                  <a:pt x="896518" y="1659708"/>
                  <a:pt x="898695" y="1656271"/>
                </a:cubicBezTo>
                <a:cubicBezTo>
                  <a:pt x="900528" y="1644815"/>
                  <a:pt x="895144" y="1638057"/>
                  <a:pt x="899840" y="1624539"/>
                </a:cubicBezTo>
                <a:cubicBezTo>
                  <a:pt x="912785" y="1629236"/>
                  <a:pt x="902475" y="1649512"/>
                  <a:pt x="909463" y="1658104"/>
                </a:cubicBezTo>
                <a:cubicBezTo>
                  <a:pt x="925271" y="1665779"/>
                  <a:pt x="908203" y="1623165"/>
                  <a:pt x="924813" y="1630267"/>
                </a:cubicBezTo>
                <a:cubicBezTo>
                  <a:pt x="922637" y="1640691"/>
                  <a:pt x="925157" y="1647908"/>
                  <a:pt x="932603" y="1652032"/>
                </a:cubicBezTo>
                <a:cubicBezTo>
                  <a:pt x="941424" y="1638400"/>
                  <a:pt x="934321" y="1637026"/>
                  <a:pt x="933863" y="1619957"/>
                </a:cubicBezTo>
                <a:cubicBezTo>
                  <a:pt x="943715" y="1633474"/>
                  <a:pt x="939018" y="1605752"/>
                  <a:pt x="948870" y="1619499"/>
                </a:cubicBezTo>
                <a:cubicBezTo>
                  <a:pt x="956087" y="1631985"/>
                  <a:pt x="940393" y="1630038"/>
                  <a:pt x="948984" y="1641493"/>
                </a:cubicBezTo>
                <a:cubicBezTo>
                  <a:pt x="962387" y="1653292"/>
                  <a:pt x="957805" y="1613771"/>
                  <a:pt x="963075" y="1602086"/>
                </a:cubicBezTo>
                <a:cubicBezTo>
                  <a:pt x="956545" y="1609074"/>
                  <a:pt x="937414" y="1601399"/>
                  <a:pt x="940278" y="1580321"/>
                </a:cubicBezTo>
                <a:cubicBezTo>
                  <a:pt x="953595" y="1576455"/>
                  <a:pt x="968201" y="1576713"/>
                  <a:pt x="979601" y="1567321"/>
                </a:cubicBezTo>
                <a:lnTo>
                  <a:pt x="989342" y="1554751"/>
                </a:lnTo>
                <a:lnTo>
                  <a:pt x="994549" y="1564856"/>
                </a:lnTo>
                <a:cubicBezTo>
                  <a:pt x="995322" y="1573448"/>
                  <a:pt x="995780" y="1582269"/>
                  <a:pt x="1003283" y="1586851"/>
                </a:cubicBezTo>
                <a:cubicBezTo>
                  <a:pt x="1003627" y="1559930"/>
                  <a:pt x="1024476" y="1594984"/>
                  <a:pt x="1027683" y="1576884"/>
                </a:cubicBezTo>
                <a:cubicBezTo>
                  <a:pt x="1020581" y="1565429"/>
                  <a:pt x="1006834" y="1574822"/>
                  <a:pt x="1006720" y="1543893"/>
                </a:cubicBezTo>
                <a:cubicBezTo>
                  <a:pt x="1018175" y="1549048"/>
                  <a:pt x="1021841" y="1559128"/>
                  <a:pt x="1029402" y="1566804"/>
                </a:cubicBezTo>
                <a:cubicBezTo>
                  <a:pt x="1031464" y="1554890"/>
                  <a:pt x="1033411" y="1542976"/>
                  <a:pt x="1035473" y="1531062"/>
                </a:cubicBezTo>
                <a:cubicBezTo>
                  <a:pt x="1052656" y="1537478"/>
                  <a:pt x="1060904" y="1515827"/>
                  <a:pt x="1078660" y="1524304"/>
                </a:cubicBezTo>
                <a:cubicBezTo>
                  <a:pt x="1077057" y="1548589"/>
                  <a:pt x="1072704" y="1514796"/>
                  <a:pt x="1070069" y="1529000"/>
                </a:cubicBezTo>
                <a:cubicBezTo>
                  <a:pt x="1069725" y="1536905"/>
                  <a:pt x="1076484" y="1540800"/>
                  <a:pt x="1078431" y="1547444"/>
                </a:cubicBezTo>
                <a:cubicBezTo>
                  <a:pt x="1082555" y="1527626"/>
                  <a:pt x="1096760" y="1501966"/>
                  <a:pt x="1114058" y="1500591"/>
                </a:cubicBezTo>
                <a:cubicBezTo>
                  <a:pt x="1125055" y="1505517"/>
                  <a:pt x="1117953" y="1520180"/>
                  <a:pt x="1128950" y="1525106"/>
                </a:cubicBezTo>
                <a:cubicBezTo>
                  <a:pt x="1140405" y="1523158"/>
                  <a:pt x="1144988" y="1529688"/>
                  <a:pt x="1144758" y="1502882"/>
                </a:cubicBezTo>
                <a:cubicBezTo>
                  <a:pt x="1158276" y="1508151"/>
                  <a:pt x="1153579" y="1523158"/>
                  <a:pt x="1158620" y="1532895"/>
                </a:cubicBezTo>
                <a:cubicBezTo>
                  <a:pt x="1165493" y="1528313"/>
                  <a:pt x="1171564" y="1520753"/>
                  <a:pt x="1177750" y="1513765"/>
                </a:cubicBezTo>
                <a:cubicBezTo>
                  <a:pt x="1175975" y="1525392"/>
                  <a:pt x="1177006" y="1529058"/>
                  <a:pt x="1179812" y="1531163"/>
                </a:cubicBezTo>
                <a:lnTo>
                  <a:pt x="1190892" y="1538162"/>
                </a:lnTo>
                <a:lnTo>
                  <a:pt x="1165521" y="1547802"/>
                </a:lnTo>
                <a:cubicBezTo>
                  <a:pt x="1151546" y="1550537"/>
                  <a:pt x="1137198" y="1552083"/>
                  <a:pt x="1123451" y="1555806"/>
                </a:cubicBezTo>
                <a:cubicBezTo>
                  <a:pt x="1130783" y="1564398"/>
                  <a:pt x="1124253" y="1580092"/>
                  <a:pt x="1128950" y="1589829"/>
                </a:cubicBezTo>
                <a:cubicBezTo>
                  <a:pt x="1155298" y="1572417"/>
                  <a:pt x="1214408" y="1592578"/>
                  <a:pt x="1210742" y="1525335"/>
                </a:cubicBezTo>
                <a:cubicBezTo>
                  <a:pt x="1220937" y="1519836"/>
                  <a:pt x="1215439" y="1538852"/>
                  <a:pt x="1226321" y="1545955"/>
                </a:cubicBezTo>
                <a:cubicBezTo>
                  <a:pt x="1231362" y="1529344"/>
                  <a:pt x="1242015" y="1532552"/>
                  <a:pt x="1249920" y="1525678"/>
                </a:cubicBezTo>
                <a:cubicBezTo>
                  <a:pt x="1246827" y="1507006"/>
                  <a:pt x="1257366" y="1511244"/>
                  <a:pt x="1251753" y="1496581"/>
                </a:cubicBezTo>
                <a:cubicBezTo>
                  <a:pt x="1243505" y="1496581"/>
                  <a:pt x="1233080" y="1488563"/>
                  <a:pt x="1229873" y="1506548"/>
                </a:cubicBezTo>
                <a:cubicBezTo>
                  <a:pt x="1233653" y="1511015"/>
                  <a:pt x="1239610" y="1514681"/>
                  <a:pt x="1238923" y="1521211"/>
                </a:cubicBezTo>
                <a:cubicBezTo>
                  <a:pt x="1229987" y="1512619"/>
                  <a:pt x="1228498" y="1530604"/>
                  <a:pt x="1219334" y="1521211"/>
                </a:cubicBezTo>
                <a:cubicBezTo>
                  <a:pt x="1221167" y="1501164"/>
                  <a:pt x="1208222" y="1488906"/>
                  <a:pt x="1209711" y="1468974"/>
                </a:cubicBezTo>
                <a:cubicBezTo>
                  <a:pt x="1220136" y="1463361"/>
                  <a:pt x="1214408" y="1482377"/>
                  <a:pt x="1225405" y="1489708"/>
                </a:cubicBezTo>
                <a:cubicBezTo>
                  <a:pt x="1227925" y="1451561"/>
                  <a:pt x="1266072" y="1506433"/>
                  <a:pt x="1252554" y="1453394"/>
                </a:cubicBezTo>
                <a:cubicBezTo>
                  <a:pt x="1257137" y="1455342"/>
                  <a:pt x="1260688" y="1453280"/>
                  <a:pt x="1262406" y="1444001"/>
                </a:cubicBezTo>
                <a:cubicBezTo>
                  <a:pt x="1272029" y="1445146"/>
                  <a:pt x="1273060" y="1473098"/>
                  <a:pt x="1279017" y="1460268"/>
                </a:cubicBezTo>
                <a:cubicBezTo>
                  <a:pt x="1280391" y="1453280"/>
                  <a:pt x="1274205" y="1449729"/>
                  <a:pt x="1274549" y="1443084"/>
                </a:cubicBezTo>
                <a:cubicBezTo>
                  <a:pt x="1286005" y="1442970"/>
                  <a:pt x="1295283" y="1433920"/>
                  <a:pt x="1307655" y="1437586"/>
                </a:cubicBezTo>
                <a:cubicBezTo>
                  <a:pt x="1295971" y="1425214"/>
                  <a:pt x="1318309" y="1426932"/>
                  <a:pt x="1307655" y="1418111"/>
                </a:cubicBezTo>
                <a:cubicBezTo>
                  <a:pt x="1300438" y="1431973"/>
                  <a:pt x="1287035" y="1421090"/>
                  <a:pt x="1275580" y="1418684"/>
                </a:cubicBezTo>
                <a:cubicBezTo>
                  <a:pt x="1293221" y="1418111"/>
                  <a:pt x="1293221" y="1400699"/>
                  <a:pt x="1305479" y="1389931"/>
                </a:cubicBezTo>
                <a:cubicBezTo>
                  <a:pt x="1307884" y="1398523"/>
                  <a:pt x="1302271" y="1410895"/>
                  <a:pt x="1312008" y="1416164"/>
                </a:cubicBezTo>
                <a:cubicBezTo>
                  <a:pt x="1313612" y="1409520"/>
                  <a:pt x="1317736" y="1413071"/>
                  <a:pt x="1318653" y="1403334"/>
                </a:cubicBezTo>
                <a:cubicBezTo>
                  <a:pt x="1314070" y="1392451"/>
                  <a:pt x="1315789" y="1378590"/>
                  <a:pt x="1309946" y="1368280"/>
                </a:cubicBezTo>
                <a:cubicBezTo>
                  <a:pt x="1303302" y="1384891"/>
                  <a:pt x="1288754" y="1370342"/>
                  <a:pt x="1284286" y="1395086"/>
                </a:cubicBezTo>
                <a:cubicBezTo>
                  <a:pt x="1273289" y="1389015"/>
                  <a:pt x="1273289" y="1377788"/>
                  <a:pt x="1265385" y="1370228"/>
                </a:cubicBezTo>
                <a:cubicBezTo>
                  <a:pt x="1249232" y="1391306"/>
                  <a:pt x="1253013" y="1429338"/>
                  <a:pt x="1225520" y="1408947"/>
                </a:cubicBezTo>
                <a:cubicBezTo>
                  <a:pt x="1218417" y="1394971"/>
                  <a:pt x="1238121" y="1394399"/>
                  <a:pt x="1223114" y="1381339"/>
                </a:cubicBezTo>
                <a:cubicBezTo>
                  <a:pt x="1221968" y="1405854"/>
                  <a:pt x="1219792" y="1407229"/>
                  <a:pt x="1208909" y="1412269"/>
                </a:cubicBezTo>
                <a:cubicBezTo>
                  <a:pt x="1201578" y="1400470"/>
                  <a:pt x="1225061" y="1388556"/>
                  <a:pt x="1208680" y="1374237"/>
                </a:cubicBezTo>
                <a:cubicBezTo>
                  <a:pt x="1208336" y="1396461"/>
                  <a:pt x="1197568" y="1392337"/>
                  <a:pt x="1202494" y="1424985"/>
                </a:cubicBezTo>
                <a:cubicBezTo>
                  <a:pt x="1180843" y="1411582"/>
                  <a:pt x="1210055" y="1399897"/>
                  <a:pt x="1190924" y="1383172"/>
                </a:cubicBezTo>
                <a:cubicBezTo>
                  <a:pt x="1187602" y="1412613"/>
                  <a:pt x="1172595" y="1399783"/>
                  <a:pt x="1187029" y="1423610"/>
                </a:cubicBezTo>
                <a:cubicBezTo>
                  <a:pt x="1168471" y="1403678"/>
                  <a:pt x="1158161" y="1409634"/>
                  <a:pt x="1165264" y="1435409"/>
                </a:cubicBezTo>
                <a:cubicBezTo>
                  <a:pt x="1161025" y="1432431"/>
                  <a:pt x="1157016" y="1430140"/>
                  <a:pt x="1156558" y="1440221"/>
                </a:cubicBezTo>
                <a:cubicBezTo>
                  <a:pt x="1149684" y="1435524"/>
                  <a:pt x="1147393" y="1404709"/>
                  <a:pt x="1137427" y="1417539"/>
                </a:cubicBezTo>
                <a:cubicBezTo>
                  <a:pt x="1137312" y="1430254"/>
                  <a:pt x="1141322" y="1440564"/>
                  <a:pt x="1142582" y="1452592"/>
                </a:cubicBezTo>
                <a:cubicBezTo>
                  <a:pt x="1136052" y="1456716"/>
                  <a:pt x="1120587" y="1474014"/>
                  <a:pt x="1115089" y="1453509"/>
                </a:cubicBezTo>
                <a:cubicBezTo>
                  <a:pt x="1124711" y="1460268"/>
                  <a:pt x="1127804" y="1444917"/>
                  <a:pt x="1135823" y="1446750"/>
                </a:cubicBezTo>
                <a:cubicBezTo>
                  <a:pt x="1111423" y="1433004"/>
                  <a:pt x="1096073" y="1474472"/>
                  <a:pt x="1081410" y="1425787"/>
                </a:cubicBezTo>
                <a:cubicBezTo>
                  <a:pt x="1076140" y="1447437"/>
                  <a:pt x="1058270" y="1428192"/>
                  <a:pt x="1053458" y="1451103"/>
                </a:cubicBezTo>
                <a:cubicBezTo>
                  <a:pt x="1061592" y="1446865"/>
                  <a:pt x="1077400" y="1468401"/>
                  <a:pt x="1078546" y="1441366"/>
                </a:cubicBezTo>
                <a:lnTo>
                  <a:pt x="1092063" y="1452363"/>
                </a:lnTo>
                <a:cubicBezTo>
                  <a:pt x="1090803" y="1459237"/>
                  <a:pt x="1089543" y="1466225"/>
                  <a:pt x="1088283" y="1473098"/>
                </a:cubicBezTo>
                <a:cubicBezTo>
                  <a:pt x="1077744" y="1464506"/>
                  <a:pt x="1065945" y="1469547"/>
                  <a:pt x="1050709" y="1466568"/>
                </a:cubicBezTo>
                <a:cubicBezTo>
                  <a:pt x="1048074" y="1455800"/>
                  <a:pt x="1051969" y="1441137"/>
                  <a:pt x="1040857" y="1435180"/>
                </a:cubicBezTo>
                <a:cubicBezTo>
                  <a:pt x="1035244" y="1464048"/>
                  <a:pt x="1010042" y="1453394"/>
                  <a:pt x="1003283" y="1454196"/>
                </a:cubicBezTo>
                <a:cubicBezTo>
                  <a:pt x="1007178" y="1475618"/>
                  <a:pt x="992057" y="1482033"/>
                  <a:pt x="1003054" y="1500705"/>
                </a:cubicBezTo>
                <a:cubicBezTo>
                  <a:pt x="1000190" y="1500018"/>
                  <a:pt x="998357" y="1502195"/>
                  <a:pt x="997899" y="1508495"/>
                </a:cubicBezTo>
                <a:cubicBezTo>
                  <a:pt x="989651" y="1486501"/>
                  <a:pt x="978425" y="1493947"/>
                  <a:pt x="977738" y="1470807"/>
                </a:cubicBezTo>
                <a:cubicBezTo>
                  <a:pt x="969031" y="1476993"/>
                  <a:pt x="973728" y="1500362"/>
                  <a:pt x="978539" y="1511588"/>
                </a:cubicBezTo>
                <a:cubicBezTo>
                  <a:pt x="962960" y="1505517"/>
                  <a:pt x="941882" y="1550422"/>
                  <a:pt x="944746" y="1510328"/>
                </a:cubicBezTo>
                <a:cubicBezTo>
                  <a:pt x="938445" y="1507808"/>
                  <a:pt x="927104" y="1527970"/>
                  <a:pt x="922751" y="1506433"/>
                </a:cubicBezTo>
                <a:cubicBezTo>
                  <a:pt x="926646" y="1500247"/>
                  <a:pt x="934780" y="1506319"/>
                  <a:pt x="936269" y="1493145"/>
                </a:cubicBezTo>
                <a:cubicBezTo>
                  <a:pt x="920460" y="1474472"/>
                  <a:pt x="920231" y="1501507"/>
                  <a:pt x="909234" y="1497269"/>
                </a:cubicBezTo>
                <a:cubicBezTo>
                  <a:pt x="909807" y="1493832"/>
                  <a:pt x="910379" y="1490396"/>
                  <a:pt x="910952" y="1487073"/>
                </a:cubicBezTo>
                <a:cubicBezTo>
                  <a:pt x="908546" y="1484210"/>
                  <a:pt x="907745" y="1480200"/>
                  <a:pt x="909234" y="1474587"/>
                </a:cubicBezTo>
                <a:cubicBezTo>
                  <a:pt x="914389" y="1477107"/>
                  <a:pt x="921491" y="1484897"/>
                  <a:pt x="923668" y="1478596"/>
                </a:cubicBezTo>
                <a:cubicBezTo>
                  <a:pt x="924011" y="1472181"/>
                  <a:pt x="926532" y="1464506"/>
                  <a:pt x="922751" y="1460840"/>
                </a:cubicBezTo>
                <a:cubicBezTo>
                  <a:pt x="911067" y="1464850"/>
                  <a:pt x="892738" y="1464162"/>
                  <a:pt x="898237" y="1495436"/>
                </a:cubicBezTo>
                <a:cubicBezTo>
                  <a:pt x="880481" y="1496581"/>
                  <a:pt x="864672" y="1503684"/>
                  <a:pt x="853331" y="1522929"/>
                </a:cubicBezTo>
                <a:cubicBezTo>
                  <a:pt x="861350" y="1532208"/>
                  <a:pt x="865703" y="1544122"/>
                  <a:pt x="866276" y="1558670"/>
                </a:cubicBezTo>
                <a:cubicBezTo>
                  <a:pt x="850582" y="1526366"/>
                  <a:pt x="861579" y="1566460"/>
                  <a:pt x="843823" y="1561305"/>
                </a:cubicBezTo>
                <a:cubicBezTo>
                  <a:pt x="837637" y="1540914"/>
                  <a:pt x="855508" y="1530948"/>
                  <a:pt x="843136" y="1516858"/>
                </a:cubicBezTo>
                <a:cubicBezTo>
                  <a:pt x="826525" y="1528542"/>
                  <a:pt x="804302" y="1525564"/>
                  <a:pt x="796512" y="1560503"/>
                </a:cubicBezTo>
                <a:cubicBezTo>
                  <a:pt x="772341" y="1544924"/>
                  <a:pt x="751606" y="1581237"/>
                  <a:pt x="730987" y="1568407"/>
                </a:cubicBezTo>
                <a:cubicBezTo>
                  <a:pt x="730757" y="1559014"/>
                  <a:pt x="737516" y="1557868"/>
                  <a:pt x="732934" y="1553286"/>
                </a:cubicBezTo>
                <a:cubicBezTo>
                  <a:pt x="720906" y="1555577"/>
                  <a:pt x="723541" y="1522929"/>
                  <a:pt x="713689" y="1538279"/>
                </a:cubicBezTo>
                <a:cubicBezTo>
                  <a:pt x="714720" y="1549506"/>
                  <a:pt x="722280" y="1554890"/>
                  <a:pt x="724342" y="1565085"/>
                </a:cubicBezTo>
                <a:cubicBezTo>
                  <a:pt x="719302" y="1590287"/>
                  <a:pt x="704066" y="1589600"/>
                  <a:pt x="694787" y="1603805"/>
                </a:cubicBezTo>
                <a:cubicBezTo>
                  <a:pt x="703493" y="1608158"/>
                  <a:pt x="714605" y="1610563"/>
                  <a:pt x="713345" y="1623394"/>
                </a:cubicBezTo>
                <a:cubicBezTo>
                  <a:pt x="706816" y="1631183"/>
                  <a:pt x="695589" y="1627632"/>
                  <a:pt x="690320" y="1638400"/>
                </a:cubicBezTo>
                <a:cubicBezTo>
                  <a:pt x="692725" y="1627518"/>
                  <a:pt x="681499" y="1628319"/>
                  <a:pt x="682301" y="1618926"/>
                </a:cubicBezTo>
                <a:cubicBezTo>
                  <a:pt x="693871" y="1625456"/>
                  <a:pt x="702462" y="1624997"/>
                  <a:pt x="707274" y="1615146"/>
                </a:cubicBezTo>
                <a:cubicBezTo>
                  <a:pt x="693871" y="1614344"/>
                  <a:pt x="695245" y="1623279"/>
                  <a:pt x="691351" y="1602201"/>
                </a:cubicBezTo>
                <a:cubicBezTo>
                  <a:pt x="678750" y="1612396"/>
                  <a:pt x="662483" y="1613886"/>
                  <a:pt x="650111" y="1624883"/>
                </a:cubicBezTo>
                <a:cubicBezTo>
                  <a:pt x="652975" y="1608731"/>
                  <a:pt x="641061" y="1593839"/>
                  <a:pt x="632240" y="1601399"/>
                </a:cubicBezTo>
                <a:cubicBezTo>
                  <a:pt x="631324" y="1582154"/>
                  <a:pt x="647591" y="1603690"/>
                  <a:pt x="647934" y="1587423"/>
                </a:cubicBezTo>
                <a:cubicBezTo>
                  <a:pt x="637624" y="1574479"/>
                  <a:pt x="621701" y="1573791"/>
                  <a:pt x="617921" y="1605638"/>
                </a:cubicBezTo>
                <a:cubicBezTo>
                  <a:pt x="629491" y="1615833"/>
                  <a:pt x="629606" y="1611824"/>
                  <a:pt x="629147" y="1626028"/>
                </a:cubicBezTo>
                <a:cubicBezTo>
                  <a:pt x="642550" y="1625685"/>
                  <a:pt x="629606" y="1602086"/>
                  <a:pt x="645414" y="1607356"/>
                </a:cubicBezTo>
                <a:cubicBezTo>
                  <a:pt x="644039" y="1619041"/>
                  <a:pt x="637968" y="1619384"/>
                  <a:pt x="638426" y="1635307"/>
                </a:cubicBezTo>
                <a:cubicBezTo>
                  <a:pt x="617348" y="1645732"/>
                  <a:pt x="585502" y="1652834"/>
                  <a:pt x="581722" y="1683879"/>
                </a:cubicBezTo>
                <a:cubicBezTo>
                  <a:pt x="571412" y="1683649"/>
                  <a:pt x="573130" y="1671850"/>
                  <a:pt x="562820" y="1671736"/>
                </a:cubicBezTo>
                <a:cubicBezTo>
                  <a:pt x="562362" y="1676662"/>
                  <a:pt x="559613" y="1676547"/>
                  <a:pt x="558582" y="1680213"/>
                </a:cubicBezTo>
                <a:cubicBezTo>
                  <a:pt x="554458" y="1688117"/>
                  <a:pt x="566371" y="1699802"/>
                  <a:pt x="556405" y="1699458"/>
                </a:cubicBezTo>
                <a:cubicBezTo>
                  <a:pt x="542086" y="1690408"/>
                  <a:pt x="504741" y="1712059"/>
                  <a:pt x="508407" y="1742187"/>
                </a:cubicBezTo>
                <a:cubicBezTo>
                  <a:pt x="496378" y="1746082"/>
                  <a:pt x="508178" y="1725347"/>
                  <a:pt x="500388" y="1724889"/>
                </a:cubicBezTo>
                <a:cubicBezTo>
                  <a:pt x="499013" y="1731877"/>
                  <a:pt x="492254" y="1726951"/>
                  <a:pt x="487214" y="1725920"/>
                </a:cubicBezTo>
                <a:cubicBezTo>
                  <a:pt x="488818" y="1742874"/>
                  <a:pt x="481257" y="1740240"/>
                  <a:pt x="473124" y="1736574"/>
                </a:cubicBezTo>
                <a:cubicBezTo>
                  <a:pt x="472666" y="1742760"/>
                  <a:pt x="476560" y="1744364"/>
                  <a:pt x="474842" y="1751810"/>
                </a:cubicBezTo>
                <a:cubicBezTo>
                  <a:pt x="465792" y="1748029"/>
                  <a:pt x="464074" y="1759828"/>
                  <a:pt x="455024" y="1755933"/>
                </a:cubicBezTo>
                <a:cubicBezTo>
                  <a:pt x="455941" y="1747915"/>
                  <a:pt x="453764" y="1743103"/>
                  <a:pt x="450098" y="1740010"/>
                </a:cubicBezTo>
                <a:cubicBezTo>
                  <a:pt x="447807" y="1746655"/>
                  <a:pt x="444256" y="1750779"/>
                  <a:pt x="441965" y="1757308"/>
                </a:cubicBezTo>
                <a:cubicBezTo>
                  <a:pt x="447807" y="1759943"/>
                  <a:pt x="449411" y="1753872"/>
                  <a:pt x="455024" y="1755933"/>
                </a:cubicBezTo>
                <a:cubicBezTo>
                  <a:pt x="449296" y="1767160"/>
                  <a:pt x="442881" y="1772888"/>
                  <a:pt x="442767" y="1781708"/>
                </a:cubicBezTo>
                <a:cubicBezTo>
                  <a:pt x="439330" y="1757996"/>
                  <a:pt x="427531" y="1793164"/>
                  <a:pt x="417679" y="1775293"/>
                </a:cubicBezTo>
                <a:cubicBezTo>
                  <a:pt x="403016" y="1803474"/>
                  <a:pt x="383198" y="1820313"/>
                  <a:pt x="356622" y="1824323"/>
                </a:cubicBezTo>
                <a:cubicBezTo>
                  <a:pt x="355820" y="1843339"/>
                  <a:pt x="354560" y="1834518"/>
                  <a:pt x="346655" y="1831998"/>
                </a:cubicBezTo>
                <a:cubicBezTo>
                  <a:pt x="338636" y="1851816"/>
                  <a:pt x="320193" y="1875529"/>
                  <a:pt x="306790" y="1867624"/>
                </a:cubicBezTo>
                <a:cubicBezTo>
                  <a:pt x="307019" y="1892712"/>
                  <a:pt x="279068" y="1892025"/>
                  <a:pt x="272653" y="1887442"/>
                </a:cubicBezTo>
                <a:cubicBezTo>
                  <a:pt x="275059" y="1887099"/>
                  <a:pt x="282619" y="1872779"/>
                  <a:pt x="276548" y="1873696"/>
                </a:cubicBezTo>
                <a:cubicBezTo>
                  <a:pt x="270247" y="1875872"/>
                  <a:pt x="266009" y="1881829"/>
                  <a:pt x="263603" y="1891337"/>
                </a:cubicBezTo>
                <a:cubicBezTo>
                  <a:pt x="267040" y="1892139"/>
                  <a:pt x="270362" y="1893285"/>
                  <a:pt x="268758" y="1901074"/>
                </a:cubicBezTo>
                <a:cubicBezTo>
                  <a:pt x="259135" y="1905886"/>
                  <a:pt x="255355" y="1921121"/>
                  <a:pt x="249169" y="1932004"/>
                </a:cubicBezTo>
                <a:cubicBezTo>
                  <a:pt x="257761" y="1892597"/>
                  <a:pt x="247565" y="1874498"/>
                  <a:pt x="267612" y="1873008"/>
                </a:cubicBezTo>
                <a:cubicBezTo>
                  <a:pt x="271278" y="1851930"/>
                  <a:pt x="283421" y="1846661"/>
                  <a:pt x="288576" y="1827989"/>
                </a:cubicBezTo>
                <a:cubicBezTo>
                  <a:pt x="298313" y="1826843"/>
                  <a:pt x="299573" y="1839559"/>
                  <a:pt x="306676" y="1830394"/>
                </a:cubicBezTo>
                <a:cubicBezTo>
                  <a:pt x="308852" y="1839444"/>
                  <a:pt x="296366" y="1844599"/>
                  <a:pt x="305186" y="1848837"/>
                </a:cubicBezTo>
                <a:cubicBezTo>
                  <a:pt x="320537" y="1828218"/>
                  <a:pt x="341729" y="1805078"/>
                  <a:pt x="338751" y="1778386"/>
                </a:cubicBezTo>
                <a:cubicBezTo>
                  <a:pt x="349748" y="1777699"/>
                  <a:pt x="344822" y="1796257"/>
                  <a:pt x="355820" y="1795684"/>
                </a:cubicBezTo>
                <a:cubicBezTo>
                  <a:pt x="355018" y="1767045"/>
                  <a:pt x="378387" y="1769909"/>
                  <a:pt x="383771" y="1762578"/>
                </a:cubicBezTo>
                <a:cubicBezTo>
                  <a:pt x="378731" y="1767389"/>
                  <a:pt x="376440" y="1777699"/>
                  <a:pt x="375065" y="1789727"/>
                </a:cubicBezTo>
                <a:cubicBezTo>
                  <a:pt x="363380" y="1783427"/>
                  <a:pt x="350092" y="1802214"/>
                  <a:pt x="357309" y="1814929"/>
                </a:cubicBezTo>
                <a:cubicBezTo>
                  <a:pt x="373117" y="1813555"/>
                  <a:pt x="378272" y="1790758"/>
                  <a:pt x="393852" y="1788696"/>
                </a:cubicBezTo>
                <a:cubicBezTo>
                  <a:pt x="394310" y="1783999"/>
                  <a:pt x="394768" y="1779303"/>
                  <a:pt x="395227" y="1774720"/>
                </a:cubicBezTo>
                <a:cubicBezTo>
                  <a:pt x="388582" y="1766587"/>
                  <a:pt x="382396" y="1784229"/>
                  <a:pt x="382740" y="1771971"/>
                </a:cubicBezTo>
                <a:cubicBezTo>
                  <a:pt x="389384" y="1774148"/>
                  <a:pt x="385833" y="1755590"/>
                  <a:pt x="388124" y="1749060"/>
                </a:cubicBezTo>
                <a:cubicBezTo>
                  <a:pt x="412181" y="1754673"/>
                  <a:pt x="396601" y="1713892"/>
                  <a:pt x="414472" y="1706446"/>
                </a:cubicBezTo>
                <a:cubicBezTo>
                  <a:pt x="417336" y="1719390"/>
                  <a:pt x="405307" y="1727982"/>
                  <a:pt x="412181" y="1730388"/>
                </a:cubicBezTo>
                <a:cubicBezTo>
                  <a:pt x="422949" y="1718245"/>
                  <a:pt x="435779" y="1710226"/>
                  <a:pt x="444714" y="1694303"/>
                </a:cubicBezTo>
                <a:cubicBezTo>
                  <a:pt x="453993" y="1692585"/>
                  <a:pt x="452275" y="1703238"/>
                  <a:pt x="460065" y="1703353"/>
                </a:cubicBezTo>
                <a:cubicBezTo>
                  <a:pt x="462585" y="1691095"/>
                  <a:pt x="466823" y="1679411"/>
                  <a:pt x="469687" y="1671048"/>
                </a:cubicBezTo>
                <a:cubicBezTo>
                  <a:pt x="477706" y="1678265"/>
                  <a:pt x="469916" y="1702551"/>
                  <a:pt x="475300" y="1712517"/>
                </a:cubicBezTo>
                <a:cubicBezTo>
                  <a:pt x="483090" y="1715725"/>
                  <a:pt x="484006" y="1703926"/>
                  <a:pt x="489391" y="1701749"/>
                </a:cubicBezTo>
                <a:cubicBezTo>
                  <a:pt x="479653" y="1689721"/>
                  <a:pt x="493629" y="1680213"/>
                  <a:pt x="498211" y="1679525"/>
                </a:cubicBezTo>
                <a:cubicBezTo>
                  <a:pt x="488360" y="1666008"/>
                  <a:pt x="501762" y="1661884"/>
                  <a:pt x="497638" y="1654323"/>
                </a:cubicBezTo>
                <a:cubicBezTo>
                  <a:pt x="495691" y="1653407"/>
                  <a:pt x="493973" y="1652376"/>
                  <a:pt x="495004" y="1648481"/>
                </a:cubicBezTo>
                <a:cubicBezTo>
                  <a:pt x="507490" y="1647106"/>
                  <a:pt x="498097" y="1668299"/>
                  <a:pt x="509438" y="1668184"/>
                </a:cubicBezTo>
                <a:cubicBezTo>
                  <a:pt x="524559" y="1664290"/>
                  <a:pt x="515051" y="1621217"/>
                  <a:pt x="527652" y="1623737"/>
                </a:cubicBezTo>
                <a:cubicBezTo>
                  <a:pt x="525475" y="1634735"/>
                  <a:pt x="526392" y="1642524"/>
                  <a:pt x="531890" y="1645617"/>
                </a:cubicBezTo>
                <a:cubicBezTo>
                  <a:pt x="553541" y="1644815"/>
                  <a:pt x="546324" y="1598191"/>
                  <a:pt x="548157" y="1589715"/>
                </a:cubicBezTo>
                <a:cubicBezTo>
                  <a:pt x="548043" y="1600368"/>
                  <a:pt x="555718" y="1602659"/>
                  <a:pt x="559498" y="1609303"/>
                </a:cubicBezTo>
                <a:cubicBezTo>
                  <a:pt x="558582" y="1622363"/>
                  <a:pt x="545408" y="1638515"/>
                  <a:pt x="551823" y="1647450"/>
                </a:cubicBezTo>
                <a:cubicBezTo>
                  <a:pt x="576223" y="1640462"/>
                  <a:pt x="562820" y="1613084"/>
                  <a:pt x="575307" y="1589142"/>
                </a:cubicBezTo>
                <a:cubicBezTo>
                  <a:pt x="581493" y="1590402"/>
                  <a:pt x="581836" y="1597504"/>
                  <a:pt x="587679" y="1599108"/>
                </a:cubicBezTo>
                <a:cubicBezTo>
                  <a:pt x="588824" y="1589027"/>
                  <a:pt x="589970" y="1579061"/>
                  <a:pt x="591115" y="1568980"/>
                </a:cubicBezTo>
                <a:cubicBezTo>
                  <a:pt x="585158" y="1566460"/>
                  <a:pt x="577139" y="1590516"/>
                  <a:pt x="573703" y="1572875"/>
                </a:cubicBezTo>
                <a:cubicBezTo>
                  <a:pt x="581951" y="1566574"/>
                  <a:pt x="592375" y="1565543"/>
                  <a:pt x="596843" y="1550193"/>
                </a:cubicBezTo>
                <a:cubicBezTo>
                  <a:pt x="570724" y="1563825"/>
                  <a:pt x="547584" y="1584330"/>
                  <a:pt x="523299" y="1601857"/>
                </a:cubicBezTo>
                <a:cubicBezTo>
                  <a:pt x="532119" y="1560732"/>
                  <a:pt x="590657" y="1568751"/>
                  <a:pt x="582180" y="1528657"/>
                </a:cubicBezTo>
                <a:cubicBezTo>
                  <a:pt x="584242" y="1513879"/>
                  <a:pt x="592032" y="1512734"/>
                  <a:pt x="598447" y="1508495"/>
                </a:cubicBezTo>
                <a:cubicBezTo>
                  <a:pt x="598218" y="1514796"/>
                  <a:pt x="596041" y="1522700"/>
                  <a:pt x="599821" y="1525106"/>
                </a:cubicBezTo>
                <a:cubicBezTo>
                  <a:pt x="612766" y="1514796"/>
                  <a:pt x="630751" y="1516285"/>
                  <a:pt x="643810" y="1506204"/>
                </a:cubicBezTo>
                <a:cubicBezTo>
                  <a:pt x="643467" y="1512390"/>
                  <a:pt x="641405" y="1520409"/>
                  <a:pt x="645185" y="1522815"/>
                </a:cubicBezTo>
                <a:cubicBezTo>
                  <a:pt x="647476" y="1508381"/>
                  <a:pt x="660421" y="1520294"/>
                  <a:pt x="661681" y="1503226"/>
                </a:cubicBezTo>
                <a:cubicBezTo>
                  <a:pt x="655037" y="1502653"/>
                  <a:pt x="651944" y="1510557"/>
                  <a:pt x="643810" y="1506204"/>
                </a:cubicBezTo>
                <a:cubicBezTo>
                  <a:pt x="651256" y="1479284"/>
                  <a:pt x="659275" y="1477794"/>
                  <a:pt x="658932" y="1442053"/>
                </a:cubicBezTo>
                <a:cubicBezTo>
                  <a:pt x="674511" y="1445032"/>
                  <a:pt x="660077" y="1424985"/>
                  <a:pt x="685508" y="1426359"/>
                </a:cubicBezTo>
                <a:cubicBezTo>
                  <a:pt x="687570" y="1389473"/>
                  <a:pt x="727321" y="1388213"/>
                  <a:pt x="746910" y="1372862"/>
                </a:cubicBezTo>
                <a:cubicBezTo>
                  <a:pt x="746451" y="1379163"/>
                  <a:pt x="744160" y="1387296"/>
                  <a:pt x="747941" y="1390275"/>
                </a:cubicBezTo>
                <a:cubicBezTo>
                  <a:pt x="749315" y="1386609"/>
                  <a:pt x="751721" y="1385578"/>
                  <a:pt x="755501" y="1388671"/>
                </a:cubicBezTo>
                <a:cubicBezTo>
                  <a:pt x="748055" y="1373664"/>
                  <a:pt x="752523" y="1353617"/>
                  <a:pt x="766957" y="1360834"/>
                </a:cubicBezTo>
                <a:cubicBezTo>
                  <a:pt x="771539" y="1363354"/>
                  <a:pt x="768790" y="1371717"/>
                  <a:pt x="772226" y="1375039"/>
                </a:cubicBezTo>
                <a:cubicBezTo>
                  <a:pt x="774746" y="1360949"/>
                  <a:pt x="768217" y="1361407"/>
                  <a:pt x="775434" y="1353961"/>
                </a:cubicBezTo>
                <a:cubicBezTo>
                  <a:pt x="782307" y="1356137"/>
                  <a:pt x="781162" y="1364843"/>
                  <a:pt x="784025" y="1370228"/>
                </a:cubicBezTo>
                <a:cubicBezTo>
                  <a:pt x="786317" y="1360719"/>
                  <a:pt x="781963" y="1356481"/>
                  <a:pt x="783796" y="1347202"/>
                </a:cubicBezTo>
                <a:cubicBezTo>
                  <a:pt x="796741" y="1333341"/>
                  <a:pt x="825838" y="1339527"/>
                  <a:pt x="826067" y="1313294"/>
                </a:cubicBezTo>
                <a:cubicBezTo>
                  <a:pt x="839241" y="1315699"/>
                  <a:pt x="825036" y="1338725"/>
                  <a:pt x="836262" y="1342620"/>
                </a:cubicBezTo>
                <a:cubicBezTo>
                  <a:pt x="844854" y="1285686"/>
                  <a:pt x="873607" y="1292674"/>
                  <a:pt x="895602" y="1303671"/>
                </a:cubicBezTo>
                <a:cubicBezTo>
                  <a:pt x="891936" y="1301724"/>
                  <a:pt x="891707" y="1308826"/>
                  <a:pt x="898122" y="1311232"/>
                </a:cubicBezTo>
                <a:cubicBezTo>
                  <a:pt x="887927" y="1318220"/>
                  <a:pt x="882886" y="1353503"/>
                  <a:pt x="896060" y="1368738"/>
                </a:cubicBezTo>
                <a:cubicBezTo>
                  <a:pt x="903162" y="1355106"/>
                  <a:pt x="896289" y="1344911"/>
                  <a:pt x="908203" y="1341474"/>
                </a:cubicBezTo>
                <a:cubicBezTo>
                  <a:pt x="903048" y="1332654"/>
                  <a:pt x="897893" y="1323947"/>
                  <a:pt x="902360" y="1308139"/>
                </a:cubicBezTo>
                <a:cubicBezTo>
                  <a:pt x="913701" y="1313981"/>
                  <a:pt x="906141" y="1333570"/>
                  <a:pt x="915878" y="1340672"/>
                </a:cubicBezTo>
                <a:cubicBezTo>
                  <a:pt x="924011" y="1339298"/>
                  <a:pt x="928250" y="1351784"/>
                  <a:pt x="935581" y="1336090"/>
                </a:cubicBezTo>
                <a:cubicBezTo>
                  <a:pt x="935123" y="1279386"/>
                  <a:pt x="972583" y="1273429"/>
                  <a:pt x="987131" y="1238604"/>
                </a:cubicBezTo>
                <a:cubicBezTo>
                  <a:pt x="984153" y="1251663"/>
                  <a:pt x="981747" y="1264264"/>
                  <a:pt x="989078" y="1270565"/>
                </a:cubicBezTo>
                <a:cubicBezTo>
                  <a:pt x="1001221" y="1260713"/>
                  <a:pt x="1008209" y="1268159"/>
                  <a:pt x="1002940" y="1237688"/>
                </a:cubicBezTo>
                <a:cubicBezTo>
                  <a:pt x="1025278" y="1253382"/>
                  <a:pt x="1000649" y="1210882"/>
                  <a:pt x="1018290" y="1217984"/>
                </a:cubicBezTo>
                <a:cubicBezTo>
                  <a:pt x="1013593" y="1235511"/>
                  <a:pt x="1019894" y="1245592"/>
                  <a:pt x="1022529" y="1258308"/>
                </a:cubicBezTo>
                <a:cubicBezTo>
                  <a:pt x="1026538" y="1260140"/>
                  <a:pt x="1028944" y="1256246"/>
                  <a:pt x="1031349" y="1252694"/>
                </a:cubicBezTo>
                <a:cubicBezTo>
                  <a:pt x="1028714" y="1243186"/>
                  <a:pt x="1023445" y="1235397"/>
                  <a:pt x="1029631" y="1220161"/>
                </a:cubicBezTo>
                <a:cubicBezTo>
                  <a:pt x="1041316" y="1241926"/>
                  <a:pt x="1046929" y="1220504"/>
                  <a:pt x="1040628" y="1203321"/>
                </a:cubicBezTo>
                <a:cubicBezTo>
                  <a:pt x="1089314" y="1204238"/>
                  <a:pt x="1120015" y="1132756"/>
                  <a:pt x="1160452" y="1177317"/>
                </a:cubicBezTo>
                <a:cubicBezTo>
                  <a:pt x="1162858" y="1153261"/>
                  <a:pt x="1174084" y="1162769"/>
                  <a:pt x="1176605" y="1138598"/>
                </a:cubicBezTo>
                <a:cubicBezTo>
                  <a:pt x="1195964" y="1159218"/>
                  <a:pt x="1200776" y="1139972"/>
                  <a:pt x="1202036" y="1113968"/>
                </a:cubicBezTo>
                <a:cubicBezTo>
                  <a:pt x="1220937" y="1111792"/>
                  <a:pt x="1229873" y="1125882"/>
                  <a:pt x="1231018" y="1092318"/>
                </a:cubicBezTo>
                <a:cubicBezTo>
                  <a:pt x="1246369" y="1095181"/>
                  <a:pt x="1226894" y="1118092"/>
                  <a:pt x="1236288" y="1124278"/>
                </a:cubicBezTo>
                <a:cubicBezTo>
                  <a:pt x="1248774" y="1132985"/>
                  <a:pt x="1248316" y="1105491"/>
                  <a:pt x="1259084" y="1131610"/>
                </a:cubicBezTo>
                <a:cubicBezTo>
                  <a:pt x="1260573" y="1109386"/>
                  <a:pt x="1267676" y="1109386"/>
                  <a:pt x="1275351" y="1112479"/>
                </a:cubicBezTo>
                <a:cubicBezTo>
                  <a:pt x="1274434" y="1119696"/>
                  <a:pt x="1271227" y="1128059"/>
                  <a:pt x="1275007" y="1132756"/>
                </a:cubicBezTo>
                <a:cubicBezTo>
                  <a:pt x="1315560" y="1089797"/>
                  <a:pt x="1378794" y="1085903"/>
                  <a:pt x="1409838" y="1034238"/>
                </a:cubicBezTo>
                <a:cubicBezTo>
                  <a:pt x="1396206" y="1031718"/>
                  <a:pt x="1375128" y="1059326"/>
                  <a:pt x="1366651" y="1040424"/>
                </a:cubicBezTo>
                <a:cubicBezTo>
                  <a:pt x="1370661" y="1042715"/>
                  <a:pt x="1376961" y="1039050"/>
                  <a:pt x="1372723" y="1032176"/>
                </a:cubicBezTo>
                <a:cubicBezTo>
                  <a:pt x="1362871" y="1029885"/>
                  <a:pt x="1351301" y="1026792"/>
                  <a:pt x="1360465" y="1048558"/>
                </a:cubicBezTo>
                <a:cubicBezTo>
                  <a:pt x="1343855" y="1054400"/>
                  <a:pt x="1342938" y="1019690"/>
                  <a:pt x="1347062" y="999070"/>
                </a:cubicBezTo>
                <a:cubicBezTo>
                  <a:pt x="1369171" y="1012817"/>
                  <a:pt x="1402163" y="1031489"/>
                  <a:pt x="1396779" y="983834"/>
                </a:cubicBezTo>
                <a:cubicBezTo>
                  <a:pt x="1407776" y="1003079"/>
                  <a:pt x="1407547" y="967453"/>
                  <a:pt x="1417972" y="983949"/>
                </a:cubicBezTo>
                <a:cubicBezTo>
                  <a:pt x="1419346" y="1002163"/>
                  <a:pt x="1403881" y="996779"/>
                  <a:pt x="1412244" y="1007318"/>
                </a:cubicBezTo>
                <a:cubicBezTo>
                  <a:pt x="1422554" y="1019461"/>
                  <a:pt x="1427365" y="1004683"/>
                  <a:pt x="1432864" y="992426"/>
                </a:cubicBezTo>
                <a:cubicBezTo>
                  <a:pt x="1430573" y="988302"/>
                  <a:pt x="1426220" y="985209"/>
                  <a:pt x="1427594" y="979367"/>
                </a:cubicBezTo>
                <a:cubicBezTo>
                  <a:pt x="1439393" y="991051"/>
                  <a:pt x="1440195" y="1008005"/>
                  <a:pt x="1432291" y="1028854"/>
                </a:cubicBezTo>
                <a:cubicBezTo>
                  <a:pt x="1423356" y="1026449"/>
                  <a:pt x="1420606" y="1013962"/>
                  <a:pt x="1413275" y="1037790"/>
                </a:cubicBezTo>
                <a:cubicBezTo>
                  <a:pt x="1429542" y="1047412"/>
                  <a:pt x="1414993" y="1071240"/>
                  <a:pt x="1427709" y="1082466"/>
                </a:cubicBezTo>
                <a:cubicBezTo>
                  <a:pt x="1431604" y="1071812"/>
                  <a:pt x="1438133" y="1074333"/>
                  <a:pt x="1443403" y="1070209"/>
                </a:cubicBezTo>
                <a:cubicBezTo>
                  <a:pt x="1438821" y="1011213"/>
                  <a:pt x="1460471" y="969057"/>
                  <a:pt x="1481091" y="955883"/>
                </a:cubicBezTo>
                <a:cubicBezTo>
                  <a:pt x="1472843" y="975357"/>
                  <a:pt x="1491630" y="976388"/>
                  <a:pt x="1494380" y="970890"/>
                </a:cubicBezTo>
                <a:cubicBezTo>
                  <a:pt x="1493234" y="939502"/>
                  <a:pt x="1520613" y="956570"/>
                  <a:pt x="1533328" y="954623"/>
                </a:cubicBezTo>
                <a:cubicBezTo>
                  <a:pt x="1531610" y="964016"/>
                  <a:pt x="1526455" y="974899"/>
                  <a:pt x="1530464" y="982001"/>
                </a:cubicBezTo>
                <a:cubicBezTo>
                  <a:pt x="1545127" y="991280"/>
                  <a:pt x="1539858" y="936867"/>
                  <a:pt x="1549595" y="942594"/>
                </a:cubicBezTo>
                <a:cubicBezTo>
                  <a:pt x="1551542" y="976503"/>
                  <a:pt x="1562769" y="939616"/>
                  <a:pt x="1567580" y="940418"/>
                </a:cubicBezTo>
                <a:cubicBezTo>
                  <a:pt x="1564487" y="954165"/>
                  <a:pt x="1580868" y="959663"/>
                  <a:pt x="1585680" y="970202"/>
                </a:cubicBezTo>
                <a:cubicBezTo>
                  <a:pt x="1587971" y="958059"/>
                  <a:pt x="1592897" y="961496"/>
                  <a:pt x="1595417" y="950270"/>
                </a:cubicBezTo>
                <a:cubicBezTo>
                  <a:pt x="1589575" y="956570"/>
                  <a:pt x="1579494" y="955768"/>
                  <a:pt x="1582358" y="934461"/>
                </a:cubicBezTo>
                <a:cubicBezTo>
                  <a:pt x="1595532" y="944084"/>
                  <a:pt x="1609049" y="939731"/>
                  <a:pt x="1602061" y="910405"/>
                </a:cubicBezTo>
                <a:cubicBezTo>
                  <a:pt x="1614662" y="915903"/>
                  <a:pt x="1599197" y="932857"/>
                  <a:pt x="1611798" y="938356"/>
                </a:cubicBezTo>
                <a:cubicBezTo>
                  <a:pt x="1617641" y="900782"/>
                  <a:pt x="1620161" y="932743"/>
                  <a:pt x="1628180" y="926901"/>
                </a:cubicBezTo>
                <a:cubicBezTo>
                  <a:pt x="1632876" y="912810"/>
                  <a:pt x="1628409" y="902042"/>
                  <a:pt x="1625087" y="890816"/>
                </a:cubicBezTo>
                <a:cubicBezTo>
                  <a:pt x="1627149" y="916361"/>
                  <a:pt x="1604581" y="895856"/>
                  <a:pt x="1595417" y="902386"/>
                </a:cubicBezTo>
                <a:cubicBezTo>
                  <a:pt x="1602290" y="888983"/>
                  <a:pt x="1592209" y="882568"/>
                  <a:pt x="1595417" y="870425"/>
                </a:cubicBezTo>
                <a:cubicBezTo>
                  <a:pt x="1603321" y="869394"/>
                  <a:pt x="1611798" y="873633"/>
                  <a:pt x="1617068" y="856564"/>
                </a:cubicBezTo>
                <a:cubicBezTo>
                  <a:pt x="1614204" y="837204"/>
                  <a:pt x="1605498" y="839610"/>
                  <a:pt x="1597250" y="832164"/>
                </a:cubicBezTo>
                <a:cubicBezTo>
                  <a:pt x="1620390" y="826551"/>
                  <a:pt x="1625316" y="842245"/>
                  <a:pt x="1640093" y="869279"/>
                </a:cubicBezTo>
                <a:cubicBezTo>
                  <a:pt x="1650632" y="847056"/>
                  <a:pt x="1667357" y="883370"/>
                  <a:pt x="1679500" y="887035"/>
                </a:cubicBezTo>
                <a:cubicBezTo>
                  <a:pt x="1681448" y="902500"/>
                  <a:pt x="1675720" y="920600"/>
                  <a:pt x="1678813" y="935607"/>
                </a:cubicBezTo>
                <a:cubicBezTo>
                  <a:pt x="1689695" y="927473"/>
                  <a:pt x="1703099" y="936065"/>
                  <a:pt x="1713408" y="923693"/>
                </a:cubicBezTo>
                <a:cubicBezTo>
                  <a:pt x="1714669" y="908915"/>
                  <a:pt x="1709857" y="883141"/>
                  <a:pt x="1722115" y="893565"/>
                </a:cubicBezTo>
                <a:cubicBezTo>
                  <a:pt x="1724635" y="911436"/>
                  <a:pt x="1710545" y="910977"/>
                  <a:pt x="1724635" y="930566"/>
                </a:cubicBezTo>
                <a:cubicBezTo>
                  <a:pt x="1725780" y="900897"/>
                  <a:pt x="1728759" y="919684"/>
                  <a:pt x="1738038" y="915216"/>
                </a:cubicBezTo>
                <a:cubicBezTo>
                  <a:pt x="1737236" y="902844"/>
                  <a:pt x="1738152" y="889899"/>
                  <a:pt x="1735632" y="877986"/>
                </a:cubicBezTo>
                <a:cubicBezTo>
                  <a:pt x="1733112" y="882339"/>
                  <a:pt x="1717762" y="882339"/>
                  <a:pt x="1721084" y="866874"/>
                </a:cubicBezTo>
                <a:cubicBezTo>
                  <a:pt x="1727957" y="865957"/>
                  <a:pt x="1736892" y="880849"/>
                  <a:pt x="1741016" y="859771"/>
                </a:cubicBezTo>
                <a:cubicBezTo>
                  <a:pt x="1736205" y="841672"/>
                  <a:pt x="1724291" y="859313"/>
                  <a:pt x="1728186" y="842588"/>
                </a:cubicBezTo>
                <a:cubicBezTo>
                  <a:pt x="1733685" y="847629"/>
                  <a:pt x="1734372" y="832164"/>
                  <a:pt x="1733685" y="824259"/>
                </a:cubicBezTo>
                <a:cubicBezTo>
                  <a:pt x="1745025" y="834684"/>
                  <a:pt x="1749149" y="847858"/>
                  <a:pt x="1749149" y="862406"/>
                </a:cubicBezTo>
                <a:cubicBezTo>
                  <a:pt x="1755221" y="855647"/>
                  <a:pt x="1763812" y="868363"/>
                  <a:pt x="1769082" y="855418"/>
                </a:cubicBezTo>
                <a:cubicBezTo>
                  <a:pt x="1778819" y="868134"/>
                  <a:pt x="1785349" y="910061"/>
                  <a:pt x="1794399" y="890701"/>
                </a:cubicBezTo>
                <a:cubicBezTo>
                  <a:pt x="1804250" y="870883"/>
                  <a:pt x="1783631" y="861375"/>
                  <a:pt x="1796002" y="840641"/>
                </a:cubicBezTo>
                <a:cubicBezTo>
                  <a:pt x="1809634" y="852669"/>
                  <a:pt x="1790847" y="875236"/>
                  <a:pt x="1804365" y="887265"/>
                </a:cubicBezTo>
                <a:cubicBezTo>
                  <a:pt x="1824183" y="887035"/>
                  <a:pt x="1844001" y="889441"/>
                  <a:pt x="1860039" y="854502"/>
                </a:cubicBezTo>
                <a:cubicBezTo>
                  <a:pt x="1861528" y="889670"/>
                  <a:pt x="1876649" y="851638"/>
                  <a:pt x="1883178" y="853356"/>
                </a:cubicBezTo>
                <a:cubicBezTo>
                  <a:pt x="1892801" y="860573"/>
                  <a:pt x="1894176" y="897574"/>
                  <a:pt x="1904600" y="886348"/>
                </a:cubicBezTo>
                <a:cubicBezTo>
                  <a:pt x="1910786" y="863094"/>
                  <a:pt x="1918347" y="826894"/>
                  <a:pt x="1923273" y="813949"/>
                </a:cubicBezTo>
                <a:cubicBezTo>
                  <a:pt x="1925335" y="826092"/>
                  <a:pt x="1932437" y="832164"/>
                  <a:pt x="1941487" y="842359"/>
                </a:cubicBezTo>
                <a:cubicBezTo>
                  <a:pt x="1947329" y="868821"/>
                  <a:pt x="1924533" y="847285"/>
                  <a:pt x="1931635" y="873289"/>
                </a:cubicBezTo>
                <a:cubicBezTo>
                  <a:pt x="1943434" y="870998"/>
                  <a:pt x="1968866" y="870539"/>
                  <a:pt x="1969782" y="840297"/>
                </a:cubicBezTo>
                <a:cubicBezTo>
                  <a:pt x="1961879" y="831820"/>
                  <a:pt x="1952828" y="854846"/>
                  <a:pt x="1950651" y="828727"/>
                </a:cubicBezTo>
                <a:cubicBezTo>
                  <a:pt x="1960962" y="813262"/>
                  <a:pt x="1975396" y="814293"/>
                  <a:pt x="1988798" y="814980"/>
                </a:cubicBezTo>
                <a:cubicBezTo>
                  <a:pt x="2002201" y="815668"/>
                  <a:pt x="2014344" y="816584"/>
                  <a:pt x="2020530" y="798943"/>
                </a:cubicBezTo>
                <a:cubicBezTo>
                  <a:pt x="2049627" y="811773"/>
                  <a:pt x="2067841" y="851294"/>
                  <a:pt x="2080098" y="802379"/>
                </a:cubicBezTo>
                <a:cubicBezTo>
                  <a:pt x="2086284" y="816241"/>
                  <a:pt x="2088003" y="837777"/>
                  <a:pt x="2096823" y="821854"/>
                </a:cubicBezTo>
                <a:cubicBezTo>
                  <a:pt x="2093501" y="812918"/>
                  <a:pt x="2094303" y="803067"/>
                  <a:pt x="2087315" y="795048"/>
                </a:cubicBezTo>
                <a:cubicBezTo>
                  <a:pt x="2091784" y="782561"/>
                  <a:pt x="2096136" y="769960"/>
                  <a:pt x="2100489" y="757474"/>
                </a:cubicBezTo>
                <a:cubicBezTo>
                  <a:pt x="2106904" y="812117"/>
                  <a:pt x="2133023" y="733074"/>
                  <a:pt x="2137605" y="772252"/>
                </a:cubicBezTo>
                <a:cubicBezTo>
                  <a:pt x="2129013" y="759994"/>
                  <a:pt x="2125806" y="782791"/>
                  <a:pt x="2128784" y="797454"/>
                </a:cubicBezTo>
                <a:cubicBezTo>
                  <a:pt x="2136574" y="784165"/>
                  <a:pt x="2147113" y="819219"/>
                  <a:pt x="2154215" y="791955"/>
                </a:cubicBezTo>
                <a:cubicBezTo>
                  <a:pt x="2147571" y="762973"/>
                  <a:pt x="2162463" y="778896"/>
                  <a:pt x="2170597" y="759078"/>
                </a:cubicBezTo>
                <a:cubicBezTo>
                  <a:pt x="2182625" y="768128"/>
                  <a:pt x="2165442" y="783592"/>
                  <a:pt x="2177470" y="792757"/>
                </a:cubicBezTo>
                <a:cubicBezTo>
                  <a:pt x="2179761" y="788977"/>
                  <a:pt x="2182052" y="780385"/>
                  <a:pt x="2184801" y="785196"/>
                </a:cubicBezTo>
                <a:cubicBezTo>
                  <a:pt x="2185030" y="812460"/>
                  <a:pt x="2157766" y="806274"/>
                  <a:pt x="2167389" y="847399"/>
                </a:cubicBezTo>
                <a:cubicBezTo>
                  <a:pt x="2179303" y="814408"/>
                  <a:pt x="2206567" y="873747"/>
                  <a:pt x="2208972" y="810055"/>
                </a:cubicBezTo>
                <a:cubicBezTo>
                  <a:pt x="2214815" y="818875"/>
                  <a:pt x="2212524" y="829071"/>
                  <a:pt x="2217793" y="838006"/>
                </a:cubicBezTo>
                <a:cubicBezTo>
                  <a:pt x="2224667" y="812346"/>
                  <a:pt x="2240246" y="833997"/>
                  <a:pt x="2239444" y="805129"/>
                </a:cubicBezTo>
                <a:cubicBezTo>
                  <a:pt x="2232914" y="788977"/>
                  <a:pt x="2228332" y="825290"/>
                  <a:pt x="2221459" y="802150"/>
                </a:cubicBezTo>
                <a:cubicBezTo>
                  <a:pt x="2241621" y="771221"/>
                  <a:pt x="2253992" y="785425"/>
                  <a:pt x="2262928" y="742124"/>
                </a:cubicBezTo>
                <a:cubicBezTo>
                  <a:pt x="2269686" y="758963"/>
                  <a:pt x="2260751" y="777979"/>
                  <a:pt x="2267166" y="794933"/>
                </a:cubicBezTo>
                <a:cubicBezTo>
                  <a:pt x="2253878" y="763660"/>
                  <a:pt x="2241277" y="810971"/>
                  <a:pt x="2248150" y="833309"/>
                </a:cubicBezTo>
                <a:cubicBezTo>
                  <a:pt x="2259262" y="811086"/>
                  <a:pt x="2271405" y="820479"/>
                  <a:pt x="2282860" y="804785"/>
                </a:cubicBezTo>
                <a:cubicBezTo>
                  <a:pt x="2281600" y="792871"/>
                  <a:pt x="2278622" y="781416"/>
                  <a:pt x="2271519" y="770648"/>
                </a:cubicBezTo>
                <a:cubicBezTo>
                  <a:pt x="2279996" y="737541"/>
                  <a:pt x="2289848" y="752090"/>
                  <a:pt x="2298898" y="736854"/>
                </a:cubicBezTo>
                <a:cubicBezTo>
                  <a:pt x="2309666" y="749226"/>
                  <a:pt x="2303480" y="764118"/>
                  <a:pt x="2307604" y="777521"/>
                </a:cubicBezTo>
                <a:cubicBezTo>
                  <a:pt x="2325589" y="728377"/>
                  <a:pt x="2361445" y="767669"/>
                  <a:pt x="2378743" y="719442"/>
                </a:cubicBezTo>
                <a:cubicBezTo>
                  <a:pt x="2381377" y="737312"/>
                  <a:pt x="2375420" y="756328"/>
                  <a:pt x="2376681" y="774314"/>
                </a:cubicBezTo>
                <a:cubicBezTo>
                  <a:pt x="2393636" y="782676"/>
                  <a:pt x="2381950" y="733303"/>
                  <a:pt x="2396957" y="747393"/>
                </a:cubicBezTo>
                <a:cubicBezTo>
                  <a:pt x="2394093" y="755756"/>
                  <a:pt x="2391802" y="764233"/>
                  <a:pt x="2397071" y="771679"/>
                </a:cubicBezTo>
                <a:cubicBezTo>
                  <a:pt x="2402112" y="762629"/>
                  <a:pt x="2411849" y="750601"/>
                  <a:pt x="2412194" y="733417"/>
                </a:cubicBezTo>
                <a:cubicBezTo>
                  <a:pt x="2404517" y="733990"/>
                  <a:pt x="2396842" y="735136"/>
                  <a:pt x="2389053" y="730210"/>
                </a:cubicBezTo>
                <a:cubicBezTo>
                  <a:pt x="2392833" y="717494"/>
                  <a:pt x="2390313" y="705695"/>
                  <a:pt x="2383554" y="694583"/>
                </a:cubicBezTo>
                <a:cubicBezTo>
                  <a:pt x="2400852" y="680035"/>
                  <a:pt x="2418150" y="690918"/>
                  <a:pt x="2435334" y="688512"/>
                </a:cubicBezTo>
                <a:cubicBezTo>
                  <a:pt x="2450798" y="666403"/>
                  <a:pt x="2441060" y="647043"/>
                  <a:pt x="2440488" y="626652"/>
                </a:cubicBezTo>
                <a:cubicBezTo>
                  <a:pt x="2456754" y="644867"/>
                  <a:pt x="2444841" y="646356"/>
                  <a:pt x="2455952" y="674078"/>
                </a:cubicBezTo>
                <a:cubicBezTo>
                  <a:pt x="2433500" y="723566"/>
                  <a:pt x="2422617" y="700082"/>
                  <a:pt x="2404288" y="715776"/>
                </a:cubicBezTo>
                <a:cubicBezTo>
                  <a:pt x="2416889" y="728377"/>
                  <a:pt x="2413682" y="737541"/>
                  <a:pt x="2424908" y="750372"/>
                </a:cubicBezTo>
                <a:lnTo>
                  <a:pt x="2424902" y="750415"/>
                </a:lnTo>
                <a:lnTo>
                  <a:pt x="2424794" y="750486"/>
                </a:lnTo>
                <a:lnTo>
                  <a:pt x="2424853" y="750757"/>
                </a:lnTo>
                <a:lnTo>
                  <a:pt x="2422182" y="769279"/>
                </a:lnTo>
                <a:cubicBezTo>
                  <a:pt x="2418837" y="784416"/>
                  <a:pt x="2414541" y="791353"/>
                  <a:pt x="2417462" y="818073"/>
                </a:cubicBezTo>
                <a:cubicBezTo>
                  <a:pt x="2412078" y="803983"/>
                  <a:pt x="2394207" y="826092"/>
                  <a:pt x="2397300" y="832278"/>
                </a:cubicBezTo>
                <a:cubicBezTo>
                  <a:pt x="2406923" y="861833"/>
                  <a:pt x="2427887" y="821739"/>
                  <a:pt x="2422388" y="793330"/>
                </a:cubicBezTo>
                <a:cubicBezTo>
                  <a:pt x="2429376" y="820594"/>
                  <a:pt x="2449194" y="796308"/>
                  <a:pt x="2447819" y="779125"/>
                </a:cubicBezTo>
                <a:cubicBezTo>
                  <a:pt x="2441862" y="754496"/>
                  <a:pt x="2435905" y="791840"/>
                  <a:pt x="2429949" y="774428"/>
                </a:cubicBezTo>
                <a:lnTo>
                  <a:pt x="2424853" y="750757"/>
                </a:lnTo>
                <a:lnTo>
                  <a:pt x="2424902" y="750415"/>
                </a:lnTo>
                <a:lnTo>
                  <a:pt x="2441204" y="739761"/>
                </a:lnTo>
                <a:cubicBezTo>
                  <a:pt x="2458925" y="734047"/>
                  <a:pt x="2479867" y="741350"/>
                  <a:pt x="2497651" y="743498"/>
                </a:cubicBezTo>
                <a:cubicBezTo>
                  <a:pt x="2521363" y="746362"/>
                  <a:pt x="2539692" y="739603"/>
                  <a:pt x="2538661" y="678775"/>
                </a:cubicBezTo>
                <a:cubicBezTo>
                  <a:pt x="2541410" y="700884"/>
                  <a:pt x="2523082" y="702488"/>
                  <a:pt x="2528237" y="679691"/>
                </a:cubicBezTo>
                <a:cubicBezTo>
                  <a:pt x="2532131" y="677400"/>
                  <a:pt x="2548398" y="680608"/>
                  <a:pt x="2544045" y="665830"/>
                </a:cubicBezTo>
                <a:cubicBezTo>
                  <a:pt x="2531101" y="662393"/>
                  <a:pt x="2517698" y="685763"/>
                  <a:pt x="2504524" y="712798"/>
                </a:cubicBezTo>
                <a:cubicBezTo>
                  <a:pt x="2493870" y="668121"/>
                  <a:pt x="2482186" y="721046"/>
                  <a:pt x="2471188" y="697333"/>
                </a:cubicBezTo>
                <a:cubicBezTo>
                  <a:pt x="2477489" y="671443"/>
                  <a:pt x="2483217" y="699395"/>
                  <a:pt x="2489403" y="689428"/>
                </a:cubicBezTo>
                <a:cubicBezTo>
                  <a:pt x="2488715" y="675224"/>
                  <a:pt x="2491579" y="660331"/>
                  <a:pt x="2487226" y="646470"/>
                </a:cubicBezTo>
                <a:cubicBezTo>
                  <a:pt x="2500629" y="629860"/>
                  <a:pt x="2497994" y="603283"/>
                  <a:pt x="2510939" y="625507"/>
                </a:cubicBezTo>
                <a:cubicBezTo>
                  <a:pt x="2510939" y="651740"/>
                  <a:pt x="2487913" y="655749"/>
                  <a:pt x="2499712" y="688397"/>
                </a:cubicBezTo>
                <a:cubicBezTo>
                  <a:pt x="2513230" y="649792"/>
                  <a:pt x="2528580" y="630891"/>
                  <a:pt x="2524342" y="605574"/>
                </a:cubicBezTo>
                <a:cubicBezTo>
                  <a:pt x="2520677" y="587246"/>
                  <a:pt x="2503722" y="616572"/>
                  <a:pt x="2508877" y="582434"/>
                </a:cubicBezTo>
                <a:cubicBezTo>
                  <a:pt x="2513230" y="587246"/>
                  <a:pt x="2517583" y="586100"/>
                  <a:pt x="2522165" y="574759"/>
                </a:cubicBezTo>
                <a:cubicBezTo>
                  <a:pt x="2528466" y="618634"/>
                  <a:pt x="2554356" y="582892"/>
                  <a:pt x="2547024" y="646929"/>
                </a:cubicBezTo>
                <a:cubicBezTo>
                  <a:pt x="2556532" y="610042"/>
                  <a:pt x="2596971" y="566855"/>
                  <a:pt x="2610831" y="603283"/>
                </a:cubicBezTo>
                <a:cubicBezTo>
                  <a:pt x="2608654" y="595035"/>
                  <a:pt x="2610144" y="586444"/>
                  <a:pt x="2611633" y="577852"/>
                </a:cubicBezTo>
                <a:cubicBezTo>
                  <a:pt x="2614840" y="584611"/>
                  <a:pt x="2618277" y="590339"/>
                  <a:pt x="2622172" y="576936"/>
                </a:cubicBezTo>
                <a:cubicBezTo>
                  <a:pt x="2626296" y="593432"/>
                  <a:pt x="2625723" y="610271"/>
                  <a:pt x="2620453" y="627569"/>
                </a:cubicBezTo>
                <a:cubicBezTo>
                  <a:pt x="2606821" y="618061"/>
                  <a:pt x="2592503" y="628485"/>
                  <a:pt x="2578526" y="631349"/>
                </a:cubicBezTo>
                <a:cubicBezTo>
                  <a:pt x="2582077" y="645554"/>
                  <a:pt x="2569705" y="661362"/>
                  <a:pt x="2580016" y="674995"/>
                </a:cubicBezTo>
                <a:cubicBezTo>
                  <a:pt x="2589639" y="634442"/>
                  <a:pt x="2617589" y="670069"/>
                  <a:pt x="2636033" y="626538"/>
                </a:cubicBezTo>
                <a:cubicBezTo>
                  <a:pt x="2629733" y="611875"/>
                  <a:pt x="2623088" y="619550"/>
                  <a:pt x="2629274" y="595264"/>
                </a:cubicBezTo>
                <a:cubicBezTo>
                  <a:pt x="2645999" y="581518"/>
                  <a:pt x="2678074" y="614166"/>
                  <a:pt x="2680365" y="560783"/>
                </a:cubicBezTo>
                <a:cubicBezTo>
                  <a:pt x="2683115" y="589537"/>
                  <a:pt x="2686208" y="622414"/>
                  <a:pt x="2703163" y="578768"/>
                </a:cubicBezTo>
                <a:cubicBezTo>
                  <a:pt x="2708202" y="589193"/>
                  <a:pt x="2704995" y="599847"/>
                  <a:pt x="2709462" y="610500"/>
                </a:cubicBezTo>
                <a:cubicBezTo>
                  <a:pt x="2702818" y="639368"/>
                  <a:pt x="2699725" y="595035"/>
                  <a:pt x="2693195" y="623903"/>
                </a:cubicBezTo>
                <a:cubicBezTo>
                  <a:pt x="2709921" y="657009"/>
                  <a:pt x="2684604" y="635702"/>
                  <a:pt x="2689072" y="655978"/>
                </a:cubicBezTo>
                <a:cubicBezTo>
                  <a:pt x="2695144" y="674765"/>
                  <a:pt x="2702933" y="653344"/>
                  <a:pt x="2709806" y="655062"/>
                </a:cubicBezTo>
                <a:cubicBezTo>
                  <a:pt x="2702246" y="618748"/>
                  <a:pt x="2721834" y="620810"/>
                  <a:pt x="2715877" y="584382"/>
                </a:cubicBezTo>
                <a:cubicBezTo>
                  <a:pt x="2719314" y="608896"/>
                  <a:pt x="2739819" y="638452"/>
                  <a:pt x="2746693" y="595837"/>
                </a:cubicBezTo>
                <a:cubicBezTo>
                  <a:pt x="2750244" y="609240"/>
                  <a:pt x="2754940" y="602481"/>
                  <a:pt x="2758606" y="614739"/>
                </a:cubicBezTo>
                <a:cubicBezTo>
                  <a:pt x="2761242" y="665257"/>
                  <a:pt x="2725729" y="643377"/>
                  <a:pt x="2736612" y="686335"/>
                </a:cubicBezTo>
                <a:cubicBezTo>
                  <a:pt x="2702818" y="658384"/>
                  <a:pt x="2676814" y="700082"/>
                  <a:pt x="2645770" y="708445"/>
                </a:cubicBezTo>
                <a:cubicBezTo>
                  <a:pt x="2655736" y="750601"/>
                  <a:pt x="2672919" y="684617"/>
                  <a:pt x="2675439" y="732845"/>
                </a:cubicBezTo>
                <a:cubicBezTo>
                  <a:pt x="2686895" y="721160"/>
                  <a:pt x="2688270" y="712683"/>
                  <a:pt x="2690217" y="687825"/>
                </a:cubicBezTo>
                <a:cubicBezTo>
                  <a:pt x="2708088" y="708559"/>
                  <a:pt x="2698695" y="688054"/>
                  <a:pt x="2698695" y="725971"/>
                </a:cubicBezTo>
                <a:cubicBezTo>
                  <a:pt x="2708775" y="711423"/>
                  <a:pt x="2714732" y="728148"/>
                  <a:pt x="2713129" y="693552"/>
                </a:cubicBezTo>
                <a:cubicBezTo>
                  <a:pt x="2730197" y="697791"/>
                  <a:pt x="2707629" y="745904"/>
                  <a:pt x="2709348" y="770533"/>
                </a:cubicBezTo>
                <a:cubicBezTo>
                  <a:pt x="2722178" y="749913"/>
                  <a:pt x="2732030" y="789091"/>
                  <a:pt x="2744861" y="769960"/>
                </a:cubicBezTo>
                <a:cubicBezTo>
                  <a:pt x="2743257" y="757130"/>
                  <a:pt x="2743714" y="744186"/>
                  <a:pt x="2741881" y="731355"/>
                </a:cubicBezTo>
                <a:cubicBezTo>
                  <a:pt x="2734664" y="757703"/>
                  <a:pt x="2729510" y="741436"/>
                  <a:pt x="2723095" y="751059"/>
                </a:cubicBezTo>
                <a:cubicBezTo>
                  <a:pt x="2717023" y="739833"/>
                  <a:pt x="2719428" y="696531"/>
                  <a:pt x="2728020" y="705924"/>
                </a:cubicBezTo>
                <a:cubicBezTo>
                  <a:pt x="2721605" y="711881"/>
                  <a:pt x="2719887" y="746820"/>
                  <a:pt x="2726645" y="731699"/>
                </a:cubicBezTo>
                <a:cubicBezTo>
                  <a:pt x="2733978" y="718640"/>
                  <a:pt x="2737414" y="705695"/>
                  <a:pt x="2738903" y="692751"/>
                </a:cubicBezTo>
                <a:cubicBezTo>
                  <a:pt x="2747495" y="694125"/>
                  <a:pt x="2768229" y="716349"/>
                  <a:pt x="2769718" y="692063"/>
                </a:cubicBezTo>
                <a:cubicBezTo>
                  <a:pt x="2762502" y="669038"/>
                  <a:pt x="2752077" y="702488"/>
                  <a:pt x="2744745" y="679691"/>
                </a:cubicBezTo>
                <a:cubicBezTo>
                  <a:pt x="2753680" y="647387"/>
                  <a:pt x="2763074" y="679119"/>
                  <a:pt x="2764678" y="646929"/>
                </a:cubicBezTo>
                <a:cubicBezTo>
                  <a:pt x="2767427" y="702946"/>
                  <a:pt x="2813134" y="693552"/>
                  <a:pt x="2814509" y="638795"/>
                </a:cubicBezTo>
                <a:cubicBezTo>
                  <a:pt x="2824819" y="655749"/>
                  <a:pt x="2817717" y="689085"/>
                  <a:pt x="2830432" y="670985"/>
                </a:cubicBezTo>
                <a:cubicBezTo>
                  <a:pt x="2834328" y="659988"/>
                  <a:pt x="2832036" y="649105"/>
                  <a:pt x="2835358" y="638222"/>
                </a:cubicBezTo>
                <a:cubicBezTo>
                  <a:pt x="2842231" y="658040"/>
                  <a:pt x="2845095" y="631349"/>
                  <a:pt x="2849792" y="618175"/>
                </a:cubicBezTo>
                <a:cubicBezTo>
                  <a:pt x="2857925" y="625507"/>
                  <a:pt x="2865371" y="640284"/>
                  <a:pt x="2873619" y="644637"/>
                </a:cubicBezTo>
                <a:cubicBezTo>
                  <a:pt x="2863023" y="658326"/>
                  <a:pt x="2852313" y="674021"/>
                  <a:pt x="2843163" y="692378"/>
                </a:cubicBezTo>
                <a:lnTo>
                  <a:pt x="2835073" y="716817"/>
                </a:lnTo>
                <a:lnTo>
                  <a:pt x="2835015" y="716692"/>
                </a:lnTo>
                <a:lnTo>
                  <a:pt x="2834940" y="717219"/>
                </a:lnTo>
                <a:lnTo>
                  <a:pt x="2822070" y="756099"/>
                </a:lnTo>
                <a:cubicBezTo>
                  <a:pt x="2827454" y="756328"/>
                  <a:pt x="2829831" y="750830"/>
                  <a:pt x="2831292" y="743097"/>
                </a:cubicBezTo>
                <a:lnTo>
                  <a:pt x="2834940" y="717219"/>
                </a:lnTo>
                <a:lnTo>
                  <a:pt x="2835073" y="716817"/>
                </a:lnTo>
                <a:lnTo>
                  <a:pt x="2841149" y="729700"/>
                </a:lnTo>
                <a:cubicBezTo>
                  <a:pt x="2847866" y="734205"/>
                  <a:pt x="2855921" y="719041"/>
                  <a:pt x="2861591" y="736740"/>
                </a:cubicBezTo>
                <a:cubicBezTo>
                  <a:pt x="2855290" y="751861"/>
                  <a:pt x="2860332" y="767326"/>
                  <a:pt x="2865715" y="783020"/>
                </a:cubicBezTo>
                <a:cubicBezTo>
                  <a:pt x="2879461" y="742467"/>
                  <a:pt x="2886564" y="787487"/>
                  <a:pt x="2890802" y="783936"/>
                </a:cubicBezTo>
                <a:cubicBezTo>
                  <a:pt x="2895041" y="773168"/>
                  <a:pt x="2902716" y="762285"/>
                  <a:pt x="2900998" y="751173"/>
                </a:cubicBezTo>
                <a:cubicBezTo>
                  <a:pt x="2897790" y="745331"/>
                  <a:pt x="2879805" y="768929"/>
                  <a:pt x="2886909" y="737541"/>
                </a:cubicBezTo>
                <a:cubicBezTo>
                  <a:pt x="2890344" y="741780"/>
                  <a:pt x="2908445" y="717151"/>
                  <a:pt x="2904320" y="711423"/>
                </a:cubicBezTo>
                <a:cubicBezTo>
                  <a:pt x="2898592" y="726315"/>
                  <a:pt x="2882096" y="718640"/>
                  <a:pt x="2888053" y="691032"/>
                </a:cubicBezTo>
                <a:cubicBezTo>
                  <a:pt x="2904435" y="647158"/>
                  <a:pt x="2913828" y="688856"/>
                  <a:pt x="2925169" y="645439"/>
                </a:cubicBezTo>
                <a:cubicBezTo>
                  <a:pt x="2930095" y="656780"/>
                  <a:pt x="2924940" y="667778"/>
                  <a:pt x="2924940" y="678775"/>
                </a:cubicBezTo>
                <a:cubicBezTo>
                  <a:pt x="2936854" y="673505"/>
                  <a:pt x="2956558" y="692292"/>
                  <a:pt x="2963316" y="653000"/>
                </a:cubicBezTo>
                <a:cubicBezTo>
                  <a:pt x="2979812" y="692980"/>
                  <a:pt x="2990237" y="639826"/>
                  <a:pt x="3009139" y="633984"/>
                </a:cubicBezTo>
                <a:cubicBezTo>
                  <a:pt x="3008565" y="634098"/>
                  <a:pt x="3018760" y="669381"/>
                  <a:pt x="3022770" y="627683"/>
                </a:cubicBezTo>
                <a:cubicBezTo>
                  <a:pt x="3031018" y="641315"/>
                  <a:pt x="3023228" y="654604"/>
                  <a:pt x="3029071" y="668350"/>
                </a:cubicBezTo>
                <a:cubicBezTo>
                  <a:pt x="3038005" y="625965"/>
                  <a:pt x="3058052" y="662393"/>
                  <a:pt x="3073174" y="642690"/>
                </a:cubicBezTo>
                <a:cubicBezTo>
                  <a:pt x="3067790" y="656093"/>
                  <a:pt x="3068821" y="669725"/>
                  <a:pt x="3073861" y="683586"/>
                </a:cubicBezTo>
                <a:cubicBezTo>
                  <a:pt x="3079589" y="692407"/>
                  <a:pt x="3081765" y="685877"/>
                  <a:pt x="3082796" y="677858"/>
                </a:cubicBezTo>
                <a:cubicBezTo>
                  <a:pt x="3083827" y="669840"/>
                  <a:pt x="3084744" y="660446"/>
                  <a:pt x="3086233" y="663195"/>
                </a:cubicBezTo>
                <a:cubicBezTo>
                  <a:pt x="3084057" y="674651"/>
                  <a:pt x="3083026" y="686106"/>
                  <a:pt x="3083942" y="697333"/>
                </a:cubicBezTo>
                <a:cubicBezTo>
                  <a:pt x="3089670" y="662393"/>
                  <a:pt x="3086806" y="716120"/>
                  <a:pt x="3090931" y="696874"/>
                </a:cubicBezTo>
                <a:cubicBezTo>
                  <a:pt x="3095168" y="683128"/>
                  <a:pt x="3091388" y="669725"/>
                  <a:pt x="3094710" y="655978"/>
                </a:cubicBezTo>
                <a:cubicBezTo>
                  <a:pt x="3101125" y="669610"/>
                  <a:pt x="3112467" y="621841"/>
                  <a:pt x="3118308" y="640514"/>
                </a:cubicBezTo>
                <a:cubicBezTo>
                  <a:pt x="3115444" y="652084"/>
                  <a:pt x="3114528" y="663539"/>
                  <a:pt x="3114528" y="675109"/>
                </a:cubicBezTo>
                <a:cubicBezTo>
                  <a:pt x="3122776" y="643606"/>
                  <a:pt x="3126785" y="639483"/>
                  <a:pt x="3124265" y="681639"/>
                </a:cubicBezTo>
                <a:cubicBezTo>
                  <a:pt x="3134002" y="659415"/>
                  <a:pt x="3145114" y="630318"/>
                  <a:pt x="3147062" y="680951"/>
                </a:cubicBezTo>
                <a:cubicBezTo>
                  <a:pt x="3152331" y="651511"/>
                  <a:pt x="3154622" y="678088"/>
                  <a:pt x="3159433" y="666288"/>
                </a:cubicBezTo>
                <a:cubicBezTo>
                  <a:pt x="3161495" y="642003"/>
                  <a:pt x="3164474" y="648418"/>
                  <a:pt x="3167681" y="616228"/>
                </a:cubicBezTo>
                <a:cubicBezTo>
                  <a:pt x="3169056" y="642690"/>
                  <a:pt x="3169056" y="649334"/>
                  <a:pt x="3173867" y="643606"/>
                </a:cubicBezTo>
                <a:cubicBezTo>
                  <a:pt x="3172722" y="673391"/>
                  <a:pt x="3166879" y="663424"/>
                  <a:pt x="3162870" y="672933"/>
                </a:cubicBezTo>
                <a:cubicBezTo>
                  <a:pt x="3165276" y="700655"/>
                  <a:pt x="3159662" y="729293"/>
                  <a:pt x="3156570" y="757703"/>
                </a:cubicBezTo>
                <a:cubicBezTo>
                  <a:pt x="3161610" y="765493"/>
                  <a:pt x="3167109" y="767669"/>
                  <a:pt x="3170660" y="728262"/>
                </a:cubicBezTo>
                <a:cubicBezTo>
                  <a:pt x="3177877" y="737312"/>
                  <a:pt x="3184865" y="771679"/>
                  <a:pt x="3194029" y="712339"/>
                </a:cubicBezTo>
                <a:cubicBezTo>
                  <a:pt x="3198611" y="720358"/>
                  <a:pt x="3191738" y="762858"/>
                  <a:pt x="3197007" y="747622"/>
                </a:cubicBezTo>
                <a:cubicBezTo>
                  <a:pt x="3198382" y="740520"/>
                  <a:pt x="3197809" y="733303"/>
                  <a:pt x="3198726" y="726086"/>
                </a:cubicBezTo>
                <a:cubicBezTo>
                  <a:pt x="3203652" y="749341"/>
                  <a:pt x="3211670" y="745217"/>
                  <a:pt x="3220033" y="738801"/>
                </a:cubicBezTo>
                <a:cubicBezTo>
                  <a:pt x="3224157" y="735594"/>
                  <a:pt x="3228510" y="731814"/>
                  <a:pt x="3232634" y="730668"/>
                </a:cubicBezTo>
                <a:cubicBezTo>
                  <a:pt x="3236873" y="729408"/>
                  <a:pt x="3241340" y="730324"/>
                  <a:pt x="3245349" y="737312"/>
                </a:cubicBezTo>
                <a:cubicBezTo>
                  <a:pt x="3238705" y="706268"/>
                  <a:pt x="3238705" y="715776"/>
                  <a:pt x="3234352" y="680837"/>
                </a:cubicBezTo>
                <a:cubicBezTo>
                  <a:pt x="3231717" y="713370"/>
                  <a:pt x="3229427" y="663310"/>
                  <a:pt x="3226792" y="695729"/>
                </a:cubicBezTo>
                <a:cubicBezTo>
                  <a:pt x="3227937" y="704550"/>
                  <a:pt x="3230572" y="696416"/>
                  <a:pt x="3229197" y="710048"/>
                </a:cubicBezTo>
                <a:cubicBezTo>
                  <a:pt x="3216596" y="729637"/>
                  <a:pt x="3212014" y="688856"/>
                  <a:pt x="3200330" y="704664"/>
                </a:cubicBezTo>
                <a:cubicBezTo>
                  <a:pt x="3203995" y="690001"/>
                  <a:pt x="3209608" y="688397"/>
                  <a:pt x="3203652" y="661592"/>
                </a:cubicBezTo>
                <a:cubicBezTo>
                  <a:pt x="3208921" y="639139"/>
                  <a:pt x="3211556" y="645554"/>
                  <a:pt x="3213274" y="675224"/>
                </a:cubicBezTo>
                <a:cubicBezTo>
                  <a:pt x="3217054" y="660561"/>
                  <a:pt x="3229427" y="621383"/>
                  <a:pt x="3236987" y="637077"/>
                </a:cubicBezTo>
                <a:cubicBezTo>
                  <a:pt x="3235154" y="649449"/>
                  <a:pt x="3232290" y="661935"/>
                  <a:pt x="3235727" y="673505"/>
                </a:cubicBezTo>
                <a:cubicBezTo>
                  <a:pt x="3239278" y="690803"/>
                  <a:pt x="3242829" y="657124"/>
                  <a:pt x="3246266" y="657468"/>
                </a:cubicBezTo>
                <a:cubicBezTo>
                  <a:pt x="3244891" y="650365"/>
                  <a:pt x="3243631" y="643263"/>
                  <a:pt x="3242257" y="636275"/>
                </a:cubicBezTo>
                <a:cubicBezTo>
                  <a:pt x="3254858" y="637077"/>
                  <a:pt x="3267344" y="623216"/>
                  <a:pt x="3279487" y="608782"/>
                </a:cubicBezTo>
                <a:cubicBezTo>
                  <a:pt x="3284527" y="622758"/>
                  <a:pt x="3281778" y="637879"/>
                  <a:pt x="3285787" y="652084"/>
                </a:cubicBezTo>
                <a:cubicBezTo>
                  <a:pt x="3287277" y="642117"/>
                  <a:pt x="3288766" y="632036"/>
                  <a:pt x="3290255" y="622070"/>
                </a:cubicBezTo>
                <a:cubicBezTo>
                  <a:pt x="3293577" y="633869"/>
                  <a:pt x="3291859" y="646470"/>
                  <a:pt x="3292661" y="658613"/>
                </a:cubicBezTo>
                <a:cubicBezTo>
                  <a:pt x="3294837" y="643836"/>
                  <a:pt x="3298274" y="668694"/>
                  <a:pt x="3300107" y="642805"/>
                </a:cubicBezTo>
                <a:cubicBezTo>
                  <a:pt x="3298503" y="633297"/>
                  <a:pt x="3295525" y="623789"/>
                  <a:pt x="3296555" y="613822"/>
                </a:cubicBezTo>
                <a:cubicBezTo>
                  <a:pt x="3300909" y="624476"/>
                  <a:pt x="3303887" y="600419"/>
                  <a:pt x="3308469" y="619321"/>
                </a:cubicBezTo>
                <a:cubicBezTo>
                  <a:pt x="3307095" y="631922"/>
                  <a:pt x="3304689" y="644637"/>
                  <a:pt x="3308584" y="656437"/>
                </a:cubicBezTo>
                <a:cubicBezTo>
                  <a:pt x="3310417" y="635244"/>
                  <a:pt x="3313739" y="653115"/>
                  <a:pt x="3315228" y="625851"/>
                </a:cubicBezTo>
                <a:cubicBezTo>
                  <a:pt x="3312364" y="613593"/>
                  <a:pt x="3311906" y="601336"/>
                  <a:pt x="3312364" y="588849"/>
                </a:cubicBezTo>
                <a:cubicBezTo>
                  <a:pt x="3322101" y="649105"/>
                  <a:pt x="3327256" y="578654"/>
                  <a:pt x="3335390" y="591370"/>
                </a:cubicBezTo>
                <a:cubicBezTo>
                  <a:pt x="3337222" y="606147"/>
                  <a:pt x="3331839" y="622414"/>
                  <a:pt x="3334931" y="636733"/>
                </a:cubicBezTo>
                <a:cubicBezTo>
                  <a:pt x="3344783" y="655635"/>
                  <a:pt x="3354978" y="640972"/>
                  <a:pt x="3365861" y="631922"/>
                </a:cubicBezTo>
                <a:cubicBezTo>
                  <a:pt x="3376744" y="622872"/>
                  <a:pt x="3388199" y="619550"/>
                  <a:pt x="3402633" y="662164"/>
                </a:cubicBezTo>
                <a:cubicBezTo>
                  <a:pt x="3403779" y="649334"/>
                  <a:pt x="3398280" y="637421"/>
                  <a:pt x="3401144" y="624132"/>
                </a:cubicBezTo>
                <a:cubicBezTo>
                  <a:pt x="3408361" y="622987"/>
                  <a:pt x="3401373" y="642575"/>
                  <a:pt x="3408246" y="661248"/>
                </a:cubicBezTo>
                <a:cubicBezTo>
                  <a:pt x="3415578" y="659873"/>
                  <a:pt x="3405726" y="643148"/>
                  <a:pt x="3409392" y="622643"/>
                </a:cubicBezTo>
                <a:cubicBezTo>
                  <a:pt x="3414547" y="637191"/>
                  <a:pt x="3412256" y="653000"/>
                  <a:pt x="3418900" y="667090"/>
                </a:cubicBezTo>
                <a:cubicBezTo>
                  <a:pt x="3423253" y="641774"/>
                  <a:pt x="3431959" y="668350"/>
                  <a:pt x="3435969" y="640170"/>
                </a:cubicBezTo>
                <a:cubicBezTo>
                  <a:pt x="3432188" y="627798"/>
                  <a:pt x="3431043" y="615197"/>
                  <a:pt x="3431043" y="602138"/>
                </a:cubicBezTo>
                <a:cubicBezTo>
                  <a:pt x="3433678" y="609240"/>
                  <a:pt x="3434594" y="597555"/>
                  <a:pt x="3435396" y="585527"/>
                </a:cubicBezTo>
                <a:cubicBezTo>
                  <a:pt x="3450173" y="629631"/>
                  <a:pt x="3450517" y="566167"/>
                  <a:pt x="3460369" y="587933"/>
                </a:cubicBezTo>
                <a:cubicBezTo>
                  <a:pt x="3464722" y="635244"/>
                  <a:pt x="3452465" y="606033"/>
                  <a:pt x="3449028" y="621841"/>
                </a:cubicBezTo>
                <a:cubicBezTo>
                  <a:pt x="3451204" y="629287"/>
                  <a:pt x="3451090" y="637077"/>
                  <a:pt x="3452694" y="644523"/>
                </a:cubicBezTo>
                <a:cubicBezTo>
                  <a:pt x="3462889" y="637764"/>
                  <a:pt x="3474001" y="639941"/>
                  <a:pt x="3484769" y="638222"/>
                </a:cubicBezTo>
                <a:cubicBezTo>
                  <a:pt x="3476063" y="616801"/>
                  <a:pt x="3468731" y="606834"/>
                  <a:pt x="3463462" y="618748"/>
                </a:cubicBezTo>
                <a:cubicBezTo>
                  <a:pt x="3465524" y="605231"/>
                  <a:pt x="3461858" y="592973"/>
                  <a:pt x="3461056" y="580029"/>
                </a:cubicBezTo>
                <a:cubicBezTo>
                  <a:pt x="3476292" y="623674"/>
                  <a:pt x="3467013" y="571781"/>
                  <a:pt x="3475261" y="576936"/>
                </a:cubicBezTo>
                <a:cubicBezTo>
                  <a:pt x="3479728" y="597785"/>
                  <a:pt x="3489695" y="626882"/>
                  <a:pt x="3494735" y="620581"/>
                </a:cubicBezTo>
                <a:cubicBezTo>
                  <a:pt x="3488549" y="584496"/>
                  <a:pt x="3486373" y="584725"/>
                  <a:pt x="3482134" y="559752"/>
                </a:cubicBezTo>
                <a:cubicBezTo>
                  <a:pt x="3489122" y="583694"/>
                  <a:pt x="3490382" y="555743"/>
                  <a:pt x="3499318" y="595837"/>
                </a:cubicBezTo>
                <a:cubicBezTo>
                  <a:pt x="3496683" y="566167"/>
                  <a:pt x="3504358" y="550703"/>
                  <a:pt x="3511002" y="593546"/>
                </a:cubicBezTo>
                <a:cubicBezTo>
                  <a:pt x="3516730" y="543027"/>
                  <a:pt x="3530362" y="561127"/>
                  <a:pt x="3542276" y="561585"/>
                </a:cubicBezTo>
                <a:cubicBezTo>
                  <a:pt x="3547201" y="546120"/>
                  <a:pt x="3538724" y="493311"/>
                  <a:pt x="3545254" y="503964"/>
                </a:cubicBezTo>
                <a:cubicBezTo>
                  <a:pt x="3548347" y="550244"/>
                  <a:pt x="3552585" y="513816"/>
                  <a:pt x="3562552" y="565251"/>
                </a:cubicBezTo>
                <a:cubicBezTo>
                  <a:pt x="3562781" y="486781"/>
                  <a:pt x="3586723" y="541080"/>
                  <a:pt x="3581568" y="463985"/>
                </a:cubicBezTo>
                <a:cubicBezTo>
                  <a:pt x="3590045" y="490790"/>
                  <a:pt x="3588670" y="451842"/>
                  <a:pt x="3593482" y="453216"/>
                </a:cubicBezTo>
                <a:cubicBezTo>
                  <a:pt x="3601272" y="547839"/>
                  <a:pt x="3626703" y="467650"/>
                  <a:pt x="3629682" y="436950"/>
                </a:cubicBezTo>
                <a:cubicBezTo>
                  <a:pt x="3641366" y="488499"/>
                  <a:pt x="3623840" y="470514"/>
                  <a:pt x="3628078" y="495029"/>
                </a:cubicBezTo>
                <a:cubicBezTo>
                  <a:pt x="3635410" y="511754"/>
                  <a:pt x="3643657" y="532947"/>
                  <a:pt x="3648240" y="532259"/>
                </a:cubicBezTo>
                <a:cubicBezTo>
                  <a:pt x="3637472" y="489759"/>
                  <a:pt x="3648010" y="517940"/>
                  <a:pt x="3651791" y="515076"/>
                </a:cubicBezTo>
                <a:cubicBezTo>
                  <a:pt x="3644689" y="477731"/>
                  <a:pt x="3646063" y="477158"/>
                  <a:pt x="3644345" y="450582"/>
                </a:cubicBezTo>
                <a:cubicBezTo>
                  <a:pt x="3654197" y="470743"/>
                  <a:pt x="3648240" y="493769"/>
                  <a:pt x="3654884" y="514503"/>
                </a:cubicBezTo>
                <a:cubicBezTo>
                  <a:pt x="3665423" y="540278"/>
                  <a:pt x="3672525" y="534665"/>
                  <a:pt x="3680659" y="592401"/>
                </a:cubicBezTo>
                <a:cubicBezTo>
                  <a:pt x="3678482" y="556889"/>
                  <a:pt x="3672640" y="522178"/>
                  <a:pt x="3670807" y="486781"/>
                </a:cubicBezTo>
                <a:cubicBezTo>
                  <a:pt x="3681346" y="526417"/>
                  <a:pt x="3690854" y="518627"/>
                  <a:pt x="3700591" y="548297"/>
                </a:cubicBezTo>
                <a:cubicBezTo>
                  <a:pt x="3695895" y="513358"/>
                  <a:pt x="3678024" y="480137"/>
                  <a:pt x="3671494" y="445427"/>
                </a:cubicBezTo>
                <a:cubicBezTo>
                  <a:pt x="3679857" y="429389"/>
                  <a:pt x="3703111" y="545662"/>
                  <a:pt x="3704944" y="473722"/>
                </a:cubicBezTo>
                <a:cubicBezTo>
                  <a:pt x="3686730" y="462266"/>
                  <a:pt x="3680086" y="409113"/>
                  <a:pt x="3660383" y="389639"/>
                </a:cubicBezTo>
                <a:cubicBezTo>
                  <a:pt x="3666912" y="391357"/>
                  <a:pt x="3677795" y="372455"/>
                  <a:pt x="3684324" y="402698"/>
                </a:cubicBezTo>
                <a:cubicBezTo>
                  <a:pt x="3682033" y="398459"/>
                  <a:pt x="3680888" y="400521"/>
                  <a:pt x="3681232" y="411175"/>
                </a:cubicBezTo>
                <a:cubicBezTo>
                  <a:pt x="3696238" y="458142"/>
                  <a:pt x="3704601" y="466047"/>
                  <a:pt x="3711474" y="464328"/>
                </a:cubicBezTo>
                <a:cubicBezTo>
                  <a:pt x="3714109" y="490676"/>
                  <a:pt x="3709870" y="491821"/>
                  <a:pt x="3723158" y="528593"/>
                </a:cubicBezTo>
                <a:cubicBezTo>
                  <a:pt x="3725679" y="521377"/>
                  <a:pt x="3733125" y="540736"/>
                  <a:pt x="3732896" y="518627"/>
                </a:cubicBezTo>
                <a:cubicBezTo>
                  <a:pt x="3726252" y="496289"/>
                  <a:pt x="3722815" y="517482"/>
                  <a:pt x="3723731" y="487010"/>
                </a:cubicBezTo>
                <a:cubicBezTo>
                  <a:pt x="3733812" y="496289"/>
                  <a:pt x="3743091" y="520116"/>
                  <a:pt x="3736676" y="459975"/>
                </a:cubicBezTo>
                <a:cubicBezTo>
                  <a:pt x="3753745" y="513472"/>
                  <a:pt x="3767377" y="492509"/>
                  <a:pt x="3755921" y="449551"/>
                </a:cubicBezTo>
                <a:cubicBezTo>
                  <a:pt x="3760160" y="460090"/>
                  <a:pt x="3764398" y="470629"/>
                  <a:pt x="3768637" y="480939"/>
                </a:cubicBezTo>
                <a:cubicBezTo>
                  <a:pt x="3762909" y="437522"/>
                  <a:pt x="3771157" y="459975"/>
                  <a:pt x="3775166" y="447374"/>
                </a:cubicBezTo>
                <a:cubicBezTo>
                  <a:pt x="3786622" y="478648"/>
                  <a:pt x="3786851" y="498351"/>
                  <a:pt x="3797734" y="510837"/>
                </a:cubicBezTo>
                <a:cubicBezTo>
                  <a:pt x="3798650" y="479564"/>
                  <a:pt x="3798765" y="444510"/>
                  <a:pt x="3814001" y="468338"/>
                </a:cubicBezTo>
                <a:cubicBezTo>
                  <a:pt x="3815833" y="494227"/>
                  <a:pt x="3800598" y="477617"/>
                  <a:pt x="3810793" y="517825"/>
                </a:cubicBezTo>
                <a:cubicBezTo>
                  <a:pt x="3815719" y="510265"/>
                  <a:pt x="3824654" y="542684"/>
                  <a:pt x="3827289" y="540851"/>
                </a:cubicBezTo>
                <a:cubicBezTo>
                  <a:pt x="3830954" y="506026"/>
                  <a:pt x="3836568" y="513701"/>
                  <a:pt x="3830496" y="458715"/>
                </a:cubicBezTo>
                <a:cubicBezTo>
                  <a:pt x="3858219" y="507515"/>
                  <a:pt x="3844816" y="367873"/>
                  <a:pt x="3880786" y="454706"/>
                </a:cubicBezTo>
                <a:cubicBezTo>
                  <a:pt x="3876547" y="433398"/>
                  <a:pt x="3876433" y="424921"/>
                  <a:pt x="3880328" y="422287"/>
                </a:cubicBezTo>
                <a:cubicBezTo>
                  <a:pt x="3892356" y="439126"/>
                  <a:pt x="3897282" y="496289"/>
                  <a:pt x="3905071" y="486552"/>
                </a:cubicBezTo>
                <a:cubicBezTo>
                  <a:pt x="3905873" y="467650"/>
                  <a:pt x="3891325" y="449092"/>
                  <a:pt x="3894074" y="430305"/>
                </a:cubicBezTo>
                <a:cubicBezTo>
                  <a:pt x="3903926" y="424349"/>
                  <a:pt x="3918245" y="448405"/>
                  <a:pt x="3913892" y="398001"/>
                </a:cubicBezTo>
                <a:cubicBezTo>
                  <a:pt x="3926264" y="414039"/>
                  <a:pt x="3916527" y="430076"/>
                  <a:pt x="3925004" y="446114"/>
                </a:cubicBezTo>
                <a:cubicBezTo>
                  <a:pt x="3934283" y="447718"/>
                  <a:pt x="3950779" y="460892"/>
                  <a:pt x="3941500" y="405103"/>
                </a:cubicBezTo>
                <a:cubicBezTo>
                  <a:pt x="3950206" y="409800"/>
                  <a:pt x="3962692" y="429962"/>
                  <a:pt x="3962349" y="397085"/>
                </a:cubicBezTo>
                <a:cubicBezTo>
                  <a:pt x="3970940" y="415642"/>
                  <a:pt x="3973346" y="434200"/>
                  <a:pt x="3984572" y="452873"/>
                </a:cubicBezTo>
                <a:cubicBezTo>
                  <a:pt x="3978272" y="402698"/>
                  <a:pt x="4001297" y="472920"/>
                  <a:pt x="3998433" y="437179"/>
                </a:cubicBezTo>
                <a:cubicBezTo>
                  <a:pt x="3991904" y="415986"/>
                  <a:pt x="3989728" y="394908"/>
                  <a:pt x="3986291" y="373715"/>
                </a:cubicBezTo>
                <a:cubicBezTo>
                  <a:pt x="4001641" y="408196"/>
                  <a:pt x="3995570" y="442448"/>
                  <a:pt x="4013555" y="476929"/>
                </a:cubicBezTo>
                <a:cubicBezTo>
                  <a:pt x="4012066" y="459059"/>
                  <a:pt x="4018252" y="472003"/>
                  <a:pt x="4020543" y="469140"/>
                </a:cubicBezTo>
                <a:cubicBezTo>
                  <a:pt x="4014929" y="450582"/>
                  <a:pt x="4008400" y="432138"/>
                  <a:pt x="4008514" y="413695"/>
                </a:cubicBezTo>
                <a:cubicBezTo>
                  <a:pt x="4020199" y="434659"/>
                  <a:pt x="4019168" y="461923"/>
                  <a:pt x="4027531" y="461235"/>
                </a:cubicBezTo>
                <a:cubicBezTo>
                  <a:pt x="4026500" y="435002"/>
                  <a:pt x="4016304" y="408655"/>
                  <a:pt x="4007713" y="382192"/>
                </a:cubicBezTo>
                <a:cubicBezTo>
                  <a:pt x="4025354" y="426181"/>
                  <a:pt x="4001870" y="350804"/>
                  <a:pt x="4014471" y="374517"/>
                </a:cubicBezTo>
                <a:cubicBezTo>
                  <a:pt x="4016304" y="391128"/>
                  <a:pt x="4019168" y="382994"/>
                  <a:pt x="4025698" y="398345"/>
                </a:cubicBezTo>
                <a:cubicBezTo>
                  <a:pt x="4027645" y="414955"/>
                  <a:pt x="4020772" y="406707"/>
                  <a:pt x="4026385" y="421943"/>
                </a:cubicBezTo>
                <a:cubicBezTo>
                  <a:pt x="4040704" y="455393"/>
                  <a:pt x="4039330" y="426296"/>
                  <a:pt x="4044255" y="422630"/>
                </a:cubicBezTo>
                <a:cubicBezTo>
                  <a:pt x="4032342" y="391930"/>
                  <a:pt x="4040246" y="439470"/>
                  <a:pt x="4025698" y="398230"/>
                </a:cubicBezTo>
                <a:cubicBezTo>
                  <a:pt x="4021917" y="347597"/>
                  <a:pt x="4045287" y="399605"/>
                  <a:pt x="4027302" y="328581"/>
                </a:cubicBezTo>
                <a:cubicBezTo>
                  <a:pt x="4037497" y="365697"/>
                  <a:pt x="4042766" y="366269"/>
                  <a:pt x="4050785" y="391815"/>
                </a:cubicBezTo>
                <a:cubicBezTo>
                  <a:pt x="4049639" y="396970"/>
                  <a:pt x="4051472" y="422401"/>
                  <a:pt x="4059491" y="446687"/>
                </a:cubicBezTo>
                <a:cubicBezTo>
                  <a:pt x="4066594" y="448291"/>
                  <a:pt x="4090650" y="478418"/>
                  <a:pt x="4077133" y="424005"/>
                </a:cubicBezTo>
                <a:cubicBezTo>
                  <a:pt x="4077820" y="447260"/>
                  <a:pt x="4062584" y="424234"/>
                  <a:pt x="4054336" y="392044"/>
                </a:cubicBezTo>
                <a:cubicBezTo>
                  <a:pt x="4058002" y="364666"/>
                  <a:pt x="4072207" y="377725"/>
                  <a:pt x="4070603" y="331101"/>
                </a:cubicBezTo>
                <a:cubicBezTo>
                  <a:pt x="4090536" y="370737"/>
                  <a:pt x="4084121" y="307503"/>
                  <a:pt x="4100960" y="370966"/>
                </a:cubicBezTo>
                <a:cubicBezTo>
                  <a:pt x="4102449" y="341640"/>
                  <a:pt x="4112187" y="353783"/>
                  <a:pt x="4110468" y="326290"/>
                </a:cubicBezTo>
                <a:cubicBezTo>
                  <a:pt x="4124100" y="378183"/>
                  <a:pt x="4121580" y="314949"/>
                  <a:pt x="4137160" y="351606"/>
                </a:cubicBezTo>
                <a:cubicBezTo>
                  <a:pt x="4140138" y="382422"/>
                  <a:pt x="4123642" y="342098"/>
                  <a:pt x="4126735" y="373028"/>
                </a:cubicBezTo>
                <a:cubicBezTo>
                  <a:pt x="4155488" y="425494"/>
                  <a:pt x="4119633" y="388837"/>
                  <a:pt x="4136129" y="434200"/>
                </a:cubicBezTo>
                <a:cubicBezTo>
                  <a:pt x="4147469" y="449551"/>
                  <a:pt x="4148271" y="436262"/>
                  <a:pt x="4155259" y="450811"/>
                </a:cubicBezTo>
                <a:cubicBezTo>
                  <a:pt x="4150104" y="399834"/>
                  <a:pt x="4162247" y="392388"/>
                  <a:pt x="4159268" y="346222"/>
                </a:cubicBezTo>
                <a:cubicBezTo>
                  <a:pt x="4168777" y="369362"/>
                  <a:pt x="4166257" y="391815"/>
                  <a:pt x="4176566" y="414955"/>
                </a:cubicBezTo>
                <a:cubicBezTo>
                  <a:pt x="4180232" y="440501"/>
                  <a:pt x="4162018" y="418965"/>
                  <a:pt x="4174046" y="452415"/>
                </a:cubicBezTo>
                <a:cubicBezTo>
                  <a:pt x="4181034" y="440043"/>
                  <a:pt x="4185845" y="419423"/>
                  <a:pt x="4208298" y="461923"/>
                </a:cubicBezTo>
                <a:cubicBezTo>
                  <a:pt x="4211620" y="442677"/>
                  <a:pt x="4207954" y="399490"/>
                  <a:pt x="4230522" y="447832"/>
                </a:cubicBezTo>
                <a:cubicBezTo>
                  <a:pt x="4241748" y="440501"/>
                  <a:pt x="4214713" y="340953"/>
                  <a:pt x="4239915" y="382880"/>
                </a:cubicBezTo>
                <a:cubicBezTo>
                  <a:pt x="4234531" y="393992"/>
                  <a:pt x="4243695" y="419423"/>
                  <a:pt x="4249881" y="449665"/>
                </a:cubicBezTo>
                <a:cubicBezTo>
                  <a:pt x="4254693" y="410717"/>
                  <a:pt x="4294214" y="450353"/>
                  <a:pt x="4282644" y="394908"/>
                </a:cubicBezTo>
                <a:cubicBezTo>
                  <a:pt x="4263743" y="354814"/>
                  <a:pt x="4289632" y="426411"/>
                  <a:pt x="4270731" y="386316"/>
                </a:cubicBezTo>
                <a:cubicBezTo>
                  <a:pt x="4270272" y="374288"/>
                  <a:pt x="4269814" y="362260"/>
                  <a:pt x="4269356" y="350117"/>
                </a:cubicBezTo>
                <a:cubicBezTo>
                  <a:pt x="4285852" y="395137"/>
                  <a:pt x="4293642" y="390211"/>
                  <a:pt x="4301775" y="389409"/>
                </a:cubicBezTo>
                <a:cubicBezTo>
                  <a:pt x="4288257" y="333163"/>
                  <a:pt x="4307274" y="360885"/>
                  <a:pt x="4307503" y="332934"/>
                </a:cubicBezTo>
                <a:cubicBezTo>
                  <a:pt x="4321364" y="350461"/>
                  <a:pt x="4325488" y="370050"/>
                  <a:pt x="4332361" y="371195"/>
                </a:cubicBezTo>
                <a:cubicBezTo>
                  <a:pt x="4329612" y="327092"/>
                  <a:pt x="4292267" y="309679"/>
                  <a:pt x="4301660" y="282873"/>
                </a:cubicBezTo>
                <a:cubicBezTo>
                  <a:pt x="4316667" y="332705"/>
                  <a:pt x="4357907" y="381963"/>
                  <a:pt x="4363405" y="360885"/>
                </a:cubicBezTo>
                <a:cubicBezTo>
                  <a:pt x="4356188" y="348284"/>
                  <a:pt x="4352408" y="336141"/>
                  <a:pt x="4350232" y="324342"/>
                </a:cubicBezTo>
                <a:cubicBezTo>
                  <a:pt x="4361916" y="339693"/>
                  <a:pt x="4361458" y="353668"/>
                  <a:pt x="4371539" y="368675"/>
                </a:cubicBezTo>
                <a:cubicBezTo>
                  <a:pt x="4383223" y="360542"/>
                  <a:pt x="4367071" y="315636"/>
                  <a:pt x="4390784" y="356990"/>
                </a:cubicBezTo>
                <a:cubicBezTo>
                  <a:pt x="4388951" y="340724"/>
                  <a:pt x="4378870" y="323426"/>
                  <a:pt x="4377037" y="307159"/>
                </a:cubicBezTo>
                <a:cubicBezTo>
                  <a:pt x="4388722" y="322395"/>
                  <a:pt x="4388264" y="335912"/>
                  <a:pt x="4398459" y="351034"/>
                </a:cubicBezTo>
                <a:cubicBezTo>
                  <a:pt x="4398230" y="322280"/>
                  <a:pt x="4403499" y="311054"/>
                  <a:pt x="4421943" y="340380"/>
                </a:cubicBezTo>
                <a:cubicBezTo>
                  <a:pt x="4424349" y="322624"/>
                  <a:pt x="4404416" y="302004"/>
                  <a:pt x="4407967" y="284363"/>
                </a:cubicBezTo>
                <a:cubicBezTo>
                  <a:pt x="4416215" y="292038"/>
                  <a:pt x="4416788" y="275886"/>
                  <a:pt x="4423890" y="279895"/>
                </a:cubicBezTo>
                <a:cubicBezTo>
                  <a:pt x="4423203" y="293069"/>
                  <a:pt x="4425723" y="306815"/>
                  <a:pt x="4433398" y="321478"/>
                </a:cubicBezTo>
                <a:cubicBezTo>
                  <a:pt x="4462839" y="303837"/>
                  <a:pt x="4482542" y="291351"/>
                  <a:pt x="4521491" y="300171"/>
                </a:cubicBezTo>
                <a:cubicBezTo>
                  <a:pt x="4516221" y="290778"/>
                  <a:pt x="4511296" y="281384"/>
                  <a:pt x="4512441" y="272907"/>
                </a:cubicBezTo>
                <a:cubicBezTo>
                  <a:pt x="4526531" y="301546"/>
                  <a:pt x="4520918" y="270960"/>
                  <a:pt x="4529051" y="281842"/>
                </a:cubicBezTo>
                <a:cubicBezTo>
                  <a:pt x="4531113" y="292954"/>
                  <a:pt x="4535123" y="304295"/>
                  <a:pt x="4542454" y="315865"/>
                </a:cubicBezTo>
                <a:cubicBezTo>
                  <a:pt x="4546808" y="301317"/>
                  <a:pt x="4563418" y="323311"/>
                  <a:pt x="4562272" y="292611"/>
                </a:cubicBezTo>
                <a:cubicBezTo>
                  <a:pt x="4570406" y="304295"/>
                  <a:pt x="4572009" y="315178"/>
                  <a:pt x="4579685" y="326748"/>
                </a:cubicBezTo>
                <a:cubicBezTo>
                  <a:pt x="4575332" y="278864"/>
                  <a:pt x="4604085" y="328352"/>
                  <a:pt x="4608094" y="305326"/>
                </a:cubicBezTo>
                <a:cubicBezTo>
                  <a:pt x="4603741" y="298453"/>
                  <a:pt x="4602825" y="292038"/>
                  <a:pt x="4599274" y="285394"/>
                </a:cubicBezTo>
                <a:cubicBezTo>
                  <a:pt x="4596410" y="294558"/>
                  <a:pt x="4586672" y="283217"/>
                  <a:pt x="4578196" y="275771"/>
                </a:cubicBezTo>
                <a:cubicBezTo>
                  <a:pt x="4583809" y="267179"/>
                  <a:pt x="4590224" y="257213"/>
                  <a:pt x="4580830" y="220327"/>
                </a:cubicBezTo>
                <a:cubicBezTo>
                  <a:pt x="4598815" y="239915"/>
                  <a:pt x="4582434" y="253662"/>
                  <a:pt x="4594691" y="272220"/>
                </a:cubicBezTo>
                <a:cubicBezTo>
                  <a:pt x="4616800" y="258588"/>
                  <a:pt x="4628829" y="162476"/>
                  <a:pt x="4668350" y="199478"/>
                </a:cubicBezTo>
                <a:cubicBezTo>
                  <a:pt x="4661706" y="170495"/>
                  <a:pt x="4669152" y="184127"/>
                  <a:pt x="4676598" y="183440"/>
                </a:cubicBezTo>
                <a:cubicBezTo>
                  <a:pt x="4693781" y="229262"/>
                  <a:pt x="4659873" y="211620"/>
                  <a:pt x="4682211" y="255151"/>
                </a:cubicBezTo>
                <a:cubicBezTo>
                  <a:pt x="4700311" y="256984"/>
                  <a:pt x="4715890" y="243352"/>
                  <a:pt x="4728377" y="216203"/>
                </a:cubicBezTo>
                <a:cubicBezTo>
                  <a:pt x="4743956" y="235448"/>
                  <a:pt x="4744185" y="249653"/>
                  <a:pt x="4728377" y="221930"/>
                </a:cubicBezTo>
                <a:cubicBezTo>
                  <a:pt x="4736625" y="240374"/>
                  <a:pt x="4720129" y="254578"/>
                  <a:pt x="4733646" y="286768"/>
                </a:cubicBezTo>
                <a:cubicBezTo>
                  <a:pt x="4746133" y="283446"/>
                  <a:pt x="4754724" y="250225"/>
                  <a:pt x="4749913" y="231438"/>
                </a:cubicBezTo>
                <a:cubicBezTo>
                  <a:pt x="4750830" y="239228"/>
                  <a:pt x="4757015" y="248049"/>
                  <a:pt x="4763201" y="256755"/>
                </a:cubicBezTo>
                <a:cubicBezTo>
                  <a:pt x="4774542" y="214141"/>
                  <a:pt x="4803525" y="218723"/>
                  <a:pt x="4797568" y="130401"/>
                </a:cubicBezTo>
                <a:cubicBezTo>
                  <a:pt x="4810513" y="149532"/>
                  <a:pt x="4813835" y="166142"/>
                  <a:pt x="4819333" y="183440"/>
                </a:cubicBezTo>
                <a:cubicBezTo>
                  <a:pt x="4811773" y="174619"/>
                  <a:pt x="4808107" y="159154"/>
                  <a:pt x="4806274" y="164538"/>
                </a:cubicBezTo>
                <a:cubicBezTo>
                  <a:pt x="4801348" y="165226"/>
                  <a:pt x="4801577" y="170953"/>
                  <a:pt x="4810627" y="186991"/>
                </a:cubicBezTo>
                <a:cubicBezTo>
                  <a:pt x="4817042" y="186304"/>
                  <a:pt x="4828841" y="199821"/>
                  <a:pt x="4832622" y="191573"/>
                </a:cubicBezTo>
                <a:cubicBezTo>
                  <a:pt x="4826436" y="181378"/>
                  <a:pt x="4827810" y="172901"/>
                  <a:pt x="4824030" y="163164"/>
                </a:cubicBezTo>
                <a:cubicBezTo>
                  <a:pt x="4827123" y="157092"/>
                  <a:pt x="4848430" y="199363"/>
                  <a:pt x="4850378" y="190084"/>
                </a:cubicBezTo>
                <a:cubicBezTo>
                  <a:pt x="4849805" y="182867"/>
                  <a:pt x="4851294" y="176338"/>
                  <a:pt x="4846254" y="168204"/>
                </a:cubicBezTo>
                <a:cubicBezTo>
                  <a:pt x="4835715" y="169006"/>
                  <a:pt x="4838808" y="172328"/>
                  <a:pt x="4824259" y="142086"/>
                </a:cubicBezTo>
                <a:cubicBezTo>
                  <a:pt x="4821739" y="151479"/>
                  <a:pt x="4813835" y="146553"/>
                  <a:pt x="4806503" y="143231"/>
                </a:cubicBezTo>
                <a:cubicBezTo>
                  <a:pt x="4805472" y="122955"/>
                  <a:pt x="4790007" y="132692"/>
                  <a:pt x="4788976" y="112416"/>
                </a:cubicBezTo>
                <a:cubicBezTo>
                  <a:pt x="4796881" y="110469"/>
                  <a:pt x="4794704" y="114822"/>
                  <a:pt x="4810971" y="138878"/>
                </a:cubicBezTo>
                <a:cubicBezTo>
                  <a:pt x="4835600" y="151021"/>
                  <a:pt x="4824030" y="104626"/>
                  <a:pt x="4838235" y="103710"/>
                </a:cubicBezTo>
                <a:cubicBezTo>
                  <a:pt x="4843963" y="134067"/>
                  <a:pt x="4843046" y="163736"/>
                  <a:pt x="4863666" y="197988"/>
                </a:cubicBezTo>
                <a:cubicBezTo>
                  <a:pt x="4882682" y="217806"/>
                  <a:pt x="4872830" y="160873"/>
                  <a:pt x="4886348" y="166028"/>
                </a:cubicBezTo>
                <a:cubicBezTo>
                  <a:pt x="4907541" y="200165"/>
                  <a:pt x="4907770" y="179201"/>
                  <a:pt x="4917507" y="183096"/>
                </a:cubicBezTo>
                <a:cubicBezTo>
                  <a:pt x="4907082" y="157894"/>
                  <a:pt x="4920027" y="130974"/>
                  <a:pt x="4931941" y="156290"/>
                </a:cubicBezTo>
                <a:cubicBezTo>
                  <a:pt x="4924724" y="153885"/>
                  <a:pt x="4917392" y="164538"/>
                  <a:pt x="4935492" y="186991"/>
                </a:cubicBezTo>
                <a:cubicBezTo>
                  <a:pt x="4933774" y="168548"/>
                  <a:pt x="4942251" y="176108"/>
                  <a:pt x="4945114" y="169235"/>
                </a:cubicBezTo>
                <a:cubicBezTo>
                  <a:pt x="4938241" y="159498"/>
                  <a:pt x="4942136" y="152281"/>
                  <a:pt x="4932399" y="141627"/>
                </a:cubicBezTo>
                <a:cubicBezTo>
                  <a:pt x="4945229" y="128110"/>
                  <a:pt x="4941334" y="134067"/>
                  <a:pt x="4951988" y="112530"/>
                </a:cubicBezTo>
                <a:cubicBezTo>
                  <a:pt x="4990936" y="165913"/>
                  <a:pt x="4963787" y="80226"/>
                  <a:pt x="5006516" y="140711"/>
                </a:cubicBezTo>
                <a:cubicBezTo>
                  <a:pt x="5005370" y="123413"/>
                  <a:pt x="5015337" y="134869"/>
                  <a:pt x="5012931" y="114592"/>
                </a:cubicBezTo>
                <a:cubicBezTo>
                  <a:pt x="5026219" y="151479"/>
                  <a:pt x="5030916" y="173588"/>
                  <a:pt x="5035613" y="203945"/>
                </a:cubicBezTo>
                <a:cubicBezTo>
                  <a:pt x="5061388" y="201540"/>
                  <a:pt x="5095296" y="211391"/>
                  <a:pt x="5081893" y="146324"/>
                </a:cubicBezTo>
                <a:cubicBezTo>
                  <a:pt x="5094494" y="151708"/>
                  <a:pt x="5109271" y="155489"/>
                  <a:pt x="5120040" y="151135"/>
                </a:cubicBezTo>
                <a:cubicBezTo>
                  <a:pt x="5125424" y="148959"/>
                  <a:pt x="5129777" y="144835"/>
                  <a:pt x="5132412" y="138076"/>
                </a:cubicBezTo>
                <a:cubicBezTo>
                  <a:pt x="5135161" y="131661"/>
                  <a:pt x="5136077" y="122382"/>
                  <a:pt x="5134474" y="109781"/>
                </a:cubicBezTo>
                <a:cubicBezTo>
                  <a:pt x="5085444" y="49525"/>
                  <a:pt x="5095869" y="157092"/>
                  <a:pt x="5060586" y="114020"/>
                </a:cubicBezTo>
                <a:cubicBezTo>
                  <a:pt x="5069292" y="122840"/>
                  <a:pt x="5072843" y="151823"/>
                  <a:pt x="5063106" y="141169"/>
                </a:cubicBezTo>
                <a:cubicBezTo>
                  <a:pt x="5061846" y="133494"/>
                  <a:pt x="5058295" y="125132"/>
                  <a:pt x="5050849" y="115623"/>
                </a:cubicBezTo>
                <a:cubicBezTo>
                  <a:pt x="5042028" y="124902"/>
                  <a:pt x="5063220" y="191688"/>
                  <a:pt x="5037217" y="175994"/>
                </a:cubicBezTo>
                <a:cubicBezTo>
                  <a:pt x="5031833" y="141169"/>
                  <a:pt x="5024616" y="76560"/>
                  <a:pt x="5044434" y="78622"/>
                </a:cubicBezTo>
                <a:cubicBezTo>
                  <a:pt x="5052681" y="92713"/>
                  <a:pt x="5039393" y="100502"/>
                  <a:pt x="5055545" y="116998"/>
                </a:cubicBezTo>
                <a:cubicBezTo>
                  <a:pt x="5060700" y="94431"/>
                  <a:pt x="5070552" y="88932"/>
                  <a:pt x="5062418" y="45745"/>
                </a:cubicBezTo>
                <a:cubicBezTo>
                  <a:pt x="5081778" y="62928"/>
                  <a:pt x="5095754" y="66365"/>
                  <a:pt x="5113281" y="78393"/>
                </a:cubicBezTo>
                <a:cubicBezTo>
                  <a:pt x="5112822" y="45287"/>
                  <a:pt x="5131953" y="63501"/>
                  <a:pt x="5116718" y="19627"/>
                </a:cubicBezTo>
                <a:cubicBezTo>
                  <a:pt x="5131953" y="35550"/>
                  <a:pt x="5119925" y="41736"/>
                  <a:pt x="5136650" y="58117"/>
                </a:cubicBezTo>
                <a:cubicBezTo>
                  <a:pt x="5153833" y="64990"/>
                  <a:pt x="5143180" y="57086"/>
                  <a:pt x="5158301" y="85266"/>
                </a:cubicBezTo>
                <a:lnTo>
                  <a:pt x="5163685" y="52046"/>
                </a:lnTo>
                <a:cubicBezTo>
                  <a:pt x="5176401" y="65907"/>
                  <a:pt x="5184534" y="68656"/>
                  <a:pt x="5188314" y="60637"/>
                </a:cubicBezTo>
                <a:cubicBezTo>
                  <a:pt x="5175599" y="39903"/>
                  <a:pt x="5176859" y="53306"/>
                  <a:pt x="5169871" y="46547"/>
                </a:cubicBezTo>
                <a:cubicBezTo>
                  <a:pt x="5174453" y="37955"/>
                  <a:pt x="5171818" y="27073"/>
                  <a:pt x="5165174" y="14586"/>
                </a:cubicBezTo>
                <a:cubicBezTo>
                  <a:pt x="5174911" y="21116"/>
                  <a:pt x="5176286" y="7598"/>
                  <a:pt x="5193698" y="32457"/>
                </a:cubicBezTo>
                <a:cubicBezTo>
                  <a:pt x="5193584" y="42194"/>
                  <a:pt x="5193355" y="52389"/>
                  <a:pt x="5208132" y="67281"/>
                </a:cubicBezTo>
                <a:cubicBezTo>
                  <a:pt x="5207789" y="45860"/>
                  <a:pt x="5209163" y="25583"/>
                  <a:pt x="5210194" y="5651"/>
                </a:cubicBezTo>
                <a:cubicBezTo>
                  <a:pt x="5223368" y="25354"/>
                  <a:pt x="5224857" y="16992"/>
                  <a:pt x="5226346" y="8744"/>
                </a:cubicBezTo>
                <a:cubicBezTo>
                  <a:pt x="5227148" y="4734"/>
                  <a:pt x="5227979" y="754"/>
                  <a:pt x="5230199" y="95"/>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015724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B570F3-75C0-40A0-9352-65B338F3FD6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4" name="Footer Placeholder 3">
            <a:extLst>
              <a:ext uri="{FF2B5EF4-FFF2-40B4-BE49-F238E27FC236}">
                <a16:creationId xmlns:a16="http://schemas.microsoft.com/office/drawing/2014/main" id="{01ECD3CB-2421-4205-9368-B5513133B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A6392-7156-4B81-AC7B-E6F3EDEE3415}"/>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7" name="Picture Placeholder 6">
            <a:extLst>
              <a:ext uri="{FF2B5EF4-FFF2-40B4-BE49-F238E27FC236}">
                <a16:creationId xmlns:a16="http://schemas.microsoft.com/office/drawing/2014/main" id="{107FAE9C-63ED-4BD0-930C-822816910604}"/>
              </a:ext>
            </a:extLst>
          </p:cNvPr>
          <p:cNvSpPr>
            <a:spLocks noGrp="1"/>
          </p:cNvSpPr>
          <p:nvPr>
            <p:ph type="pic" sz="quarter" idx="13"/>
          </p:nvPr>
        </p:nvSpPr>
        <p:spPr>
          <a:xfrm>
            <a:off x="7683500" y="433388"/>
            <a:ext cx="3867150" cy="5454650"/>
          </a:xfrm>
        </p:spPr>
        <p:txBody>
          <a:bodyPr/>
          <a:lstStyle/>
          <a:p>
            <a:endParaRPr lang="en-US"/>
          </a:p>
        </p:txBody>
      </p:sp>
      <p:sp>
        <p:nvSpPr>
          <p:cNvPr id="8" name="Picture Placeholder 6">
            <a:extLst>
              <a:ext uri="{FF2B5EF4-FFF2-40B4-BE49-F238E27FC236}">
                <a16:creationId xmlns:a16="http://schemas.microsoft.com/office/drawing/2014/main" id="{2FA8B342-2466-45B4-8FFD-95B552DDAA4D}"/>
              </a:ext>
            </a:extLst>
          </p:cNvPr>
          <p:cNvSpPr>
            <a:spLocks noGrp="1"/>
          </p:cNvSpPr>
          <p:nvPr>
            <p:ph type="pic" sz="quarter" idx="14"/>
          </p:nvPr>
        </p:nvSpPr>
        <p:spPr>
          <a:xfrm>
            <a:off x="6079958" y="1523499"/>
            <a:ext cx="2694404" cy="4139364"/>
          </a:xfrm>
        </p:spPr>
        <p:txBody>
          <a:bodyPr/>
          <a:lstStyle/>
          <a:p>
            <a:endParaRPr lang="en-US"/>
          </a:p>
        </p:txBody>
      </p:sp>
    </p:spTree>
    <p:extLst>
      <p:ext uri="{BB962C8B-B14F-4D97-AF65-F5344CB8AC3E}">
        <p14:creationId xmlns:p14="http://schemas.microsoft.com/office/powerpoint/2010/main" val="42078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ED0BAC9-0111-4F5B-A52B-E7DFECEB317B}"/>
              </a:ext>
            </a:extLst>
          </p:cNvPr>
          <p:cNvSpPr>
            <a:spLocks noGrp="1"/>
          </p:cNvSpPr>
          <p:nvPr>
            <p:ph type="pic" sz="quarter" idx="10"/>
          </p:nvPr>
        </p:nvSpPr>
        <p:spPr>
          <a:xfrm>
            <a:off x="1155032" y="0"/>
            <a:ext cx="11036968" cy="6858000"/>
          </a:xfrm>
        </p:spPr>
        <p:txBody>
          <a:bodyPr/>
          <a:lstStyle/>
          <a:p>
            <a:endParaRPr lang="en-US"/>
          </a:p>
        </p:txBody>
      </p:sp>
    </p:spTree>
    <p:extLst>
      <p:ext uri="{BB962C8B-B14F-4D97-AF65-F5344CB8AC3E}">
        <p14:creationId xmlns:p14="http://schemas.microsoft.com/office/powerpoint/2010/main" val="3453410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ED0BAC9-0111-4F5B-A52B-E7DFECEB317B}"/>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902578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9F3B1-E727-4FDD-8B90-7538DEB5D97E}"/>
              </a:ext>
            </a:extLst>
          </p:cNvPr>
          <p:cNvSpPr>
            <a:spLocks noGrp="1"/>
          </p:cNvSpPr>
          <p:nvPr>
            <p:ph type="pic" sz="quarter" idx="10"/>
          </p:nvPr>
        </p:nvSpPr>
        <p:spPr>
          <a:xfrm>
            <a:off x="625475" y="1444290"/>
            <a:ext cx="5246688" cy="2903538"/>
          </a:xfrm>
        </p:spPr>
        <p:txBody>
          <a:bodyPr/>
          <a:lstStyle/>
          <a:p>
            <a:endParaRPr lang="en-US"/>
          </a:p>
        </p:txBody>
      </p:sp>
      <p:sp>
        <p:nvSpPr>
          <p:cNvPr id="8" name="Picture Placeholder 6">
            <a:extLst>
              <a:ext uri="{FF2B5EF4-FFF2-40B4-BE49-F238E27FC236}">
                <a16:creationId xmlns:a16="http://schemas.microsoft.com/office/drawing/2014/main" id="{57990E7D-2FB0-4EF5-B37B-0AC6AA38BCF1}"/>
              </a:ext>
            </a:extLst>
          </p:cNvPr>
          <p:cNvSpPr>
            <a:spLocks noGrp="1"/>
          </p:cNvSpPr>
          <p:nvPr>
            <p:ph type="pic" sz="quarter" idx="11"/>
          </p:nvPr>
        </p:nvSpPr>
        <p:spPr>
          <a:xfrm>
            <a:off x="6319839" y="1444290"/>
            <a:ext cx="5246688" cy="2903538"/>
          </a:xfrm>
        </p:spPr>
        <p:txBody>
          <a:bodyPr/>
          <a:lstStyle/>
          <a:p>
            <a:endParaRPr lang="en-US"/>
          </a:p>
        </p:txBody>
      </p:sp>
    </p:spTree>
    <p:extLst>
      <p:ext uri="{BB962C8B-B14F-4D97-AF65-F5344CB8AC3E}">
        <p14:creationId xmlns:p14="http://schemas.microsoft.com/office/powerpoint/2010/main" val="2842589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4" name="Picture Placeholder 93">
            <a:extLst>
              <a:ext uri="{FF2B5EF4-FFF2-40B4-BE49-F238E27FC236}">
                <a16:creationId xmlns:a16="http://schemas.microsoft.com/office/drawing/2014/main" id="{24C9E815-097D-47C1-B91E-9FC4B3F68FDE}"/>
              </a:ext>
            </a:extLst>
          </p:cNvPr>
          <p:cNvSpPr>
            <a:spLocks noGrp="1"/>
          </p:cNvSpPr>
          <p:nvPr>
            <p:ph type="pic" sz="quarter" idx="10"/>
          </p:nvPr>
        </p:nvSpPr>
        <p:spPr>
          <a:xfrm>
            <a:off x="3009899" y="489723"/>
            <a:ext cx="6100976" cy="5884161"/>
          </a:xfrm>
          <a:custGeom>
            <a:avLst/>
            <a:gdLst>
              <a:gd name="connsiteX0" fmla="*/ 2663799 w 6100976"/>
              <a:gd name="connsiteY0" fmla="*/ 5718080 h 5884161"/>
              <a:gd name="connsiteX1" fmla="*/ 2682625 w 6100976"/>
              <a:gd name="connsiteY1" fmla="*/ 5734985 h 5884161"/>
              <a:gd name="connsiteX2" fmla="*/ 2624739 w 6100976"/>
              <a:gd name="connsiteY2" fmla="*/ 5752530 h 5884161"/>
              <a:gd name="connsiteX3" fmla="*/ 2573767 w 6100976"/>
              <a:gd name="connsiteY3" fmla="*/ 5718848 h 5884161"/>
              <a:gd name="connsiteX4" fmla="*/ 2663799 w 6100976"/>
              <a:gd name="connsiteY4" fmla="*/ 5718080 h 5884161"/>
              <a:gd name="connsiteX5" fmla="*/ 2499424 w 6100976"/>
              <a:gd name="connsiteY5" fmla="*/ 5650611 h 5884161"/>
              <a:gd name="connsiteX6" fmla="*/ 2573767 w 6100976"/>
              <a:gd name="connsiteY6" fmla="*/ 5718850 h 5884161"/>
              <a:gd name="connsiteX7" fmla="*/ 2483992 w 6100976"/>
              <a:gd name="connsiteY7" fmla="*/ 5667879 h 5884161"/>
              <a:gd name="connsiteX8" fmla="*/ 2499424 w 6100976"/>
              <a:gd name="connsiteY8" fmla="*/ 5650611 h 5884161"/>
              <a:gd name="connsiteX9" fmla="*/ 1980432 w 6100976"/>
              <a:gd name="connsiteY9" fmla="*/ 5542244 h 5884161"/>
              <a:gd name="connsiteX10" fmla="*/ 1977615 w 6100976"/>
              <a:gd name="connsiteY10" fmla="*/ 5544422 h 5884161"/>
              <a:gd name="connsiteX11" fmla="*/ 2004381 w 6100976"/>
              <a:gd name="connsiteY11" fmla="*/ 5564144 h 5884161"/>
              <a:gd name="connsiteX12" fmla="*/ 1980432 w 6100976"/>
              <a:gd name="connsiteY12" fmla="*/ 5542244 h 5884161"/>
              <a:gd name="connsiteX13" fmla="*/ 1910988 w 6100976"/>
              <a:gd name="connsiteY13" fmla="*/ 5491490 h 5884161"/>
              <a:gd name="connsiteX14" fmla="*/ 1891810 w 6100976"/>
              <a:gd name="connsiteY14" fmla="*/ 5491530 h 5884161"/>
              <a:gd name="connsiteX15" fmla="*/ 1880924 w 6100976"/>
              <a:gd name="connsiteY15" fmla="*/ 5513429 h 5884161"/>
              <a:gd name="connsiteX16" fmla="*/ 1934328 w 6100976"/>
              <a:gd name="connsiteY16" fmla="*/ 5517783 h 5884161"/>
              <a:gd name="connsiteX17" fmla="*/ 1910988 w 6100976"/>
              <a:gd name="connsiteY17" fmla="*/ 5491490 h 5884161"/>
              <a:gd name="connsiteX18" fmla="*/ 1761609 w 6100976"/>
              <a:gd name="connsiteY18" fmla="*/ 5479660 h 5884161"/>
              <a:gd name="connsiteX19" fmla="*/ 1767455 w 6100976"/>
              <a:gd name="connsiteY19" fmla="*/ 5482693 h 5884161"/>
              <a:gd name="connsiteX20" fmla="*/ 1778725 w 6100976"/>
              <a:gd name="connsiteY20" fmla="*/ 5520089 h 5884161"/>
              <a:gd name="connsiteX21" fmla="*/ 1732237 w 6100976"/>
              <a:gd name="connsiteY21" fmla="*/ 5513942 h 5884161"/>
              <a:gd name="connsiteX22" fmla="*/ 1761609 w 6100976"/>
              <a:gd name="connsiteY22" fmla="*/ 5479660 h 5884161"/>
              <a:gd name="connsiteX23" fmla="*/ 1663721 w 6100976"/>
              <a:gd name="connsiteY23" fmla="*/ 5475648 h 5884161"/>
              <a:gd name="connsiteX24" fmla="*/ 1705727 w 6100976"/>
              <a:gd name="connsiteY24" fmla="*/ 5498062 h 5884161"/>
              <a:gd name="connsiteX25" fmla="*/ 1667307 w 6100976"/>
              <a:gd name="connsiteY25" fmla="*/ 5485510 h 5884161"/>
              <a:gd name="connsiteX26" fmla="*/ 1667305 w 6100976"/>
              <a:gd name="connsiteY26" fmla="*/ 5485504 h 5884161"/>
              <a:gd name="connsiteX27" fmla="*/ 1657396 w 6100976"/>
              <a:gd name="connsiteY27" fmla="*/ 5485060 h 5884161"/>
              <a:gd name="connsiteX28" fmla="*/ 1654758 w 6100976"/>
              <a:gd name="connsiteY28" fmla="*/ 5482773 h 5884161"/>
              <a:gd name="connsiteX29" fmla="*/ 1667296 w 6100976"/>
              <a:gd name="connsiteY29" fmla="*/ 5485480 h 5884161"/>
              <a:gd name="connsiteX30" fmla="*/ 1610061 w 6100976"/>
              <a:gd name="connsiteY30" fmla="*/ 5458360 h 5884161"/>
              <a:gd name="connsiteX31" fmla="*/ 1631962 w 6100976"/>
              <a:gd name="connsiteY31" fmla="*/ 5472320 h 5884161"/>
              <a:gd name="connsiteX32" fmla="*/ 1610061 w 6100976"/>
              <a:gd name="connsiteY32" fmla="*/ 5458360 h 5884161"/>
              <a:gd name="connsiteX33" fmla="*/ 1634138 w 6100976"/>
              <a:gd name="connsiteY33" fmla="*/ 5448114 h 5884161"/>
              <a:gd name="connsiteX34" fmla="*/ 1663722 w 6100976"/>
              <a:gd name="connsiteY34" fmla="*/ 5475777 h 5884161"/>
              <a:gd name="connsiteX35" fmla="*/ 1634138 w 6100976"/>
              <a:gd name="connsiteY35" fmla="*/ 5448114 h 5884161"/>
              <a:gd name="connsiteX36" fmla="*/ 2970168 w 6100976"/>
              <a:gd name="connsiteY36" fmla="*/ 5363333 h 5884161"/>
              <a:gd name="connsiteX37" fmla="*/ 2975643 w 6100976"/>
              <a:gd name="connsiteY37" fmla="*/ 5371914 h 5884161"/>
              <a:gd name="connsiteX38" fmla="*/ 2973337 w 6100976"/>
              <a:gd name="connsiteY38" fmla="*/ 5371658 h 5884161"/>
              <a:gd name="connsiteX39" fmla="*/ 2970168 w 6100976"/>
              <a:gd name="connsiteY39" fmla="*/ 5363333 h 5884161"/>
              <a:gd name="connsiteX40" fmla="*/ 1401184 w 6100976"/>
              <a:gd name="connsiteY40" fmla="*/ 5357570 h 5884161"/>
              <a:gd name="connsiteX41" fmla="*/ 1445624 w 6100976"/>
              <a:gd name="connsiteY41" fmla="*/ 5398936 h 5884161"/>
              <a:gd name="connsiteX42" fmla="*/ 1383510 w 6100976"/>
              <a:gd name="connsiteY42" fmla="*/ 5382799 h 5884161"/>
              <a:gd name="connsiteX43" fmla="*/ 1401184 w 6100976"/>
              <a:gd name="connsiteY43" fmla="*/ 5357570 h 5884161"/>
              <a:gd name="connsiteX44" fmla="*/ 2441693 w 6100976"/>
              <a:gd name="connsiteY44" fmla="*/ 5352712 h 5884161"/>
              <a:gd name="connsiteX45" fmla="*/ 2457739 w 6100976"/>
              <a:gd name="connsiteY45" fmla="*/ 5385489 h 5884161"/>
              <a:gd name="connsiteX46" fmla="*/ 2385124 w 6100976"/>
              <a:gd name="connsiteY46" fmla="*/ 5394069 h 5884161"/>
              <a:gd name="connsiteX47" fmla="*/ 2423545 w 6100976"/>
              <a:gd name="connsiteY47" fmla="*/ 5353088 h 5884161"/>
              <a:gd name="connsiteX48" fmla="*/ 2441693 w 6100976"/>
              <a:gd name="connsiteY48" fmla="*/ 5352712 h 5884161"/>
              <a:gd name="connsiteX49" fmla="*/ 3431307 w 6100976"/>
              <a:gd name="connsiteY49" fmla="*/ 5320303 h 5884161"/>
              <a:gd name="connsiteX50" fmla="*/ 3436045 w 6100976"/>
              <a:gd name="connsiteY50" fmla="*/ 5482821 h 5884161"/>
              <a:gd name="connsiteX51" fmla="*/ 3414144 w 6100976"/>
              <a:gd name="connsiteY51" fmla="*/ 5323889 h 5884161"/>
              <a:gd name="connsiteX52" fmla="*/ 1622486 w 6100976"/>
              <a:gd name="connsiteY52" fmla="*/ 5233345 h 5884161"/>
              <a:gd name="connsiteX53" fmla="*/ 1604170 w 6100976"/>
              <a:gd name="connsiteY53" fmla="*/ 5251405 h 5884161"/>
              <a:gd name="connsiteX54" fmla="*/ 1622486 w 6100976"/>
              <a:gd name="connsiteY54" fmla="*/ 5233345 h 5884161"/>
              <a:gd name="connsiteX55" fmla="*/ 1182060 w 6100976"/>
              <a:gd name="connsiteY55" fmla="*/ 5220282 h 5884161"/>
              <a:gd name="connsiteX56" fmla="*/ 1201270 w 6100976"/>
              <a:gd name="connsiteY56" fmla="*/ 5250890 h 5884161"/>
              <a:gd name="connsiteX57" fmla="*/ 1158752 w 6100976"/>
              <a:gd name="connsiteY57" fmla="*/ 5253068 h 5884161"/>
              <a:gd name="connsiteX58" fmla="*/ 1580350 w 6100976"/>
              <a:gd name="connsiteY58" fmla="*/ 5179557 h 5884161"/>
              <a:gd name="connsiteX59" fmla="*/ 1632474 w 6100976"/>
              <a:gd name="connsiteY59" fmla="*/ 5189931 h 5884161"/>
              <a:gd name="connsiteX60" fmla="*/ 1580350 w 6100976"/>
              <a:gd name="connsiteY60" fmla="*/ 5179557 h 5884161"/>
              <a:gd name="connsiteX61" fmla="*/ 1655397 w 6100976"/>
              <a:gd name="connsiteY61" fmla="*/ 5178148 h 5884161"/>
              <a:gd name="connsiteX62" fmla="*/ 1710978 w 6100976"/>
              <a:gd name="connsiteY62" fmla="*/ 5215159 h 5884161"/>
              <a:gd name="connsiteX63" fmla="*/ 1683956 w 6100976"/>
              <a:gd name="connsiteY63" fmla="*/ 5215159 h 5884161"/>
              <a:gd name="connsiteX64" fmla="*/ 1632601 w 6100976"/>
              <a:gd name="connsiteY64" fmla="*/ 5189802 h 5884161"/>
              <a:gd name="connsiteX65" fmla="*/ 1655397 w 6100976"/>
              <a:gd name="connsiteY65" fmla="*/ 5178148 h 5884161"/>
              <a:gd name="connsiteX66" fmla="*/ 2244763 w 6100976"/>
              <a:gd name="connsiteY66" fmla="*/ 5161243 h 5884161"/>
              <a:gd name="connsiteX67" fmla="*/ 2228114 w 6100976"/>
              <a:gd name="connsiteY67" fmla="*/ 5238339 h 5884161"/>
              <a:gd name="connsiteX68" fmla="*/ 2207495 w 6100976"/>
              <a:gd name="connsiteY68" fmla="*/ 5186216 h 5884161"/>
              <a:gd name="connsiteX69" fmla="*/ 1064110 w 6100976"/>
              <a:gd name="connsiteY69" fmla="*/ 5149845 h 5884161"/>
              <a:gd name="connsiteX70" fmla="*/ 1112392 w 6100976"/>
              <a:gd name="connsiteY70" fmla="*/ 5160603 h 5884161"/>
              <a:gd name="connsiteX71" fmla="*/ 1029276 w 6100976"/>
              <a:gd name="connsiteY71" fmla="*/ 5179941 h 5884161"/>
              <a:gd name="connsiteX72" fmla="*/ 1335101 w 6100976"/>
              <a:gd name="connsiteY72" fmla="*/ 5143442 h 5884161"/>
              <a:gd name="connsiteX73" fmla="*/ 1401569 w 6100976"/>
              <a:gd name="connsiteY73" fmla="*/ 5200561 h 5884161"/>
              <a:gd name="connsiteX74" fmla="*/ 1341632 w 6100976"/>
              <a:gd name="connsiteY74" fmla="*/ 5146772 h 5884161"/>
              <a:gd name="connsiteX75" fmla="*/ 1335101 w 6100976"/>
              <a:gd name="connsiteY75" fmla="*/ 5143442 h 5884161"/>
              <a:gd name="connsiteX76" fmla="*/ 2427258 w 6100976"/>
              <a:gd name="connsiteY76" fmla="*/ 5138063 h 5884161"/>
              <a:gd name="connsiteX77" fmla="*/ 2452488 w 6100976"/>
              <a:gd name="connsiteY77" fmla="*/ 5160476 h 5884161"/>
              <a:gd name="connsiteX78" fmla="*/ 2406383 w 6100976"/>
              <a:gd name="connsiteY78" fmla="*/ 5195822 h 5884161"/>
              <a:gd name="connsiteX79" fmla="*/ 2427258 w 6100976"/>
              <a:gd name="connsiteY79" fmla="*/ 5138063 h 5884161"/>
              <a:gd name="connsiteX80" fmla="*/ 1291173 w 6100976"/>
              <a:gd name="connsiteY80" fmla="*/ 5122952 h 5884161"/>
              <a:gd name="connsiteX81" fmla="*/ 1325880 w 6100976"/>
              <a:gd name="connsiteY81" fmla="*/ 5140243 h 5884161"/>
              <a:gd name="connsiteX82" fmla="*/ 1291173 w 6100976"/>
              <a:gd name="connsiteY82" fmla="*/ 5122952 h 5884161"/>
              <a:gd name="connsiteX83" fmla="*/ 1517341 w 6100976"/>
              <a:gd name="connsiteY83" fmla="*/ 5078256 h 5884161"/>
              <a:gd name="connsiteX84" fmla="*/ 1570362 w 6100976"/>
              <a:gd name="connsiteY84" fmla="*/ 5117317 h 5884161"/>
              <a:gd name="connsiteX85" fmla="*/ 1530277 w 6100976"/>
              <a:gd name="connsiteY85" fmla="*/ 5095929 h 5884161"/>
              <a:gd name="connsiteX86" fmla="*/ 3303366 w 6100976"/>
              <a:gd name="connsiteY86" fmla="*/ 5068907 h 5884161"/>
              <a:gd name="connsiteX87" fmla="*/ 3338072 w 6100976"/>
              <a:gd name="connsiteY87" fmla="*/ 5103613 h 5884161"/>
              <a:gd name="connsiteX88" fmla="*/ 3303366 w 6100976"/>
              <a:gd name="connsiteY88" fmla="*/ 5068907 h 5884161"/>
              <a:gd name="connsiteX89" fmla="*/ 1431023 w 6100976"/>
              <a:gd name="connsiteY89" fmla="*/ 5057253 h 5884161"/>
              <a:gd name="connsiteX90" fmla="*/ 1460094 w 6100976"/>
              <a:gd name="connsiteY90" fmla="*/ 5082611 h 5884161"/>
              <a:gd name="connsiteX91" fmla="*/ 1421802 w 6100976"/>
              <a:gd name="connsiteY91" fmla="*/ 5111554 h 5884161"/>
              <a:gd name="connsiteX92" fmla="*/ 943471 w 6100976"/>
              <a:gd name="connsiteY92" fmla="*/ 5027541 h 5884161"/>
              <a:gd name="connsiteX93" fmla="*/ 967163 w 6100976"/>
              <a:gd name="connsiteY93" fmla="*/ 5039835 h 5884161"/>
              <a:gd name="connsiteX94" fmla="*/ 956790 w 6100976"/>
              <a:gd name="connsiteY94" fmla="*/ 5038939 h 5884161"/>
              <a:gd name="connsiteX95" fmla="*/ 1007506 w 6100976"/>
              <a:gd name="connsiteY95" fmla="*/ 5081074 h 5884161"/>
              <a:gd name="connsiteX96" fmla="*/ 1059757 w 6100976"/>
              <a:gd name="connsiteY96" fmla="*/ 5120775 h 5884161"/>
              <a:gd name="connsiteX97" fmla="*/ 1064623 w 6100976"/>
              <a:gd name="connsiteY97" fmla="*/ 5115396 h 5884161"/>
              <a:gd name="connsiteX98" fmla="*/ 1065135 w 6100976"/>
              <a:gd name="connsiteY98" fmla="*/ 5125001 h 5884161"/>
              <a:gd name="connsiteX99" fmla="*/ 1059757 w 6100976"/>
              <a:gd name="connsiteY99" fmla="*/ 5120776 h 5884161"/>
              <a:gd name="connsiteX100" fmla="*/ 1038274 w 6100976"/>
              <a:gd name="connsiteY100" fmla="*/ 5131229 h 5884161"/>
              <a:gd name="connsiteX101" fmla="*/ 988552 w 6100976"/>
              <a:gd name="connsiteY101" fmla="*/ 5127178 h 5884161"/>
              <a:gd name="connsiteX102" fmla="*/ 943471 w 6100976"/>
              <a:gd name="connsiteY102" fmla="*/ 5027541 h 5884161"/>
              <a:gd name="connsiteX103" fmla="*/ 833462 w 6100976"/>
              <a:gd name="connsiteY103" fmla="*/ 4968246 h 5884161"/>
              <a:gd name="connsiteX104" fmla="*/ 857669 w 6100976"/>
              <a:gd name="connsiteY104" fmla="*/ 5018064 h 5884161"/>
              <a:gd name="connsiteX105" fmla="*/ 833462 w 6100976"/>
              <a:gd name="connsiteY105" fmla="*/ 4968246 h 5884161"/>
              <a:gd name="connsiteX106" fmla="*/ 713463 w 6100976"/>
              <a:gd name="connsiteY106" fmla="*/ 4951085 h 5884161"/>
              <a:gd name="connsiteX107" fmla="*/ 772887 w 6100976"/>
              <a:gd name="connsiteY107" fmla="*/ 4967608 h 5884161"/>
              <a:gd name="connsiteX108" fmla="*/ 713463 w 6100976"/>
              <a:gd name="connsiteY108" fmla="*/ 4951085 h 5884161"/>
              <a:gd name="connsiteX109" fmla="*/ 1158112 w 6100976"/>
              <a:gd name="connsiteY109" fmla="*/ 4904981 h 5884161"/>
              <a:gd name="connsiteX110" fmla="*/ 1223939 w 6100976"/>
              <a:gd name="connsiteY110" fmla="*/ 4961076 h 5884161"/>
              <a:gd name="connsiteX111" fmla="*/ 1286564 w 6100976"/>
              <a:gd name="connsiteY111" fmla="*/ 4941609 h 5884161"/>
              <a:gd name="connsiteX112" fmla="*/ 1263000 w 6100976"/>
              <a:gd name="connsiteY112" fmla="*/ 4974139 h 5884161"/>
              <a:gd name="connsiteX113" fmla="*/ 1335486 w 6100976"/>
              <a:gd name="connsiteY113" fmla="*/ 4983616 h 5884161"/>
              <a:gd name="connsiteX114" fmla="*/ 1255059 w 6100976"/>
              <a:gd name="connsiteY114" fmla="*/ 5033562 h 5884161"/>
              <a:gd name="connsiteX115" fmla="*/ 1192050 w 6100976"/>
              <a:gd name="connsiteY115" fmla="*/ 5071214 h 5884161"/>
              <a:gd name="connsiteX116" fmla="*/ 1120076 w 6100976"/>
              <a:gd name="connsiteY116" fmla="*/ 4984384 h 5884161"/>
              <a:gd name="connsiteX117" fmla="*/ 1107526 w 6100976"/>
              <a:gd name="connsiteY117" fmla="*/ 5032665 h 5884161"/>
              <a:gd name="connsiteX118" fmla="*/ 1147867 w 6100976"/>
              <a:gd name="connsiteY118" fmla="*/ 5103999 h 5884161"/>
              <a:gd name="connsiteX119" fmla="*/ 1064623 w 6100976"/>
              <a:gd name="connsiteY119" fmla="*/ 5115269 h 5884161"/>
              <a:gd name="connsiteX120" fmla="*/ 1158112 w 6100976"/>
              <a:gd name="connsiteY120" fmla="*/ 4904981 h 5884161"/>
              <a:gd name="connsiteX121" fmla="*/ 838968 w 6100976"/>
              <a:gd name="connsiteY121" fmla="*/ 4877959 h 5884161"/>
              <a:gd name="connsiteX122" fmla="*/ 945265 w 6100976"/>
              <a:gd name="connsiteY122" fmla="*/ 4901011 h 5884161"/>
              <a:gd name="connsiteX123" fmla="*/ 851007 w 6100976"/>
              <a:gd name="connsiteY123" fmla="*/ 4951855 h 5884161"/>
              <a:gd name="connsiteX124" fmla="*/ 907997 w 6100976"/>
              <a:gd name="connsiteY124" fmla="*/ 4995654 h 5884161"/>
              <a:gd name="connsiteX125" fmla="*/ 943344 w 6100976"/>
              <a:gd name="connsiteY125" fmla="*/ 5027542 h 5884161"/>
              <a:gd name="connsiteX126" fmla="*/ 915169 w 6100976"/>
              <a:gd name="connsiteY126" fmla="*/ 5012815 h 5884161"/>
              <a:gd name="connsiteX127" fmla="*/ 901082 w 6100976"/>
              <a:gd name="connsiteY127" fmla="*/ 5005387 h 5884161"/>
              <a:gd name="connsiteX128" fmla="*/ 887378 w 6100976"/>
              <a:gd name="connsiteY128" fmla="*/ 4997319 h 5884161"/>
              <a:gd name="connsiteX129" fmla="*/ 832693 w 6100976"/>
              <a:gd name="connsiteY129" fmla="*/ 4964405 h 5884161"/>
              <a:gd name="connsiteX130" fmla="*/ 832693 w 6100976"/>
              <a:gd name="connsiteY130" fmla="*/ 4963765 h 5884161"/>
              <a:gd name="connsiteX131" fmla="*/ 837432 w 6100976"/>
              <a:gd name="connsiteY131" fmla="*/ 4960179 h 5884161"/>
              <a:gd name="connsiteX132" fmla="*/ 850879 w 6100976"/>
              <a:gd name="connsiteY132" fmla="*/ 4952111 h 5884161"/>
              <a:gd name="connsiteX133" fmla="*/ 837432 w 6100976"/>
              <a:gd name="connsiteY133" fmla="*/ 4960179 h 5884161"/>
              <a:gd name="connsiteX134" fmla="*/ 834998 w 6100976"/>
              <a:gd name="connsiteY134" fmla="*/ 4959026 h 5884161"/>
              <a:gd name="connsiteX135" fmla="*/ 832693 w 6100976"/>
              <a:gd name="connsiteY135" fmla="*/ 4963765 h 5884161"/>
              <a:gd name="connsiteX136" fmla="*/ 832181 w 6100976"/>
              <a:gd name="connsiteY136" fmla="*/ 4964149 h 5884161"/>
              <a:gd name="connsiteX137" fmla="*/ 832693 w 6100976"/>
              <a:gd name="connsiteY137" fmla="*/ 4964405 h 5884161"/>
              <a:gd name="connsiteX138" fmla="*/ 833333 w 6100976"/>
              <a:gd name="connsiteY138" fmla="*/ 4968247 h 5884161"/>
              <a:gd name="connsiteX139" fmla="*/ 795042 w 6100976"/>
              <a:gd name="connsiteY139" fmla="*/ 4911257 h 5884161"/>
              <a:gd name="connsiteX140" fmla="*/ 852928 w 6100976"/>
              <a:gd name="connsiteY140" fmla="*/ 4947629 h 5884161"/>
              <a:gd name="connsiteX141" fmla="*/ 863174 w 6100976"/>
              <a:gd name="connsiteY141" fmla="*/ 4911384 h 5884161"/>
              <a:gd name="connsiteX142" fmla="*/ 838968 w 6100976"/>
              <a:gd name="connsiteY142" fmla="*/ 4877959 h 5884161"/>
              <a:gd name="connsiteX143" fmla="*/ 635471 w 6100976"/>
              <a:gd name="connsiteY143" fmla="*/ 4853113 h 5884161"/>
              <a:gd name="connsiteX144" fmla="*/ 651351 w 6100976"/>
              <a:gd name="connsiteY144" fmla="*/ 4887563 h 5884161"/>
              <a:gd name="connsiteX145" fmla="*/ 669665 w 6100976"/>
              <a:gd name="connsiteY145" fmla="*/ 4914714 h 5884161"/>
              <a:gd name="connsiteX146" fmla="*/ 713464 w 6100976"/>
              <a:gd name="connsiteY146" fmla="*/ 4950957 h 5884161"/>
              <a:gd name="connsiteX147" fmla="*/ 601532 w 6100976"/>
              <a:gd name="connsiteY147" fmla="*/ 4902035 h 5884161"/>
              <a:gd name="connsiteX148" fmla="*/ 635471 w 6100976"/>
              <a:gd name="connsiteY148" fmla="*/ 4853113 h 5884161"/>
              <a:gd name="connsiteX149" fmla="*/ 1051816 w 6100976"/>
              <a:gd name="connsiteY149" fmla="*/ 4840179 h 5884161"/>
              <a:gd name="connsiteX150" fmla="*/ 1076917 w 6100976"/>
              <a:gd name="connsiteY150" fmla="*/ 4849656 h 5884161"/>
              <a:gd name="connsiteX151" fmla="*/ 1041571 w 6100976"/>
              <a:gd name="connsiteY151" fmla="*/ 4858749 h 5884161"/>
              <a:gd name="connsiteX152" fmla="*/ 721402 w 6100976"/>
              <a:gd name="connsiteY152" fmla="*/ 4824170 h 5884161"/>
              <a:gd name="connsiteX153" fmla="*/ 795169 w 6100976"/>
              <a:gd name="connsiteY153" fmla="*/ 4911256 h 5884161"/>
              <a:gd name="connsiteX154" fmla="*/ 713846 w 6100976"/>
              <a:gd name="connsiteY154" fmla="*/ 4860797 h 5884161"/>
              <a:gd name="connsiteX155" fmla="*/ 721402 w 6100976"/>
              <a:gd name="connsiteY155" fmla="*/ 4824170 h 5884161"/>
              <a:gd name="connsiteX156" fmla="*/ 4108525 w 6100976"/>
              <a:gd name="connsiteY156" fmla="*/ 4795356 h 5884161"/>
              <a:gd name="connsiteX157" fmla="*/ 4107612 w 6100976"/>
              <a:gd name="connsiteY157" fmla="*/ 4810403 h 5884161"/>
              <a:gd name="connsiteX158" fmla="*/ 4101993 w 6100976"/>
              <a:gd name="connsiteY158" fmla="*/ 4831214 h 5884161"/>
              <a:gd name="connsiteX159" fmla="*/ 670432 w 6100976"/>
              <a:gd name="connsiteY159" fmla="*/ 4780628 h 5884161"/>
              <a:gd name="connsiteX160" fmla="*/ 721532 w 6100976"/>
              <a:gd name="connsiteY160" fmla="*/ 4814694 h 5884161"/>
              <a:gd name="connsiteX161" fmla="*/ 721404 w 6100976"/>
              <a:gd name="connsiteY161" fmla="*/ 4824171 h 5884161"/>
              <a:gd name="connsiteX162" fmla="*/ 670432 w 6100976"/>
              <a:gd name="connsiteY162" fmla="*/ 4780628 h 5884161"/>
              <a:gd name="connsiteX163" fmla="*/ 625736 w 6100976"/>
              <a:gd name="connsiteY163" fmla="*/ 4766797 h 5884161"/>
              <a:gd name="connsiteX164" fmla="*/ 629706 w 6100976"/>
              <a:gd name="connsiteY164" fmla="*/ 4768846 h 5884161"/>
              <a:gd name="connsiteX165" fmla="*/ 625736 w 6100976"/>
              <a:gd name="connsiteY165" fmla="*/ 4766797 h 5884161"/>
              <a:gd name="connsiteX166" fmla="*/ 630475 w 6100976"/>
              <a:gd name="connsiteY166" fmla="*/ 4754630 h 5884161"/>
              <a:gd name="connsiteX167" fmla="*/ 670432 w 6100976"/>
              <a:gd name="connsiteY167" fmla="*/ 4780628 h 5884161"/>
              <a:gd name="connsiteX168" fmla="*/ 629707 w 6100976"/>
              <a:gd name="connsiteY168" fmla="*/ 4768845 h 5884161"/>
              <a:gd name="connsiteX169" fmla="*/ 630475 w 6100976"/>
              <a:gd name="connsiteY169" fmla="*/ 4754630 h 5884161"/>
              <a:gd name="connsiteX170" fmla="*/ 483710 w 6100976"/>
              <a:gd name="connsiteY170" fmla="*/ 4725303 h 5884161"/>
              <a:gd name="connsiteX171" fmla="*/ 526998 w 6100976"/>
              <a:gd name="connsiteY171" fmla="*/ 4734525 h 5884161"/>
              <a:gd name="connsiteX172" fmla="*/ 555172 w 6100976"/>
              <a:gd name="connsiteY172" fmla="*/ 4746564 h 5884161"/>
              <a:gd name="connsiteX173" fmla="*/ 483710 w 6100976"/>
              <a:gd name="connsiteY173" fmla="*/ 4725303 h 5884161"/>
              <a:gd name="connsiteX174" fmla="*/ 730127 w 6100976"/>
              <a:gd name="connsiteY174" fmla="*/ 4676093 h 5884161"/>
              <a:gd name="connsiteX175" fmla="*/ 765970 w 6100976"/>
              <a:gd name="connsiteY175" fmla="*/ 4702636 h 5884161"/>
              <a:gd name="connsiteX176" fmla="*/ 777368 w 6100976"/>
              <a:gd name="connsiteY176" fmla="*/ 4686755 h 5884161"/>
              <a:gd name="connsiteX177" fmla="*/ 784028 w 6100976"/>
              <a:gd name="connsiteY177" fmla="*/ 4716467 h 5884161"/>
              <a:gd name="connsiteX178" fmla="*/ 791840 w 6100976"/>
              <a:gd name="connsiteY178" fmla="*/ 4745539 h 5884161"/>
              <a:gd name="connsiteX179" fmla="*/ 770324 w 6100976"/>
              <a:gd name="connsiteY179" fmla="*/ 4732091 h 5884161"/>
              <a:gd name="connsiteX180" fmla="*/ 749706 w 6100976"/>
              <a:gd name="connsiteY180" fmla="*/ 4717492 h 5884161"/>
              <a:gd name="connsiteX181" fmla="*/ 708596 w 6100976"/>
              <a:gd name="connsiteY181" fmla="*/ 4687779 h 5884161"/>
              <a:gd name="connsiteX182" fmla="*/ 730127 w 6100976"/>
              <a:gd name="connsiteY182" fmla="*/ 4676093 h 5884161"/>
              <a:gd name="connsiteX183" fmla="*/ 4080350 w 6100976"/>
              <a:gd name="connsiteY183" fmla="*/ 4647950 h 5884161"/>
              <a:gd name="connsiteX184" fmla="*/ 4108525 w 6100976"/>
              <a:gd name="connsiteY184" fmla="*/ 4795356 h 5884161"/>
              <a:gd name="connsiteX185" fmla="*/ 4097590 w 6100976"/>
              <a:gd name="connsiteY185" fmla="*/ 4775694 h 5884161"/>
              <a:gd name="connsiteX186" fmla="*/ 4041418 w 6100976"/>
              <a:gd name="connsiteY186" fmla="*/ 4740287 h 5884161"/>
              <a:gd name="connsiteX187" fmla="*/ 4080350 w 6100976"/>
              <a:gd name="connsiteY187" fmla="*/ 4647950 h 5884161"/>
              <a:gd name="connsiteX188" fmla="*/ 533272 w 6100976"/>
              <a:gd name="connsiteY188" fmla="*/ 4635271 h 5884161"/>
              <a:gd name="connsiteX189" fmla="*/ 564264 w 6100976"/>
              <a:gd name="connsiteY189" fmla="*/ 4678942 h 5884161"/>
              <a:gd name="connsiteX190" fmla="*/ 533016 w 6100976"/>
              <a:gd name="connsiteY190" fmla="*/ 4636680 h 5884161"/>
              <a:gd name="connsiteX191" fmla="*/ 518289 w 6100976"/>
              <a:gd name="connsiteY191" fmla="*/ 4617470 h 5884161"/>
              <a:gd name="connsiteX192" fmla="*/ 532890 w 6100976"/>
              <a:gd name="connsiteY192" fmla="*/ 4636809 h 5884161"/>
              <a:gd name="connsiteX193" fmla="*/ 522131 w 6100976"/>
              <a:gd name="connsiteY193" fmla="*/ 4679071 h 5884161"/>
              <a:gd name="connsiteX194" fmla="*/ 518289 w 6100976"/>
              <a:gd name="connsiteY194" fmla="*/ 4617470 h 5884161"/>
              <a:gd name="connsiteX195" fmla="*/ 529046 w 6100976"/>
              <a:gd name="connsiteY195" fmla="*/ 4561377 h 5884161"/>
              <a:gd name="connsiteX196" fmla="*/ 556580 w 6100976"/>
              <a:gd name="connsiteY196" fmla="*/ 4579052 h 5884161"/>
              <a:gd name="connsiteX197" fmla="*/ 541340 w 6100976"/>
              <a:gd name="connsiteY197" fmla="*/ 4582126 h 5884161"/>
              <a:gd name="connsiteX198" fmla="*/ 529046 w 6100976"/>
              <a:gd name="connsiteY198" fmla="*/ 4561377 h 5884161"/>
              <a:gd name="connsiteX199" fmla="*/ 554492 w 6100976"/>
              <a:gd name="connsiteY199" fmla="*/ 4520953 h 5884161"/>
              <a:gd name="connsiteX200" fmla="*/ 553425 w 6100976"/>
              <a:gd name="connsiteY200" fmla="*/ 4527536 h 5884161"/>
              <a:gd name="connsiteX201" fmla="*/ 550818 w 6100976"/>
              <a:gd name="connsiteY201" fmla="*/ 4529745 h 5884161"/>
              <a:gd name="connsiteX202" fmla="*/ 497798 w 6100976"/>
              <a:gd name="connsiteY202" fmla="*/ 4504643 h 5884161"/>
              <a:gd name="connsiteX203" fmla="*/ 529175 w 6100976"/>
              <a:gd name="connsiteY203" fmla="*/ 4561378 h 5884161"/>
              <a:gd name="connsiteX204" fmla="*/ 470775 w 6100976"/>
              <a:gd name="connsiteY204" fmla="*/ 4519756 h 5884161"/>
              <a:gd name="connsiteX205" fmla="*/ 497798 w 6100976"/>
              <a:gd name="connsiteY205" fmla="*/ 4504643 h 5884161"/>
              <a:gd name="connsiteX206" fmla="*/ 418046 w 6100976"/>
              <a:gd name="connsiteY206" fmla="*/ 4485551 h 5884161"/>
              <a:gd name="connsiteX207" fmla="*/ 428273 w 6100976"/>
              <a:gd name="connsiteY207" fmla="*/ 4488394 h 5884161"/>
              <a:gd name="connsiteX208" fmla="*/ 461683 w 6100976"/>
              <a:gd name="connsiteY208" fmla="*/ 4528719 h 5884161"/>
              <a:gd name="connsiteX209" fmla="*/ 410712 w 6100976"/>
              <a:gd name="connsiteY209" fmla="*/ 4490427 h 5884161"/>
              <a:gd name="connsiteX210" fmla="*/ 418046 w 6100976"/>
              <a:gd name="connsiteY210" fmla="*/ 4485551 h 5884161"/>
              <a:gd name="connsiteX211" fmla="*/ 378567 w 6100976"/>
              <a:gd name="connsiteY211" fmla="*/ 4462893 h 5884161"/>
              <a:gd name="connsiteX212" fmla="*/ 410712 w 6100976"/>
              <a:gd name="connsiteY212" fmla="*/ 4490428 h 5884161"/>
              <a:gd name="connsiteX213" fmla="*/ 387019 w 6100976"/>
              <a:gd name="connsiteY213" fmla="*/ 4537173 h 5884161"/>
              <a:gd name="connsiteX214" fmla="*/ 388556 w 6100976"/>
              <a:gd name="connsiteY214" fmla="*/ 4504132 h 5884161"/>
              <a:gd name="connsiteX215" fmla="*/ 378567 w 6100976"/>
              <a:gd name="connsiteY215" fmla="*/ 4462893 h 5884161"/>
              <a:gd name="connsiteX216" fmla="*/ 4550101 w 6100976"/>
              <a:gd name="connsiteY216" fmla="*/ 4423064 h 5884161"/>
              <a:gd name="connsiteX217" fmla="*/ 4555352 w 6100976"/>
              <a:gd name="connsiteY217" fmla="*/ 4427675 h 5884161"/>
              <a:gd name="connsiteX218" fmla="*/ 4551125 w 6100976"/>
              <a:gd name="connsiteY218" fmla="*/ 4427931 h 5884161"/>
              <a:gd name="connsiteX219" fmla="*/ 4550101 w 6100976"/>
              <a:gd name="connsiteY219" fmla="*/ 4423064 h 5884161"/>
              <a:gd name="connsiteX220" fmla="*/ 566185 w 6100976"/>
              <a:gd name="connsiteY220" fmla="*/ 4381827 h 5884161"/>
              <a:gd name="connsiteX221" fmla="*/ 562343 w 6100976"/>
              <a:gd name="connsiteY221" fmla="*/ 4389383 h 5884161"/>
              <a:gd name="connsiteX222" fmla="*/ 562344 w 6100976"/>
              <a:gd name="connsiteY222" fmla="*/ 4389382 h 5884161"/>
              <a:gd name="connsiteX223" fmla="*/ 531863 w 6100976"/>
              <a:gd name="connsiteY223" fmla="*/ 4376191 h 5884161"/>
              <a:gd name="connsiteX224" fmla="*/ 562344 w 6100976"/>
              <a:gd name="connsiteY224" fmla="*/ 4389382 h 5884161"/>
              <a:gd name="connsiteX225" fmla="*/ 546560 w 6100976"/>
              <a:gd name="connsiteY225" fmla="*/ 4391303 h 5884161"/>
              <a:gd name="connsiteX226" fmla="*/ 541726 w 6100976"/>
              <a:gd name="connsiteY226" fmla="*/ 4406287 h 5884161"/>
              <a:gd name="connsiteX227" fmla="*/ 579634 w 6100976"/>
              <a:gd name="connsiteY227" fmla="*/ 4431773 h 5884161"/>
              <a:gd name="connsiteX228" fmla="*/ 569404 w 6100976"/>
              <a:gd name="connsiteY228" fmla="*/ 4485273 h 5884161"/>
              <a:gd name="connsiteX229" fmla="*/ 554492 w 6100976"/>
              <a:gd name="connsiteY229" fmla="*/ 4520953 h 5884161"/>
              <a:gd name="connsiteX230" fmla="*/ 554792 w 6100976"/>
              <a:gd name="connsiteY230" fmla="*/ 4519104 h 5884161"/>
              <a:gd name="connsiteX231" fmla="*/ 535449 w 6100976"/>
              <a:gd name="connsiteY231" fmla="*/ 4412306 h 5884161"/>
              <a:gd name="connsiteX232" fmla="*/ 526869 w 6100976"/>
              <a:gd name="connsiteY232" fmla="*/ 4408336 h 5884161"/>
              <a:gd name="connsiteX233" fmla="*/ 531863 w 6100976"/>
              <a:gd name="connsiteY233" fmla="*/ 4376191 h 5884161"/>
              <a:gd name="connsiteX234" fmla="*/ 474106 w 6100976"/>
              <a:gd name="connsiteY234" fmla="*/ 4371068 h 5884161"/>
              <a:gd name="connsiteX235" fmla="*/ 401619 w 6100976"/>
              <a:gd name="connsiteY235" fmla="*/ 4375935 h 5884161"/>
              <a:gd name="connsiteX236" fmla="*/ 474106 w 6100976"/>
              <a:gd name="connsiteY236" fmla="*/ 4371068 h 5884161"/>
              <a:gd name="connsiteX237" fmla="*/ 4559193 w 6100976"/>
              <a:gd name="connsiteY237" fmla="*/ 4319073 h 5884161"/>
              <a:gd name="connsiteX238" fmla="*/ 4743994 w 6100976"/>
              <a:gd name="connsiteY238" fmla="*/ 4587502 h 5884161"/>
              <a:gd name="connsiteX239" fmla="*/ 4555479 w 6100976"/>
              <a:gd name="connsiteY239" fmla="*/ 4427802 h 5884161"/>
              <a:gd name="connsiteX240" fmla="*/ 4559193 w 6100976"/>
              <a:gd name="connsiteY240" fmla="*/ 4319073 h 5884161"/>
              <a:gd name="connsiteX241" fmla="*/ 276369 w 6100976"/>
              <a:gd name="connsiteY241" fmla="*/ 4223023 h 5884161"/>
              <a:gd name="connsiteX242" fmla="*/ 295709 w 6100976"/>
              <a:gd name="connsiteY242" fmla="*/ 4244668 h 5884161"/>
              <a:gd name="connsiteX243" fmla="*/ 276369 w 6100976"/>
              <a:gd name="connsiteY243" fmla="*/ 4223023 h 5884161"/>
              <a:gd name="connsiteX244" fmla="*/ 238461 w 6100976"/>
              <a:gd name="connsiteY244" fmla="*/ 4175126 h 5884161"/>
              <a:gd name="connsiteX245" fmla="*/ 259976 w 6100976"/>
              <a:gd name="connsiteY245" fmla="*/ 4200483 h 5884161"/>
              <a:gd name="connsiteX246" fmla="*/ 276369 w 6100976"/>
              <a:gd name="connsiteY246" fmla="*/ 4223023 h 5884161"/>
              <a:gd name="connsiteX247" fmla="*/ 238461 w 6100976"/>
              <a:gd name="connsiteY247" fmla="*/ 4175126 h 5884161"/>
              <a:gd name="connsiteX248" fmla="*/ 204907 w 6100976"/>
              <a:gd name="connsiteY248" fmla="*/ 4172052 h 5884161"/>
              <a:gd name="connsiteX249" fmla="*/ 241535 w 6100976"/>
              <a:gd name="connsiteY249" fmla="*/ 4215339 h 5884161"/>
              <a:gd name="connsiteX250" fmla="*/ 232570 w 6100976"/>
              <a:gd name="connsiteY250" fmla="*/ 4251197 h 5884161"/>
              <a:gd name="connsiteX251" fmla="*/ 202346 w 6100976"/>
              <a:gd name="connsiteY251" fmla="*/ 4221870 h 5884161"/>
              <a:gd name="connsiteX252" fmla="*/ 204907 w 6100976"/>
              <a:gd name="connsiteY252" fmla="*/ 4172052 h 5884161"/>
              <a:gd name="connsiteX253" fmla="*/ 272015 w 6100976"/>
              <a:gd name="connsiteY253" fmla="*/ 4156172 h 5884161"/>
              <a:gd name="connsiteX254" fmla="*/ 308642 w 6100976"/>
              <a:gd name="connsiteY254" fmla="*/ 4192031 h 5884161"/>
              <a:gd name="connsiteX255" fmla="*/ 348087 w 6100976"/>
              <a:gd name="connsiteY255" fmla="*/ 4225585 h 5884161"/>
              <a:gd name="connsiteX256" fmla="*/ 357436 w 6100976"/>
              <a:gd name="connsiteY256" fmla="*/ 4241721 h 5884161"/>
              <a:gd name="connsiteX257" fmla="*/ 313125 w 6100976"/>
              <a:gd name="connsiteY257" fmla="*/ 4200227 h 5884161"/>
              <a:gd name="connsiteX258" fmla="*/ 272015 w 6100976"/>
              <a:gd name="connsiteY258" fmla="*/ 4156172 h 5884161"/>
              <a:gd name="connsiteX259" fmla="*/ 214817 w 6100976"/>
              <a:gd name="connsiteY259" fmla="*/ 4055559 h 5884161"/>
              <a:gd name="connsiteX260" fmla="*/ 224502 w 6100976"/>
              <a:gd name="connsiteY260" fmla="*/ 4064348 h 5884161"/>
              <a:gd name="connsiteX261" fmla="*/ 254853 w 6100976"/>
              <a:gd name="connsiteY261" fmla="*/ 4111476 h 5884161"/>
              <a:gd name="connsiteX262" fmla="*/ 231417 w 6100976"/>
              <a:gd name="connsiteY262" fmla="*/ 4140420 h 5884161"/>
              <a:gd name="connsiteX263" fmla="*/ 208365 w 6100976"/>
              <a:gd name="connsiteY263" fmla="*/ 4083686 h 5884161"/>
              <a:gd name="connsiteX264" fmla="*/ 208493 w 6100976"/>
              <a:gd name="connsiteY264" fmla="*/ 4056279 h 5884161"/>
              <a:gd name="connsiteX265" fmla="*/ 214817 w 6100976"/>
              <a:gd name="connsiteY265" fmla="*/ 4055559 h 5884161"/>
              <a:gd name="connsiteX266" fmla="*/ 160597 w 6100976"/>
              <a:gd name="connsiteY266" fmla="*/ 4029898 h 5884161"/>
              <a:gd name="connsiteX267" fmla="*/ 171867 w 6100976"/>
              <a:gd name="connsiteY267" fmla="*/ 4078948 h 5884161"/>
              <a:gd name="connsiteX268" fmla="*/ 159444 w 6100976"/>
              <a:gd name="connsiteY268" fmla="*/ 4040143 h 5884161"/>
              <a:gd name="connsiteX269" fmla="*/ 160597 w 6100976"/>
              <a:gd name="connsiteY269" fmla="*/ 4029898 h 5884161"/>
              <a:gd name="connsiteX270" fmla="*/ 152546 w 6100976"/>
              <a:gd name="connsiteY270" fmla="*/ 4028113 h 5884161"/>
              <a:gd name="connsiteX271" fmla="*/ 159444 w 6100976"/>
              <a:gd name="connsiteY271" fmla="*/ 4040144 h 5884161"/>
              <a:gd name="connsiteX272" fmla="*/ 152546 w 6100976"/>
              <a:gd name="connsiteY272" fmla="*/ 4028113 h 5884161"/>
              <a:gd name="connsiteX273" fmla="*/ 214513 w 6100976"/>
              <a:gd name="connsiteY273" fmla="*/ 3781063 h 5884161"/>
              <a:gd name="connsiteX274" fmla="*/ 238464 w 6100976"/>
              <a:gd name="connsiteY274" fmla="*/ 3808086 h 5884161"/>
              <a:gd name="connsiteX275" fmla="*/ 239360 w 6100976"/>
              <a:gd name="connsiteY275" fmla="*/ 3849068 h 5884161"/>
              <a:gd name="connsiteX276" fmla="*/ 214513 w 6100976"/>
              <a:gd name="connsiteY276" fmla="*/ 3781063 h 5884161"/>
              <a:gd name="connsiteX277" fmla="*/ 112315 w 6100976"/>
              <a:gd name="connsiteY277" fmla="*/ 3612783 h 5884161"/>
              <a:gd name="connsiteX278" fmla="*/ 149198 w 6100976"/>
              <a:gd name="connsiteY278" fmla="*/ 3634170 h 5884161"/>
              <a:gd name="connsiteX279" fmla="*/ 143563 w 6100976"/>
              <a:gd name="connsiteY279" fmla="*/ 3647233 h 5884161"/>
              <a:gd name="connsiteX280" fmla="*/ 177757 w 6100976"/>
              <a:gd name="connsiteY280" fmla="*/ 3755450 h 5884161"/>
              <a:gd name="connsiteX281" fmla="*/ 192101 w 6100976"/>
              <a:gd name="connsiteY281" fmla="*/ 3846122 h 5884161"/>
              <a:gd name="connsiteX282" fmla="*/ 179422 w 6100976"/>
              <a:gd name="connsiteY282" fmla="*/ 3796175 h 5884161"/>
              <a:gd name="connsiteX283" fmla="*/ 168665 w 6100976"/>
              <a:gd name="connsiteY283" fmla="*/ 3767744 h 5884161"/>
              <a:gd name="connsiteX284" fmla="*/ 156882 w 6100976"/>
              <a:gd name="connsiteY284" fmla="*/ 3737520 h 5884161"/>
              <a:gd name="connsiteX285" fmla="*/ 112315 w 6100976"/>
              <a:gd name="connsiteY285" fmla="*/ 3612783 h 5884161"/>
              <a:gd name="connsiteX286" fmla="*/ 5307875 w 6100976"/>
              <a:gd name="connsiteY286" fmla="*/ 3543883 h 5884161"/>
              <a:gd name="connsiteX287" fmla="*/ 5269583 w 6100976"/>
              <a:gd name="connsiteY287" fmla="*/ 3590371 h 5884161"/>
              <a:gd name="connsiteX288" fmla="*/ 5307875 w 6100976"/>
              <a:gd name="connsiteY288" fmla="*/ 3543883 h 5884161"/>
              <a:gd name="connsiteX289" fmla="*/ 5515087 w 6100976"/>
              <a:gd name="connsiteY289" fmla="*/ 3519037 h 5884161"/>
              <a:gd name="connsiteX290" fmla="*/ 5568491 w 6100976"/>
              <a:gd name="connsiteY290" fmla="*/ 3575132 h 5884161"/>
              <a:gd name="connsiteX291" fmla="*/ 5481917 w 6100976"/>
              <a:gd name="connsiteY291" fmla="*/ 3522239 h 5884161"/>
              <a:gd name="connsiteX292" fmla="*/ 5515087 w 6100976"/>
              <a:gd name="connsiteY292" fmla="*/ 3519037 h 5884161"/>
              <a:gd name="connsiteX293" fmla="*/ 91696 w 6100976"/>
              <a:gd name="connsiteY293" fmla="*/ 3474598 h 5884161"/>
              <a:gd name="connsiteX294" fmla="*/ 101301 w 6100976"/>
              <a:gd name="connsiteY294" fmla="*/ 3479849 h 5884161"/>
              <a:gd name="connsiteX295" fmla="*/ 123201 w 6100976"/>
              <a:gd name="connsiteY295" fmla="*/ 3528131 h 5884161"/>
              <a:gd name="connsiteX296" fmla="*/ 91696 w 6100976"/>
              <a:gd name="connsiteY296" fmla="*/ 3474598 h 5884161"/>
              <a:gd name="connsiteX297" fmla="*/ 5190774 w 6100976"/>
              <a:gd name="connsiteY297" fmla="*/ 3398526 h 5884161"/>
              <a:gd name="connsiteX298" fmla="*/ 5219638 w 6100976"/>
              <a:gd name="connsiteY298" fmla="*/ 3410052 h 5884161"/>
              <a:gd name="connsiteX299" fmla="*/ 5158164 w 6100976"/>
              <a:gd name="connsiteY299" fmla="*/ 3401600 h 5884161"/>
              <a:gd name="connsiteX300" fmla="*/ 5190774 w 6100976"/>
              <a:gd name="connsiteY300" fmla="*/ 3398526 h 5884161"/>
              <a:gd name="connsiteX301" fmla="*/ 5183650 w 6100976"/>
              <a:gd name="connsiteY301" fmla="*/ 3357416 h 5884161"/>
              <a:gd name="connsiteX302" fmla="*/ 5111035 w 6100976"/>
              <a:gd name="connsiteY302" fmla="*/ 3386103 h 5884161"/>
              <a:gd name="connsiteX303" fmla="*/ 5183650 w 6100976"/>
              <a:gd name="connsiteY303" fmla="*/ 3357416 h 5884161"/>
              <a:gd name="connsiteX304" fmla="*/ 0 w 6100976"/>
              <a:gd name="connsiteY304" fmla="*/ 3068241 h 5884161"/>
              <a:gd name="connsiteX305" fmla="*/ 18444 w 6100976"/>
              <a:gd name="connsiteY305" fmla="*/ 3086044 h 5884161"/>
              <a:gd name="connsiteX306" fmla="*/ 0 w 6100976"/>
              <a:gd name="connsiteY306" fmla="*/ 3068241 h 5884161"/>
              <a:gd name="connsiteX307" fmla="*/ 228986 w 6100976"/>
              <a:gd name="connsiteY307" fmla="*/ 2822224 h 5884161"/>
              <a:gd name="connsiteX308" fmla="*/ 188644 w 6100976"/>
              <a:gd name="connsiteY308" fmla="*/ 2873452 h 5884161"/>
              <a:gd name="connsiteX309" fmla="*/ 75560 w 6100976"/>
              <a:gd name="connsiteY309" fmla="*/ 2834775 h 5884161"/>
              <a:gd name="connsiteX310" fmla="*/ 132422 w 6100976"/>
              <a:gd name="connsiteY310" fmla="*/ 2699151 h 5884161"/>
              <a:gd name="connsiteX311" fmla="*/ 145741 w 6100976"/>
              <a:gd name="connsiteY311" fmla="*/ 2722331 h 5884161"/>
              <a:gd name="connsiteX312" fmla="*/ 52636 w 6100976"/>
              <a:gd name="connsiteY312" fmla="*/ 2759600 h 5884161"/>
              <a:gd name="connsiteX313" fmla="*/ 350521 w 6100976"/>
              <a:gd name="connsiteY313" fmla="*/ 2440327 h 5884161"/>
              <a:gd name="connsiteX314" fmla="*/ 333999 w 6100976"/>
              <a:gd name="connsiteY314" fmla="*/ 2492451 h 5884161"/>
              <a:gd name="connsiteX315" fmla="*/ 350521 w 6100976"/>
              <a:gd name="connsiteY315" fmla="*/ 2440327 h 5884161"/>
              <a:gd name="connsiteX316" fmla="*/ 4986939 w 6100976"/>
              <a:gd name="connsiteY316" fmla="*/ 2415482 h 5884161"/>
              <a:gd name="connsiteX317" fmla="*/ 4961453 w 6100976"/>
              <a:gd name="connsiteY317" fmla="*/ 2457104 h 5884161"/>
              <a:gd name="connsiteX318" fmla="*/ 4932253 w 6100976"/>
              <a:gd name="connsiteY318" fmla="*/ 2460562 h 5884161"/>
              <a:gd name="connsiteX319" fmla="*/ 4986939 w 6100976"/>
              <a:gd name="connsiteY319" fmla="*/ 2415482 h 5884161"/>
              <a:gd name="connsiteX320" fmla="*/ 5136273 w 6100976"/>
              <a:gd name="connsiteY320" fmla="*/ 2238386 h 5884161"/>
              <a:gd name="connsiteX321" fmla="*/ 5080428 w 6100976"/>
              <a:gd name="connsiteY321" fmla="*/ 2242209 h 5884161"/>
              <a:gd name="connsiteX322" fmla="*/ 5126404 w 6100976"/>
              <a:gd name="connsiteY322" fmla="*/ 2290361 h 5884161"/>
              <a:gd name="connsiteX323" fmla="*/ 5136273 w 6100976"/>
              <a:gd name="connsiteY323" fmla="*/ 2238386 h 5884161"/>
              <a:gd name="connsiteX324" fmla="*/ 4975027 w 6100976"/>
              <a:gd name="connsiteY324" fmla="*/ 2084812 h 5884161"/>
              <a:gd name="connsiteX325" fmla="*/ 4933661 w 6100976"/>
              <a:gd name="connsiteY325" fmla="*/ 2098132 h 5884161"/>
              <a:gd name="connsiteX326" fmla="*/ 4975027 w 6100976"/>
              <a:gd name="connsiteY326" fmla="*/ 2084812 h 5884161"/>
              <a:gd name="connsiteX327" fmla="*/ 4833002 w 6100976"/>
              <a:gd name="connsiteY327" fmla="*/ 1900780 h 5884161"/>
              <a:gd name="connsiteX328" fmla="*/ 4729139 w 6100976"/>
              <a:gd name="connsiteY328" fmla="*/ 1979413 h 5884161"/>
              <a:gd name="connsiteX329" fmla="*/ 4727346 w 6100976"/>
              <a:gd name="connsiteY329" fmla="*/ 1969936 h 5884161"/>
              <a:gd name="connsiteX330" fmla="*/ 4411902 w 6100976"/>
              <a:gd name="connsiteY330" fmla="*/ 1660382 h 5884161"/>
              <a:gd name="connsiteX331" fmla="*/ 4413711 w 6100976"/>
              <a:gd name="connsiteY331" fmla="*/ 1672948 h 5884161"/>
              <a:gd name="connsiteX332" fmla="*/ 4401928 w 6100976"/>
              <a:gd name="connsiteY332" fmla="*/ 1708424 h 5884161"/>
              <a:gd name="connsiteX333" fmla="*/ 4409356 w 6100976"/>
              <a:gd name="connsiteY333" fmla="*/ 1735062 h 5884161"/>
              <a:gd name="connsiteX334" fmla="*/ 4386944 w 6100976"/>
              <a:gd name="connsiteY334" fmla="*/ 1718797 h 5884161"/>
              <a:gd name="connsiteX335" fmla="*/ 4363507 w 6100976"/>
              <a:gd name="connsiteY335" fmla="*/ 1703814 h 5884161"/>
              <a:gd name="connsiteX336" fmla="*/ 4411902 w 6100976"/>
              <a:gd name="connsiteY336" fmla="*/ 1660382 h 5884161"/>
              <a:gd name="connsiteX337" fmla="*/ 1265176 w 6100976"/>
              <a:gd name="connsiteY337" fmla="*/ 1595213 h 5884161"/>
              <a:gd name="connsiteX338" fmla="*/ 1255827 w 6100976"/>
              <a:gd name="connsiteY338" fmla="*/ 1598671 h 5884161"/>
              <a:gd name="connsiteX339" fmla="*/ 1265176 w 6100976"/>
              <a:gd name="connsiteY339" fmla="*/ 1595213 h 5884161"/>
              <a:gd name="connsiteX340" fmla="*/ 5778954 w 6100976"/>
              <a:gd name="connsiteY340" fmla="*/ 1553992 h 5884161"/>
              <a:gd name="connsiteX341" fmla="*/ 5814125 w 6100976"/>
              <a:gd name="connsiteY341" fmla="*/ 1561533 h 5884161"/>
              <a:gd name="connsiteX342" fmla="*/ 5748682 w 6100976"/>
              <a:gd name="connsiteY342" fmla="*/ 1561918 h 5884161"/>
              <a:gd name="connsiteX343" fmla="*/ 5778954 w 6100976"/>
              <a:gd name="connsiteY343" fmla="*/ 1553992 h 5884161"/>
              <a:gd name="connsiteX344" fmla="*/ 4270274 w 6100976"/>
              <a:gd name="connsiteY344" fmla="*/ 1329730 h 5884161"/>
              <a:gd name="connsiteX345" fmla="*/ 4233903 w 6100976"/>
              <a:gd name="connsiteY345" fmla="*/ 1379806 h 5884161"/>
              <a:gd name="connsiteX346" fmla="*/ 4197403 w 6100976"/>
              <a:gd name="connsiteY346" fmla="*/ 1386594 h 5884161"/>
              <a:gd name="connsiteX347" fmla="*/ 4270274 w 6100976"/>
              <a:gd name="connsiteY347" fmla="*/ 1329730 h 5884161"/>
              <a:gd name="connsiteX348" fmla="*/ 4282698 w 6100976"/>
              <a:gd name="connsiteY348" fmla="*/ 1317051 h 5884161"/>
              <a:gd name="connsiteX349" fmla="*/ 4283722 w 6100976"/>
              <a:gd name="connsiteY349" fmla="*/ 1319484 h 5884161"/>
              <a:gd name="connsiteX350" fmla="*/ 4270274 w 6100976"/>
              <a:gd name="connsiteY350" fmla="*/ 1329730 h 5884161"/>
              <a:gd name="connsiteX351" fmla="*/ 4282698 w 6100976"/>
              <a:gd name="connsiteY351" fmla="*/ 1317051 h 5884161"/>
              <a:gd name="connsiteX352" fmla="*/ 2870756 w 6100976"/>
              <a:gd name="connsiteY352" fmla="*/ 589245 h 5884161"/>
              <a:gd name="connsiteX353" fmla="*/ 2876648 w 6100976"/>
              <a:gd name="connsiteY353" fmla="*/ 595649 h 5884161"/>
              <a:gd name="connsiteX354" fmla="*/ 2870756 w 6100976"/>
              <a:gd name="connsiteY354" fmla="*/ 589245 h 5884161"/>
              <a:gd name="connsiteX355" fmla="*/ 2509990 w 6100976"/>
              <a:gd name="connsiteY355" fmla="*/ 121160 h 5884161"/>
              <a:gd name="connsiteX356" fmla="*/ 2533042 w 6100976"/>
              <a:gd name="connsiteY356" fmla="*/ 135632 h 5884161"/>
              <a:gd name="connsiteX357" fmla="*/ 2735773 w 6100976"/>
              <a:gd name="connsiteY357" fmla="*/ 136 h 5884161"/>
              <a:gd name="connsiteX358" fmla="*/ 2701451 w 6100976"/>
              <a:gd name="connsiteY358" fmla="*/ 61609 h 5884161"/>
              <a:gd name="connsiteX359" fmla="*/ 2743201 w 6100976"/>
              <a:gd name="connsiteY359" fmla="*/ 144724 h 5884161"/>
              <a:gd name="connsiteX360" fmla="*/ 2779444 w 6100976"/>
              <a:gd name="connsiteY360" fmla="*/ 60072 h 5884161"/>
              <a:gd name="connsiteX361" fmla="*/ 2815559 w 6100976"/>
              <a:gd name="connsiteY361" fmla="*/ 27543 h 5884161"/>
              <a:gd name="connsiteX362" fmla="*/ 2851673 w 6100976"/>
              <a:gd name="connsiteY362" fmla="*/ 42655 h 5884161"/>
              <a:gd name="connsiteX363" fmla="*/ 2801343 w 6100976"/>
              <a:gd name="connsiteY363" fmla="*/ 82996 h 5884161"/>
              <a:gd name="connsiteX364" fmla="*/ 2825420 w 6100976"/>
              <a:gd name="connsiteY364" fmla="*/ 137553 h 5884161"/>
              <a:gd name="connsiteX365" fmla="*/ 2921726 w 6100976"/>
              <a:gd name="connsiteY365" fmla="*/ 133967 h 5884161"/>
              <a:gd name="connsiteX366" fmla="*/ 2880232 w 6100976"/>
              <a:gd name="connsiteY366" fmla="*/ 14352 h 5884161"/>
              <a:gd name="connsiteX367" fmla="*/ 2934277 w 6100976"/>
              <a:gd name="connsiteY367" fmla="*/ 10382 h 5884161"/>
              <a:gd name="connsiteX368" fmla="*/ 2988577 w 6100976"/>
              <a:gd name="connsiteY368" fmla="*/ 9101 h 5884161"/>
              <a:gd name="connsiteX369" fmla="*/ 3097947 w 6100976"/>
              <a:gd name="connsiteY369" fmla="*/ 13840 h 5884161"/>
              <a:gd name="connsiteX370" fmla="*/ 3207700 w 6100976"/>
              <a:gd name="connsiteY370" fmla="*/ 27287 h 5884161"/>
              <a:gd name="connsiteX371" fmla="*/ 3262513 w 6100976"/>
              <a:gd name="connsiteY371" fmla="*/ 35483 h 5884161"/>
              <a:gd name="connsiteX372" fmla="*/ 3317198 w 6100976"/>
              <a:gd name="connsiteY372" fmla="*/ 46369 h 5884161"/>
              <a:gd name="connsiteX373" fmla="*/ 3371883 w 6100976"/>
              <a:gd name="connsiteY373" fmla="*/ 57254 h 5884161"/>
              <a:gd name="connsiteX374" fmla="*/ 3399161 w 6100976"/>
              <a:gd name="connsiteY374" fmla="*/ 62633 h 5884161"/>
              <a:gd name="connsiteX375" fmla="*/ 3426439 w 6100976"/>
              <a:gd name="connsiteY375" fmla="*/ 69037 h 5884161"/>
              <a:gd name="connsiteX376" fmla="*/ 3535553 w 6100976"/>
              <a:gd name="connsiteY376" fmla="*/ 93369 h 5884161"/>
              <a:gd name="connsiteX377" fmla="*/ 3755316 w 6100976"/>
              <a:gd name="connsiteY377" fmla="*/ 139730 h 5884161"/>
              <a:gd name="connsiteX378" fmla="*/ 3773117 w 6100976"/>
              <a:gd name="connsiteY378" fmla="*/ 198000 h 5884161"/>
              <a:gd name="connsiteX379" fmla="*/ 3802573 w 6100976"/>
              <a:gd name="connsiteY379" fmla="*/ 214009 h 5884161"/>
              <a:gd name="connsiteX380" fmla="*/ 3836511 w 6100976"/>
              <a:gd name="connsiteY380" fmla="*/ 228993 h 5884161"/>
              <a:gd name="connsiteX381" fmla="*/ 3883511 w 6100976"/>
              <a:gd name="connsiteY381" fmla="*/ 357444 h 5884161"/>
              <a:gd name="connsiteX382" fmla="*/ 3877876 w 6100976"/>
              <a:gd name="connsiteY382" fmla="*/ 338362 h 5884161"/>
              <a:gd name="connsiteX383" fmla="*/ 3848293 w 6100976"/>
              <a:gd name="connsiteY383" fmla="*/ 406622 h 5884161"/>
              <a:gd name="connsiteX384" fmla="*/ 3874418 w 6100976"/>
              <a:gd name="connsiteY384" fmla="*/ 453623 h 5884161"/>
              <a:gd name="connsiteX385" fmla="*/ 3913479 w 6100976"/>
              <a:gd name="connsiteY385" fmla="*/ 475010 h 5884161"/>
              <a:gd name="connsiteX386" fmla="*/ 3961632 w 6100976"/>
              <a:gd name="connsiteY386" fmla="*/ 371147 h 5884161"/>
              <a:gd name="connsiteX387" fmla="*/ 3940757 w 6100976"/>
              <a:gd name="connsiteY387" fmla="*/ 269206 h 5884161"/>
              <a:gd name="connsiteX388" fmla="*/ 4079710 w 6100976"/>
              <a:gd name="connsiteY388" fmla="*/ 224254 h 5884161"/>
              <a:gd name="connsiteX389" fmla="*/ 4208162 w 6100976"/>
              <a:gd name="connsiteY389" fmla="*/ 118086 h 5884161"/>
              <a:gd name="connsiteX390" fmla="*/ 4268609 w 6100976"/>
              <a:gd name="connsiteY390" fmla="*/ 133326 h 5884161"/>
              <a:gd name="connsiteX391" fmla="*/ 4326111 w 6100976"/>
              <a:gd name="connsiteY391" fmla="*/ 177638 h 5884161"/>
              <a:gd name="connsiteX392" fmla="*/ 4382973 w 6100976"/>
              <a:gd name="connsiteY392" fmla="*/ 234371 h 5884161"/>
              <a:gd name="connsiteX393" fmla="*/ 4440476 w 6100976"/>
              <a:gd name="connsiteY393" fmla="*/ 292002 h 5884161"/>
              <a:gd name="connsiteX394" fmla="*/ 4504253 w 6100976"/>
              <a:gd name="connsiteY394" fmla="*/ 334136 h 5884161"/>
              <a:gd name="connsiteX395" fmla="*/ 4579301 w 6100976"/>
              <a:gd name="connsiteY395" fmla="*/ 348735 h 5884161"/>
              <a:gd name="connsiteX396" fmla="*/ 4541136 w 6100976"/>
              <a:gd name="connsiteY396" fmla="*/ 378575 h 5884161"/>
              <a:gd name="connsiteX397" fmla="*/ 4611445 w 6100976"/>
              <a:gd name="connsiteY397" fmla="*/ 383186 h 5884161"/>
              <a:gd name="connsiteX398" fmla="*/ 4670228 w 6100976"/>
              <a:gd name="connsiteY398" fmla="*/ 411104 h 5884161"/>
              <a:gd name="connsiteX399" fmla="*/ 4757058 w 6100976"/>
              <a:gd name="connsiteY399" fmla="*/ 503185 h 5884161"/>
              <a:gd name="connsiteX400" fmla="*/ 4812767 w 6100976"/>
              <a:gd name="connsiteY400" fmla="*/ 594112 h 5884161"/>
              <a:gd name="connsiteX401" fmla="*/ 4858487 w 6100976"/>
              <a:gd name="connsiteY401" fmla="*/ 625617 h 5884161"/>
              <a:gd name="connsiteX402" fmla="*/ 4807004 w 6100976"/>
              <a:gd name="connsiteY402" fmla="*/ 714496 h 5884161"/>
              <a:gd name="connsiteX403" fmla="*/ 4930973 w 6100976"/>
              <a:gd name="connsiteY403" fmla="*/ 693621 h 5884161"/>
              <a:gd name="connsiteX404" fmla="*/ 5010119 w 6100976"/>
              <a:gd name="connsiteY404" fmla="*/ 700920 h 5884161"/>
              <a:gd name="connsiteX405" fmla="*/ 5066212 w 6100976"/>
              <a:gd name="connsiteY405" fmla="*/ 744079 h 5884161"/>
              <a:gd name="connsiteX406" fmla="*/ 5118207 w 6100976"/>
              <a:gd name="connsiteY406" fmla="*/ 835775 h 5884161"/>
              <a:gd name="connsiteX407" fmla="*/ 5073512 w 6100976"/>
              <a:gd name="connsiteY407" fmla="*/ 888027 h 5884161"/>
              <a:gd name="connsiteX408" fmla="*/ 5196200 w 6100976"/>
              <a:gd name="connsiteY408" fmla="*/ 863053 h 5884161"/>
              <a:gd name="connsiteX409" fmla="*/ 5254343 w 6100976"/>
              <a:gd name="connsiteY409" fmla="*/ 880471 h 5884161"/>
              <a:gd name="connsiteX410" fmla="*/ 5281621 w 6100976"/>
              <a:gd name="connsiteY410" fmla="*/ 901474 h 5884161"/>
              <a:gd name="connsiteX411" fmla="*/ 5306082 w 6100976"/>
              <a:gd name="connsiteY411" fmla="*/ 933362 h 5884161"/>
              <a:gd name="connsiteX412" fmla="*/ 5278035 w 6100976"/>
              <a:gd name="connsiteY412" fmla="*/ 951932 h 5884161"/>
              <a:gd name="connsiteX413" fmla="*/ 5345014 w 6100976"/>
              <a:gd name="connsiteY413" fmla="*/ 1012764 h 5884161"/>
              <a:gd name="connsiteX414" fmla="*/ 5409560 w 6100976"/>
              <a:gd name="connsiteY414" fmla="*/ 1076415 h 5884161"/>
              <a:gd name="connsiteX415" fmla="*/ 5350137 w 6100976"/>
              <a:gd name="connsiteY415" fmla="*/ 1182453 h 5884161"/>
              <a:gd name="connsiteX416" fmla="*/ 5452335 w 6100976"/>
              <a:gd name="connsiteY416" fmla="*/ 1242901 h 5884161"/>
              <a:gd name="connsiteX417" fmla="*/ 5555045 w 6100976"/>
              <a:gd name="connsiteY417" fmla="*/ 1319740 h 5884161"/>
              <a:gd name="connsiteX418" fmla="*/ 5486273 w 6100976"/>
              <a:gd name="connsiteY418" fmla="*/ 1453444 h 5884161"/>
              <a:gd name="connsiteX419" fmla="*/ 5630092 w 6100976"/>
              <a:gd name="connsiteY419" fmla="*/ 1487125 h 5884161"/>
              <a:gd name="connsiteX420" fmla="*/ 5692845 w 6100976"/>
              <a:gd name="connsiteY420" fmla="*/ 1528491 h 5884161"/>
              <a:gd name="connsiteX421" fmla="*/ 5748426 w 6100976"/>
              <a:gd name="connsiteY421" fmla="*/ 1562301 h 5884161"/>
              <a:gd name="connsiteX422" fmla="*/ 5714488 w 6100976"/>
              <a:gd name="connsiteY422" fmla="*/ 1594574 h 5884161"/>
              <a:gd name="connsiteX423" fmla="*/ 5772503 w 6100976"/>
              <a:gd name="connsiteY423" fmla="*/ 1598288 h 5884161"/>
              <a:gd name="connsiteX424" fmla="*/ 5803367 w 6100976"/>
              <a:gd name="connsiteY424" fmla="*/ 1620825 h 5884161"/>
              <a:gd name="connsiteX425" fmla="*/ 5811691 w 6100976"/>
              <a:gd name="connsiteY425" fmla="*/ 1699459 h 5884161"/>
              <a:gd name="connsiteX426" fmla="*/ 5789792 w 6100976"/>
              <a:gd name="connsiteY426" fmla="*/ 1790386 h 5884161"/>
              <a:gd name="connsiteX427" fmla="*/ 5784669 w 6100976"/>
              <a:gd name="connsiteY427" fmla="*/ 1829447 h 5884161"/>
              <a:gd name="connsiteX428" fmla="*/ 5790048 w 6100976"/>
              <a:gd name="connsiteY428" fmla="*/ 1860183 h 5884161"/>
              <a:gd name="connsiteX429" fmla="*/ 5821553 w 6100976"/>
              <a:gd name="connsiteY429" fmla="*/ 1874912 h 5884161"/>
              <a:gd name="connsiteX430" fmla="*/ 5855875 w 6100976"/>
              <a:gd name="connsiteY430" fmla="*/ 1867611 h 5884161"/>
              <a:gd name="connsiteX431" fmla="*/ 5937710 w 6100976"/>
              <a:gd name="connsiteY431" fmla="*/ 1811390 h 5884161"/>
              <a:gd name="connsiteX432" fmla="*/ 5883409 w 6100976"/>
              <a:gd name="connsiteY432" fmla="*/ 1923192 h 5884161"/>
              <a:gd name="connsiteX433" fmla="*/ 5894295 w 6100976"/>
              <a:gd name="connsiteY433" fmla="*/ 1944324 h 5884161"/>
              <a:gd name="connsiteX434" fmla="*/ 5910943 w 6100976"/>
              <a:gd name="connsiteY434" fmla="*/ 1963789 h 5884161"/>
              <a:gd name="connsiteX435" fmla="*/ 5950772 w 6100976"/>
              <a:gd name="connsiteY435" fmla="*/ 2000673 h 5884161"/>
              <a:gd name="connsiteX436" fmla="*/ 6044390 w 6100976"/>
              <a:gd name="connsiteY436" fmla="*/ 2114653 h 5884161"/>
              <a:gd name="connsiteX437" fmla="*/ 5986503 w 6100976"/>
              <a:gd name="connsiteY437" fmla="*/ 2174973 h 5884161"/>
              <a:gd name="connsiteX438" fmla="*/ 5885074 w 6100976"/>
              <a:gd name="connsiteY438" fmla="*/ 2203275 h 5884161"/>
              <a:gd name="connsiteX439" fmla="*/ 6014422 w 6100976"/>
              <a:gd name="connsiteY439" fmla="*/ 2224023 h 5884161"/>
              <a:gd name="connsiteX440" fmla="*/ 6063215 w 6100976"/>
              <a:gd name="connsiteY440" fmla="*/ 2225304 h 5884161"/>
              <a:gd name="connsiteX441" fmla="*/ 6045158 w 6100976"/>
              <a:gd name="connsiteY441" fmla="*/ 2298173 h 5884161"/>
              <a:gd name="connsiteX442" fmla="*/ 6024027 w 6100976"/>
              <a:gd name="connsiteY442" fmla="*/ 2272431 h 5884161"/>
              <a:gd name="connsiteX443" fmla="*/ 6002384 w 6100976"/>
              <a:gd name="connsiteY443" fmla="*/ 2269487 h 5884161"/>
              <a:gd name="connsiteX444" fmla="*/ 5847806 w 6100976"/>
              <a:gd name="connsiteY444" fmla="*/ 2403444 h 5884161"/>
              <a:gd name="connsiteX445" fmla="*/ 5764434 w 6100976"/>
              <a:gd name="connsiteY445" fmla="*/ 2470295 h 5884161"/>
              <a:gd name="connsiteX446" fmla="*/ 5757007 w 6100976"/>
              <a:gd name="connsiteY446" fmla="*/ 2516015 h 5884161"/>
              <a:gd name="connsiteX447" fmla="*/ 5801830 w 6100976"/>
              <a:gd name="connsiteY447" fmla="*/ 2475802 h 5884161"/>
              <a:gd name="connsiteX448" fmla="*/ 5809130 w 6100976"/>
              <a:gd name="connsiteY448" fmla="*/ 2550081 h 5884161"/>
              <a:gd name="connsiteX449" fmla="*/ 5757519 w 6100976"/>
              <a:gd name="connsiteY449" fmla="*/ 2628715 h 5884161"/>
              <a:gd name="connsiteX450" fmla="*/ 5789920 w 6100976"/>
              <a:gd name="connsiteY450" fmla="*/ 2714007 h 5884161"/>
              <a:gd name="connsiteX451" fmla="*/ 5876878 w 6100976"/>
              <a:gd name="connsiteY451" fmla="*/ 2699920 h 5884161"/>
              <a:gd name="connsiteX452" fmla="*/ 5849471 w 6100976"/>
              <a:gd name="connsiteY452" fmla="*/ 2751787 h 5884161"/>
              <a:gd name="connsiteX453" fmla="*/ 5838329 w 6100976"/>
              <a:gd name="connsiteY453" fmla="*/ 2784188 h 5884161"/>
              <a:gd name="connsiteX454" fmla="*/ 5846910 w 6100976"/>
              <a:gd name="connsiteY454" fmla="*/ 2817998 h 5884161"/>
              <a:gd name="connsiteX455" fmla="*/ 5858564 w 6100976"/>
              <a:gd name="connsiteY455" fmla="*/ 2852448 h 5884161"/>
              <a:gd name="connsiteX456" fmla="*/ 5856515 w 6100976"/>
              <a:gd name="connsiteY456" fmla="*/ 2866920 h 5884161"/>
              <a:gd name="connsiteX457" fmla="*/ 5851776 w 6100976"/>
              <a:gd name="connsiteY457" fmla="*/ 2885105 h 5884161"/>
              <a:gd name="connsiteX458" fmla="*/ 5850624 w 6100976"/>
              <a:gd name="connsiteY458" fmla="*/ 2907773 h 5884161"/>
              <a:gd name="connsiteX459" fmla="*/ 5852161 w 6100976"/>
              <a:gd name="connsiteY459" fmla="*/ 2935820 h 5884161"/>
              <a:gd name="connsiteX460" fmla="*/ 5833463 w 6100976"/>
              <a:gd name="connsiteY460" fmla="*/ 2933386 h 5884161"/>
              <a:gd name="connsiteX461" fmla="*/ 5848319 w 6100976"/>
              <a:gd name="connsiteY461" fmla="*/ 2959256 h 5884161"/>
              <a:gd name="connsiteX462" fmla="*/ 5843836 w 6100976"/>
              <a:gd name="connsiteY462" fmla="*/ 2981796 h 5884161"/>
              <a:gd name="connsiteX463" fmla="*/ 5820656 w 6100976"/>
              <a:gd name="connsiteY463" fmla="*/ 3019192 h 5884161"/>
              <a:gd name="connsiteX464" fmla="*/ 5909151 w 6100976"/>
              <a:gd name="connsiteY464" fmla="*/ 3084762 h 5884161"/>
              <a:gd name="connsiteX465" fmla="*/ 5935532 w 6100976"/>
              <a:gd name="connsiteY465" fmla="*/ 3061069 h 5884161"/>
              <a:gd name="connsiteX466" fmla="*/ 5933996 w 6100976"/>
              <a:gd name="connsiteY466" fmla="*/ 3158016 h 5884161"/>
              <a:gd name="connsiteX467" fmla="*/ 5909407 w 6100976"/>
              <a:gd name="connsiteY467" fmla="*/ 3253811 h 5884161"/>
              <a:gd name="connsiteX468" fmla="*/ 5905693 w 6100976"/>
              <a:gd name="connsiteY468" fmla="*/ 3323607 h 5884161"/>
              <a:gd name="connsiteX469" fmla="*/ 5973697 w 6100976"/>
              <a:gd name="connsiteY469" fmla="*/ 3455901 h 5884161"/>
              <a:gd name="connsiteX470" fmla="*/ 5907870 w 6100976"/>
              <a:gd name="connsiteY470" fmla="*/ 3592805 h 5884161"/>
              <a:gd name="connsiteX471" fmla="*/ 5768405 w 6100976"/>
              <a:gd name="connsiteY471" fmla="*/ 3538888 h 5884161"/>
              <a:gd name="connsiteX472" fmla="*/ 5775320 w 6100976"/>
              <a:gd name="connsiteY472" fmla="*/ 3677457 h 5884161"/>
              <a:gd name="connsiteX473" fmla="*/ 6017624 w 6100976"/>
              <a:gd name="connsiteY473" fmla="*/ 3782856 h 5884161"/>
              <a:gd name="connsiteX474" fmla="*/ 6094720 w 6100976"/>
              <a:gd name="connsiteY474" fmla="*/ 3938714 h 5884161"/>
              <a:gd name="connsiteX475" fmla="*/ 6033504 w 6100976"/>
              <a:gd name="connsiteY475" fmla="*/ 3875321 h 5884161"/>
              <a:gd name="connsiteX476" fmla="*/ 6029021 w 6100976"/>
              <a:gd name="connsiteY476" fmla="*/ 3931286 h 5884161"/>
              <a:gd name="connsiteX477" fmla="*/ 5911584 w 6100976"/>
              <a:gd name="connsiteY477" fmla="*/ 3873912 h 5884161"/>
              <a:gd name="connsiteX478" fmla="*/ 5958328 w 6100976"/>
              <a:gd name="connsiteY478" fmla="*/ 3956900 h 5884161"/>
              <a:gd name="connsiteX479" fmla="*/ 5934636 w 6100976"/>
              <a:gd name="connsiteY479" fmla="*/ 4013762 h 5884161"/>
              <a:gd name="connsiteX480" fmla="*/ 5860229 w 6100976"/>
              <a:gd name="connsiteY480" fmla="*/ 4148232 h 5884161"/>
              <a:gd name="connsiteX481" fmla="*/ 5721148 w 6100976"/>
              <a:gd name="connsiteY481" fmla="*/ 4092779 h 5884161"/>
              <a:gd name="connsiteX482" fmla="*/ 5763282 w 6100976"/>
              <a:gd name="connsiteY482" fmla="*/ 4144903 h 5884161"/>
              <a:gd name="connsiteX483" fmla="*/ 5701041 w 6100976"/>
              <a:gd name="connsiteY483" fmla="*/ 4171669 h 5884161"/>
              <a:gd name="connsiteX484" fmla="*/ 5737797 w 6100976"/>
              <a:gd name="connsiteY484" fmla="*/ 4234550 h 5884161"/>
              <a:gd name="connsiteX485" fmla="*/ 5692333 w 6100976"/>
              <a:gd name="connsiteY485" fmla="*/ 4262853 h 5884161"/>
              <a:gd name="connsiteX486" fmla="*/ 5649943 w 6100976"/>
              <a:gd name="connsiteY486" fmla="*/ 4294613 h 5884161"/>
              <a:gd name="connsiteX487" fmla="*/ 5575407 w 6100976"/>
              <a:gd name="connsiteY487" fmla="*/ 4367612 h 5884161"/>
              <a:gd name="connsiteX488" fmla="*/ 5445419 w 6100976"/>
              <a:gd name="connsiteY488" fmla="*/ 4524494 h 5884161"/>
              <a:gd name="connsiteX489" fmla="*/ 5195432 w 6100976"/>
              <a:gd name="connsiteY489" fmla="*/ 4686499 h 5884161"/>
              <a:gd name="connsiteX490" fmla="*/ 5154194 w 6100976"/>
              <a:gd name="connsiteY490" fmla="*/ 4725687 h 5884161"/>
              <a:gd name="connsiteX491" fmla="*/ 5140235 w 6100976"/>
              <a:gd name="connsiteY491" fmla="*/ 4806754 h 5884161"/>
              <a:gd name="connsiteX492" fmla="*/ 5086447 w 6100976"/>
              <a:gd name="connsiteY492" fmla="*/ 4748227 h 5884161"/>
              <a:gd name="connsiteX493" fmla="*/ 5093875 w 6100976"/>
              <a:gd name="connsiteY493" fmla="*/ 4841076 h 5884161"/>
              <a:gd name="connsiteX494" fmla="*/ 5084398 w 6100976"/>
              <a:gd name="connsiteY494" fmla="*/ 4886668 h 5884161"/>
              <a:gd name="connsiteX495" fmla="*/ 5071335 w 6100976"/>
              <a:gd name="connsiteY495" fmla="*/ 4934949 h 5884161"/>
              <a:gd name="connsiteX496" fmla="*/ 5062370 w 6100976"/>
              <a:gd name="connsiteY496" fmla="*/ 5036123 h 5884161"/>
              <a:gd name="connsiteX497" fmla="*/ 5010119 w 6100976"/>
              <a:gd name="connsiteY497" fmla="*/ 4934565 h 5884161"/>
              <a:gd name="connsiteX498" fmla="*/ 4965423 w 6100976"/>
              <a:gd name="connsiteY498" fmla="*/ 4912153 h 5884161"/>
              <a:gd name="connsiteX499" fmla="*/ 4906128 w 6100976"/>
              <a:gd name="connsiteY499" fmla="*/ 4895889 h 5884161"/>
              <a:gd name="connsiteX500" fmla="*/ 4941218 w 6100976"/>
              <a:gd name="connsiteY500" fmla="*/ 5073390 h 5884161"/>
              <a:gd name="connsiteX501" fmla="*/ 4852084 w 6100976"/>
              <a:gd name="connsiteY501" fmla="*/ 4992836 h 5884161"/>
              <a:gd name="connsiteX502" fmla="*/ 4763973 w 6100976"/>
              <a:gd name="connsiteY502" fmla="*/ 5069164 h 5884161"/>
              <a:gd name="connsiteX503" fmla="*/ 4750526 w 6100976"/>
              <a:gd name="connsiteY503" fmla="*/ 5038812 h 5884161"/>
              <a:gd name="connsiteX504" fmla="*/ 4701861 w 6100976"/>
              <a:gd name="connsiteY504" fmla="*/ 5328372 h 5884161"/>
              <a:gd name="connsiteX505" fmla="*/ 4607219 w 6100976"/>
              <a:gd name="connsiteY505" fmla="*/ 5318383 h 5884161"/>
              <a:gd name="connsiteX506" fmla="*/ 4524744 w 6100976"/>
              <a:gd name="connsiteY506" fmla="*/ 5307369 h 5884161"/>
              <a:gd name="connsiteX507" fmla="*/ 4507070 w 6100976"/>
              <a:gd name="connsiteY507" fmla="*/ 5376269 h 5884161"/>
              <a:gd name="connsiteX508" fmla="*/ 4549973 w 6100976"/>
              <a:gd name="connsiteY508" fmla="*/ 5474625 h 5884161"/>
              <a:gd name="connsiteX509" fmla="*/ 4543057 w 6100976"/>
              <a:gd name="connsiteY509" fmla="*/ 5480900 h 5884161"/>
              <a:gd name="connsiteX510" fmla="*/ 4486580 w 6100976"/>
              <a:gd name="connsiteY510" fmla="*/ 5411616 h 5884161"/>
              <a:gd name="connsiteX511" fmla="*/ 4407690 w 6100976"/>
              <a:gd name="connsiteY511" fmla="*/ 5482565 h 5884161"/>
              <a:gd name="connsiteX512" fmla="*/ 4432376 w 6100976"/>
              <a:gd name="connsiteY512" fmla="*/ 5490057 h 5884161"/>
              <a:gd name="connsiteX513" fmla="*/ 4462820 w 6100976"/>
              <a:gd name="connsiteY513" fmla="*/ 5504754 h 5884161"/>
              <a:gd name="connsiteX514" fmla="*/ 4462759 w 6100976"/>
              <a:gd name="connsiteY514" fmla="*/ 5504720 h 5884161"/>
              <a:gd name="connsiteX515" fmla="*/ 4542802 w 6100976"/>
              <a:gd name="connsiteY515" fmla="*/ 5480899 h 5884161"/>
              <a:gd name="connsiteX516" fmla="*/ 4594413 w 6100976"/>
              <a:gd name="connsiteY516" fmla="*/ 5543012 h 5884161"/>
              <a:gd name="connsiteX517" fmla="*/ 4573410 w 6100976"/>
              <a:gd name="connsiteY517" fmla="*/ 5564783 h 5884161"/>
              <a:gd name="connsiteX518" fmla="*/ 4520918 w 6100976"/>
              <a:gd name="connsiteY518" fmla="*/ 5537057 h 5884161"/>
              <a:gd name="connsiteX519" fmla="*/ 4462958 w 6100976"/>
              <a:gd name="connsiteY519" fmla="*/ 5504830 h 5884161"/>
              <a:gd name="connsiteX520" fmla="*/ 4401031 w 6100976"/>
              <a:gd name="connsiteY520" fmla="*/ 5485767 h 5884161"/>
              <a:gd name="connsiteX521" fmla="*/ 4388096 w 6100976"/>
              <a:gd name="connsiteY521" fmla="*/ 5490505 h 5884161"/>
              <a:gd name="connsiteX522" fmla="*/ 4393859 w 6100976"/>
              <a:gd name="connsiteY522" fmla="*/ 5483333 h 5884161"/>
              <a:gd name="connsiteX523" fmla="*/ 4318555 w 6100976"/>
              <a:gd name="connsiteY523" fmla="*/ 5513301 h 5884161"/>
              <a:gd name="connsiteX524" fmla="*/ 4258748 w 6100976"/>
              <a:gd name="connsiteY524" fmla="*/ 5504721 h 5884161"/>
              <a:gd name="connsiteX525" fmla="*/ 4209058 w 6100976"/>
              <a:gd name="connsiteY525" fmla="*/ 5523547 h 5884161"/>
              <a:gd name="connsiteX526" fmla="*/ 4120564 w 6100976"/>
              <a:gd name="connsiteY526" fmla="*/ 5603332 h 5884161"/>
              <a:gd name="connsiteX527" fmla="*/ 4021567 w 6100976"/>
              <a:gd name="connsiteY527" fmla="*/ 5670567 h 5884161"/>
              <a:gd name="connsiteX528" fmla="*/ 3895678 w 6100976"/>
              <a:gd name="connsiteY528" fmla="*/ 5645466 h 5884161"/>
              <a:gd name="connsiteX529" fmla="*/ 3954460 w 6100976"/>
              <a:gd name="connsiteY529" fmla="*/ 5627793 h 5884161"/>
              <a:gd name="connsiteX530" fmla="*/ 3771196 w 6100976"/>
              <a:gd name="connsiteY530" fmla="*/ 5624335 h 5884161"/>
              <a:gd name="connsiteX531" fmla="*/ 3691667 w 6100976"/>
              <a:gd name="connsiteY531" fmla="*/ 5618829 h 5884161"/>
              <a:gd name="connsiteX532" fmla="*/ 3631475 w 6100976"/>
              <a:gd name="connsiteY532" fmla="*/ 5645082 h 5884161"/>
              <a:gd name="connsiteX533" fmla="*/ 3650173 w 6100976"/>
              <a:gd name="connsiteY533" fmla="*/ 5715519 h 5884161"/>
              <a:gd name="connsiteX534" fmla="*/ 3590109 w 6100976"/>
              <a:gd name="connsiteY534" fmla="*/ 5745615 h 5884161"/>
              <a:gd name="connsiteX535" fmla="*/ 3561678 w 6100976"/>
              <a:gd name="connsiteY535" fmla="*/ 5758422 h 5884161"/>
              <a:gd name="connsiteX536" fmla="*/ 3533759 w 6100976"/>
              <a:gd name="connsiteY536" fmla="*/ 5768411 h 5884161"/>
              <a:gd name="connsiteX537" fmla="*/ 3424390 w 6100976"/>
              <a:gd name="connsiteY537" fmla="*/ 5787365 h 5884161"/>
              <a:gd name="connsiteX538" fmla="*/ 3428616 w 6100976"/>
              <a:gd name="connsiteY538" fmla="*/ 5866511 h 5884161"/>
              <a:gd name="connsiteX539" fmla="*/ 3327315 w 6100976"/>
              <a:gd name="connsiteY539" fmla="*/ 5868560 h 5884161"/>
              <a:gd name="connsiteX540" fmla="*/ 3268276 w 6100976"/>
              <a:gd name="connsiteY540" fmla="*/ 5877908 h 5884161"/>
              <a:gd name="connsiteX541" fmla="*/ 3207444 w 6100976"/>
              <a:gd name="connsiteY541" fmla="*/ 5883416 h 5884161"/>
              <a:gd name="connsiteX542" fmla="*/ 3148405 w 6100976"/>
              <a:gd name="connsiteY542" fmla="*/ 5882647 h 5884161"/>
              <a:gd name="connsiteX543" fmla="*/ 3096538 w 6100976"/>
              <a:gd name="connsiteY543" fmla="*/ 5870224 h 5884161"/>
              <a:gd name="connsiteX544" fmla="*/ 3027510 w 6100976"/>
              <a:gd name="connsiteY544" fmla="*/ 5793384 h 5884161"/>
              <a:gd name="connsiteX545" fmla="*/ 2994853 w 6100976"/>
              <a:gd name="connsiteY545" fmla="*/ 5813619 h 5884161"/>
              <a:gd name="connsiteX546" fmla="*/ 2943242 w 6100976"/>
              <a:gd name="connsiteY546" fmla="*/ 5801965 h 5884161"/>
              <a:gd name="connsiteX547" fmla="*/ 2835921 w 6100976"/>
              <a:gd name="connsiteY547" fmla="*/ 5777375 h 5884161"/>
              <a:gd name="connsiteX548" fmla="*/ 2824523 w 6100976"/>
              <a:gd name="connsiteY548" fmla="*/ 5720258 h 5884161"/>
              <a:gd name="connsiteX549" fmla="*/ 2663927 w 6100976"/>
              <a:gd name="connsiteY549" fmla="*/ 5718081 h 5884161"/>
              <a:gd name="connsiteX550" fmla="*/ 2561089 w 6100976"/>
              <a:gd name="connsiteY550" fmla="*/ 5654815 h 5884161"/>
              <a:gd name="connsiteX551" fmla="*/ 2509478 w 6100976"/>
              <a:gd name="connsiteY551" fmla="*/ 5644442 h 5884161"/>
              <a:gd name="connsiteX552" fmla="*/ 2457867 w 6100976"/>
              <a:gd name="connsiteY552" fmla="*/ 5641496 h 5884161"/>
              <a:gd name="connsiteX553" fmla="*/ 2257570 w 6100976"/>
              <a:gd name="connsiteY553" fmla="*/ 5634837 h 5884161"/>
              <a:gd name="connsiteX554" fmla="*/ 2258722 w 6100976"/>
              <a:gd name="connsiteY554" fmla="*/ 5620237 h 5884161"/>
              <a:gd name="connsiteX555" fmla="*/ 2124380 w 6100976"/>
              <a:gd name="connsiteY555" fmla="*/ 5624079 h 5884161"/>
              <a:gd name="connsiteX556" fmla="*/ 2120025 w 6100976"/>
              <a:gd name="connsiteY556" fmla="*/ 5620109 h 5884161"/>
              <a:gd name="connsiteX557" fmla="*/ 2056888 w 6100976"/>
              <a:gd name="connsiteY557" fmla="*/ 5624207 h 5884161"/>
              <a:gd name="connsiteX558" fmla="*/ 1979920 w 6100976"/>
              <a:gd name="connsiteY558" fmla="*/ 5612809 h 5884161"/>
              <a:gd name="connsiteX559" fmla="*/ 1907306 w 6100976"/>
              <a:gd name="connsiteY559" fmla="*/ 5558253 h 5884161"/>
              <a:gd name="connsiteX560" fmla="*/ 1827520 w 6100976"/>
              <a:gd name="connsiteY560" fmla="*/ 5529182 h 5884161"/>
              <a:gd name="connsiteX561" fmla="*/ 1848523 w 6100976"/>
              <a:gd name="connsiteY561" fmla="*/ 5410207 h 5884161"/>
              <a:gd name="connsiteX562" fmla="*/ 1786794 w 6100976"/>
              <a:gd name="connsiteY562" fmla="*/ 5434155 h 5884161"/>
              <a:gd name="connsiteX563" fmla="*/ 1797040 w 6100976"/>
              <a:gd name="connsiteY563" fmla="*/ 5382416 h 5884161"/>
              <a:gd name="connsiteX564" fmla="*/ 1706240 w 6100976"/>
              <a:gd name="connsiteY564" fmla="*/ 5381904 h 5884161"/>
              <a:gd name="connsiteX565" fmla="*/ 1610446 w 6100976"/>
              <a:gd name="connsiteY565" fmla="*/ 5397016 h 5884161"/>
              <a:gd name="connsiteX566" fmla="*/ 1630681 w 6100976"/>
              <a:gd name="connsiteY566" fmla="*/ 5442736 h 5884161"/>
              <a:gd name="connsiteX567" fmla="*/ 1631705 w 6100976"/>
              <a:gd name="connsiteY567" fmla="*/ 5444145 h 5884161"/>
              <a:gd name="connsiteX568" fmla="*/ 1634266 w 6100976"/>
              <a:gd name="connsiteY568" fmla="*/ 5448115 h 5884161"/>
              <a:gd name="connsiteX569" fmla="*/ 1630552 w 6100976"/>
              <a:gd name="connsiteY569" fmla="*/ 5444785 h 5884161"/>
              <a:gd name="connsiteX570" fmla="*/ 1610190 w 6100976"/>
              <a:gd name="connsiteY570" fmla="*/ 5458360 h 5884161"/>
              <a:gd name="connsiteX571" fmla="*/ 1561908 w 6100976"/>
              <a:gd name="connsiteY571" fmla="*/ 5472320 h 5884161"/>
              <a:gd name="connsiteX572" fmla="*/ 1492496 w 6100976"/>
              <a:gd name="connsiteY572" fmla="*/ 5382800 h 5884161"/>
              <a:gd name="connsiteX573" fmla="*/ 1442294 w 6100976"/>
              <a:gd name="connsiteY573" fmla="*/ 5289824 h 5884161"/>
              <a:gd name="connsiteX574" fmla="*/ 1376339 w 6100976"/>
              <a:gd name="connsiteY574" fmla="*/ 5312748 h 5884161"/>
              <a:gd name="connsiteX575" fmla="*/ 1291430 w 6100976"/>
              <a:gd name="connsiteY575" fmla="*/ 5317871 h 5884161"/>
              <a:gd name="connsiteX576" fmla="*/ 1267482 w 6100976"/>
              <a:gd name="connsiteY576" fmla="*/ 5261777 h 5884161"/>
              <a:gd name="connsiteX577" fmla="*/ 1254163 w 6100976"/>
              <a:gd name="connsiteY577" fmla="*/ 5221180 h 5884161"/>
              <a:gd name="connsiteX578" fmla="*/ 1366222 w 6100976"/>
              <a:gd name="connsiteY578" fmla="*/ 5258703 h 5884161"/>
              <a:gd name="connsiteX579" fmla="*/ 1427822 w 6100976"/>
              <a:gd name="connsiteY579" fmla="*/ 5254221 h 5884161"/>
              <a:gd name="connsiteX580" fmla="*/ 1484428 w 6100976"/>
              <a:gd name="connsiteY580" fmla="*/ 5247818 h 5884161"/>
              <a:gd name="connsiteX581" fmla="*/ 1447160 w 6100976"/>
              <a:gd name="connsiteY581" fmla="*/ 5180326 h 5884161"/>
              <a:gd name="connsiteX582" fmla="*/ 1534118 w 6100976"/>
              <a:gd name="connsiteY582" fmla="*/ 5197487 h 5884161"/>
              <a:gd name="connsiteX583" fmla="*/ 1569720 w 6100976"/>
              <a:gd name="connsiteY583" fmla="*/ 5237572 h 5884161"/>
              <a:gd name="connsiteX584" fmla="*/ 1603402 w 6100976"/>
              <a:gd name="connsiteY584" fmla="*/ 5251404 h 5884161"/>
              <a:gd name="connsiteX585" fmla="*/ 1536295 w 6100976"/>
              <a:gd name="connsiteY585" fmla="*/ 5202482 h 5884161"/>
              <a:gd name="connsiteX586" fmla="*/ 1526178 w 6100976"/>
              <a:gd name="connsiteY586" fmla="*/ 5271638 h 5884161"/>
              <a:gd name="connsiteX587" fmla="*/ 1638749 w 6100976"/>
              <a:gd name="connsiteY587" fmla="*/ 5310699 h 5884161"/>
              <a:gd name="connsiteX588" fmla="*/ 1749143 w 6100976"/>
              <a:gd name="connsiteY588" fmla="*/ 5293537 h 5884161"/>
              <a:gd name="connsiteX589" fmla="*/ 1767840 w 6100976"/>
              <a:gd name="connsiteY589" fmla="*/ 5261649 h 5884161"/>
              <a:gd name="connsiteX590" fmla="*/ 1803315 w 6100976"/>
              <a:gd name="connsiteY590" fmla="*/ 5214136 h 5884161"/>
              <a:gd name="connsiteX591" fmla="*/ 1758748 w 6100976"/>
              <a:gd name="connsiteY591" fmla="*/ 5208373 h 5884161"/>
              <a:gd name="connsiteX592" fmla="*/ 1823934 w 6100976"/>
              <a:gd name="connsiteY592" fmla="*/ 5158939 h 5884161"/>
              <a:gd name="connsiteX593" fmla="*/ 1932407 w 6100976"/>
              <a:gd name="connsiteY593" fmla="*/ 5214520 h 5884161"/>
              <a:gd name="connsiteX594" fmla="*/ 2060474 w 6100976"/>
              <a:gd name="connsiteY594" fmla="*/ 5252812 h 5884161"/>
              <a:gd name="connsiteX595" fmla="*/ 2173429 w 6100976"/>
              <a:gd name="connsiteY595" fmla="*/ 5284189 h 5884161"/>
              <a:gd name="connsiteX596" fmla="*/ 2237591 w 6100976"/>
              <a:gd name="connsiteY596" fmla="*/ 5325298 h 5884161"/>
              <a:gd name="connsiteX597" fmla="*/ 2185340 w 6100976"/>
              <a:gd name="connsiteY597" fmla="*/ 5309674 h 5884161"/>
              <a:gd name="connsiteX598" fmla="*/ 2129630 w 6100976"/>
              <a:gd name="connsiteY598" fmla="*/ 5323890 h 5884161"/>
              <a:gd name="connsiteX599" fmla="*/ 2187901 w 6100976"/>
              <a:gd name="connsiteY599" fmla="*/ 5369225 h 5884161"/>
              <a:gd name="connsiteX600" fmla="*/ 2117208 w 6100976"/>
              <a:gd name="connsiteY600" fmla="*/ 5324530 h 5884161"/>
              <a:gd name="connsiteX601" fmla="*/ 2025384 w 6100976"/>
              <a:gd name="connsiteY601" fmla="*/ 5291617 h 5884161"/>
              <a:gd name="connsiteX602" fmla="*/ 1996825 w 6100976"/>
              <a:gd name="connsiteY602" fmla="*/ 5368713 h 5884161"/>
              <a:gd name="connsiteX603" fmla="*/ 1999898 w 6100976"/>
              <a:gd name="connsiteY603" fmla="*/ 5468990 h 5884161"/>
              <a:gd name="connsiteX604" fmla="*/ 2149353 w 6100976"/>
              <a:gd name="connsiteY604" fmla="*/ 5474369 h 5884161"/>
              <a:gd name="connsiteX605" fmla="*/ 2221455 w 6100976"/>
              <a:gd name="connsiteY605" fmla="*/ 5431850 h 5884161"/>
              <a:gd name="connsiteX606" fmla="*/ 2328135 w 6100976"/>
              <a:gd name="connsiteY606" fmla="*/ 5431722 h 5884161"/>
              <a:gd name="connsiteX607" fmla="*/ 2379105 w 6100976"/>
              <a:gd name="connsiteY607" fmla="*/ 5497293 h 5884161"/>
              <a:gd name="connsiteX608" fmla="*/ 2545721 w 6100976"/>
              <a:gd name="connsiteY608" fmla="*/ 5401883 h 5884161"/>
              <a:gd name="connsiteX609" fmla="*/ 2621280 w 6100976"/>
              <a:gd name="connsiteY609" fmla="*/ 5240646 h 5884161"/>
              <a:gd name="connsiteX610" fmla="*/ 2520748 w 6100976"/>
              <a:gd name="connsiteY610" fmla="*/ 5284573 h 5884161"/>
              <a:gd name="connsiteX611" fmla="*/ 2455818 w 6100976"/>
              <a:gd name="connsiteY611" fmla="*/ 5243079 h 5884161"/>
              <a:gd name="connsiteX612" fmla="*/ 2547386 w 6100976"/>
              <a:gd name="connsiteY612" fmla="*/ 5206324 h 5884161"/>
              <a:gd name="connsiteX613" fmla="*/ 2605912 w 6100976"/>
              <a:gd name="connsiteY613" fmla="*/ 5148822 h 5884161"/>
              <a:gd name="connsiteX614" fmla="*/ 2568645 w 6100976"/>
              <a:gd name="connsiteY614" fmla="*/ 5255374 h 5884161"/>
              <a:gd name="connsiteX615" fmla="*/ 2639210 w 6100976"/>
              <a:gd name="connsiteY615" fmla="*/ 5210166 h 5884161"/>
              <a:gd name="connsiteX616" fmla="*/ 2672764 w 6100976"/>
              <a:gd name="connsiteY616" fmla="*/ 5303783 h 5884161"/>
              <a:gd name="connsiteX617" fmla="*/ 2819272 w 6100976"/>
              <a:gd name="connsiteY617" fmla="*/ 5335928 h 5884161"/>
              <a:gd name="connsiteX618" fmla="*/ 2890222 w 6100976"/>
              <a:gd name="connsiteY618" fmla="*/ 5357187 h 5884161"/>
              <a:gd name="connsiteX619" fmla="*/ 2973337 w 6100976"/>
              <a:gd name="connsiteY619" fmla="*/ 5371659 h 5884161"/>
              <a:gd name="connsiteX620" fmla="*/ 2988321 w 6100976"/>
              <a:gd name="connsiteY620" fmla="*/ 5445810 h 5884161"/>
              <a:gd name="connsiteX621" fmla="*/ 3083347 w 6100976"/>
              <a:gd name="connsiteY621" fmla="*/ 5335544 h 5884161"/>
              <a:gd name="connsiteX622" fmla="*/ 3114083 w 6100976"/>
              <a:gd name="connsiteY622" fmla="*/ 5194926 h 5884161"/>
              <a:gd name="connsiteX623" fmla="*/ 3239973 w 6100976"/>
              <a:gd name="connsiteY623" fmla="*/ 5204147 h 5884161"/>
              <a:gd name="connsiteX624" fmla="*/ 3261361 w 6100976"/>
              <a:gd name="connsiteY624" fmla="*/ 5112707 h 5884161"/>
              <a:gd name="connsiteX625" fmla="*/ 3312203 w 6100976"/>
              <a:gd name="connsiteY625" fmla="*/ 5182247 h 5884161"/>
              <a:gd name="connsiteX626" fmla="*/ 3338329 w 6100976"/>
              <a:gd name="connsiteY626" fmla="*/ 5103614 h 5884161"/>
              <a:gd name="connsiteX627" fmla="*/ 3336792 w 6100976"/>
              <a:gd name="connsiteY627" fmla="*/ 5251660 h 5884161"/>
              <a:gd name="connsiteX628" fmla="*/ 3339097 w 6100976"/>
              <a:gd name="connsiteY628" fmla="*/ 5408670 h 5884161"/>
              <a:gd name="connsiteX629" fmla="*/ 3383537 w 6100976"/>
              <a:gd name="connsiteY629" fmla="*/ 5456439 h 5884161"/>
              <a:gd name="connsiteX630" fmla="*/ 3447826 w 6100976"/>
              <a:gd name="connsiteY630" fmla="*/ 5505105 h 5884161"/>
              <a:gd name="connsiteX631" fmla="*/ 3541059 w 6100976"/>
              <a:gd name="connsiteY631" fmla="*/ 5564144 h 5884161"/>
              <a:gd name="connsiteX632" fmla="*/ 3511860 w 6100976"/>
              <a:gd name="connsiteY632" fmla="*/ 5279322 h 5884161"/>
              <a:gd name="connsiteX633" fmla="*/ 3429385 w 6100976"/>
              <a:gd name="connsiteY633" fmla="*/ 4982078 h 5884161"/>
              <a:gd name="connsiteX634" fmla="*/ 3436556 w 6100976"/>
              <a:gd name="connsiteY634" fmla="*/ 4964277 h 5884161"/>
              <a:gd name="connsiteX635" fmla="*/ 3459609 w 6100976"/>
              <a:gd name="connsiteY635" fmla="*/ 4986176 h 5884161"/>
              <a:gd name="connsiteX636" fmla="*/ 3513653 w 6100976"/>
              <a:gd name="connsiteY636" fmla="*/ 5038940 h 5884161"/>
              <a:gd name="connsiteX637" fmla="*/ 3565136 w 6100976"/>
              <a:gd name="connsiteY637" fmla="*/ 5059687 h 5884161"/>
              <a:gd name="connsiteX638" fmla="*/ 3597025 w 6100976"/>
              <a:gd name="connsiteY638" fmla="*/ 5020883 h 5884161"/>
              <a:gd name="connsiteX639" fmla="*/ 3659266 w 6100976"/>
              <a:gd name="connsiteY639" fmla="*/ 4955952 h 5884161"/>
              <a:gd name="connsiteX640" fmla="*/ 3632243 w 6100976"/>
              <a:gd name="connsiteY640" fmla="*/ 5026005 h 5884161"/>
              <a:gd name="connsiteX641" fmla="*/ 3652734 w 6100976"/>
              <a:gd name="connsiteY641" fmla="*/ 5030231 h 5884161"/>
              <a:gd name="connsiteX642" fmla="*/ 3682702 w 6100976"/>
              <a:gd name="connsiteY642" fmla="*/ 5012430 h 5884161"/>
              <a:gd name="connsiteX643" fmla="*/ 3721506 w 6100976"/>
              <a:gd name="connsiteY643" fmla="*/ 4948397 h 5884161"/>
              <a:gd name="connsiteX644" fmla="*/ 3736746 w 6100976"/>
              <a:gd name="connsiteY644" fmla="*/ 5065834 h 5884161"/>
              <a:gd name="connsiteX645" fmla="*/ 3770172 w 6100976"/>
              <a:gd name="connsiteY645" fmla="*/ 5182632 h 5884161"/>
              <a:gd name="connsiteX646" fmla="*/ 3809232 w 6100976"/>
              <a:gd name="connsiteY646" fmla="*/ 5168160 h 5884161"/>
              <a:gd name="connsiteX647" fmla="*/ 3826137 w 6100976"/>
              <a:gd name="connsiteY647" fmla="*/ 5154457 h 5884161"/>
              <a:gd name="connsiteX648" fmla="*/ 3840737 w 6100976"/>
              <a:gd name="connsiteY648" fmla="*/ 5136271 h 5884161"/>
              <a:gd name="connsiteX649" fmla="*/ 3878644 w 6100976"/>
              <a:gd name="connsiteY649" fmla="*/ 5038172 h 5884161"/>
              <a:gd name="connsiteX650" fmla="*/ 3885048 w 6100976"/>
              <a:gd name="connsiteY650" fmla="*/ 4981054 h 5884161"/>
              <a:gd name="connsiteX651" fmla="*/ 3883127 w 6100976"/>
              <a:gd name="connsiteY651" fmla="*/ 4922911 h 5884161"/>
              <a:gd name="connsiteX652" fmla="*/ 3859307 w 6100976"/>
              <a:gd name="connsiteY652" fmla="*/ 4823915 h 5884161"/>
              <a:gd name="connsiteX653" fmla="*/ 3810001 w 6100976"/>
              <a:gd name="connsiteY653" fmla="*/ 4910617 h 5884161"/>
              <a:gd name="connsiteX654" fmla="*/ 3783363 w 6100976"/>
              <a:gd name="connsiteY654" fmla="*/ 4953391 h 5884161"/>
              <a:gd name="connsiteX655" fmla="*/ 3769531 w 6100976"/>
              <a:gd name="connsiteY655" fmla="*/ 4974778 h 5884161"/>
              <a:gd name="connsiteX656" fmla="*/ 3755188 w 6100976"/>
              <a:gd name="connsiteY656" fmla="*/ 4995141 h 5884161"/>
              <a:gd name="connsiteX657" fmla="*/ 3752883 w 6100976"/>
              <a:gd name="connsiteY657" fmla="*/ 4936358 h 5884161"/>
              <a:gd name="connsiteX658" fmla="*/ 3774782 w 6100976"/>
              <a:gd name="connsiteY658" fmla="*/ 4883595 h 5884161"/>
              <a:gd name="connsiteX659" fmla="*/ 3783491 w 6100976"/>
              <a:gd name="connsiteY659" fmla="*/ 4757832 h 5884161"/>
              <a:gd name="connsiteX660" fmla="*/ 3849061 w 6100976"/>
              <a:gd name="connsiteY660" fmla="*/ 4744898 h 5884161"/>
              <a:gd name="connsiteX661" fmla="*/ 3881974 w 6100976"/>
              <a:gd name="connsiteY661" fmla="*/ 4738110 h 5884161"/>
              <a:gd name="connsiteX662" fmla="*/ 3914888 w 6100976"/>
              <a:gd name="connsiteY662" fmla="*/ 4730554 h 5884161"/>
              <a:gd name="connsiteX663" fmla="*/ 3902337 w 6100976"/>
              <a:gd name="connsiteY663" fmla="*/ 4745538 h 5884161"/>
              <a:gd name="connsiteX664" fmla="*/ 3890043 w 6100976"/>
              <a:gd name="connsiteY664" fmla="*/ 4769743 h 5884161"/>
              <a:gd name="connsiteX665" fmla="*/ 3903746 w 6100976"/>
              <a:gd name="connsiteY665" fmla="*/ 4831087 h 5884161"/>
              <a:gd name="connsiteX666" fmla="*/ 3947160 w 6100976"/>
              <a:gd name="connsiteY666" fmla="*/ 4823659 h 5884161"/>
              <a:gd name="connsiteX667" fmla="*/ 3992496 w 6100976"/>
              <a:gd name="connsiteY667" fmla="*/ 4856700 h 5884161"/>
              <a:gd name="connsiteX668" fmla="*/ 3971750 w 6100976"/>
              <a:gd name="connsiteY668" fmla="*/ 5178533 h 5884161"/>
              <a:gd name="connsiteX669" fmla="*/ 3939092 w 6100976"/>
              <a:gd name="connsiteY669" fmla="*/ 5504848 h 5884161"/>
              <a:gd name="connsiteX670" fmla="*/ 4007865 w 6100976"/>
              <a:gd name="connsiteY670" fmla="*/ 5417250 h 5884161"/>
              <a:gd name="connsiteX671" fmla="*/ 4048974 w 6100976"/>
              <a:gd name="connsiteY671" fmla="*/ 5463483 h 5884161"/>
              <a:gd name="connsiteX672" fmla="*/ 4093413 w 6100976"/>
              <a:gd name="connsiteY672" fmla="*/ 5336184 h 5884161"/>
              <a:gd name="connsiteX673" fmla="*/ 4097383 w 6100976"/>
              <a:gd name="connsiteY673" fmla="*/ 5156378 h 5884161"/>
              <a:gd name="connsiteX674" fmla="*/ 4052176 w 6100976"/>
              <a:gd name="connsiteY674" fmla="*/ 4853627 h 5884161"/>
              <a:gd name="connsiteX675" fmla="*/ 4099048 w 6100976"/>
              <a:gd name="connsiteY675" fmla="*/ 4883338 h 5884161"/>
              <a:gd name="connsiteX676" fmla="*/ 4144512 w 6100976"/>
              <a:gd name="connsiteY676" fmla="*/ 4955824 h 5884161"/>
              <a:gd name="connsiteX677" fmla="*/ 4195099 w 6100976"/>
              <a:gd name="connsiteY677" fmla="*/ 5094521 h 5884161"/>
              <a:gd name="connsiteX678" fmla="*/ 4233775 w 6100976"/>
              <a:gd name="connsiteY678" fmla="*/ 4909592 h 5884161"/>
              <a:gd name="connsiteX679" fmla="*/ 4224042 w 6100976"/>
              <a:gd name="connsiteY679" fmla="*/ 4798686 h 5884161"/>
              <a:gd name="connsiteX680" fmla="*/ 4234159 w 6100976"/>
              <a:gd name="connsiteY680" fmla="*/ 4758473 h 5884161"/>
              <a:gd name="connsiteX681" fmla="*/ 4262718 w 6100976"/>
              <a:gd name="connsiteY681" fmla="*/ 4734908 h 5884161"/>
              <a:gd name="connsiteX682" fmla="*/ 4203807 w 6100976"/>
              <a:gd name="connsiteY682" fmla="*/ 4716979 h 5884161"/>
              <a:gd name="connsiteX683" fmla="*/ 4225195 w 6100976"/>
              <a:gd name="connsiteY683" fmla="*/ 4696104 h 5884161"/>
              <a:gd name="connsiteX684" fmla="*/ 4258748 w 6100976"/>
              <a:gd name="connsiteY684" fmla="*/ 4677406 h 5884161"/>
              <a:gd name="connsiteX685" fmla="*/ 4282953 w 6100976"/>
              <a:gd name="connsiteY685" fmla="*/ 4640010 h 5884161"/>
              <a:gd name="connsiteX686" fmla="*/ 4429718 w 6100976"/>
              <a:gd name="connsiteY686" fmla="*/ 4827117 h 5884161"/>
              <a:gd name="connsiteX687" fmla="*/ 4387071 w 6100976"/>
              <a:gd name="connsiteY687" fmla="*/ 4592626 h 5884161"/>
              <a:gd name="connsiteX688" fmla="*/ 4518725 w 6100976"/>
              <a:gd name="connsiteY688" fmla="*/ 4790489 h 5884161"/>
              <a:gd name="connsiteX689" fmla="*/ 4492343 w 6100976"/>
              <a:gd name="connsiteY689" fmla="*/ 4675357 h 5884161"/>
              <a:gd name="connsiteX690" fmla="*/ 4408202 w 6100976"/>
              <a:gd name="connsiteY690" fmla="*/ 4570470 h 5884161"/>
              <a:gd name="connsiteX691" fmla="*/ 4519237 w 6100976"/>
              <a:gd name="connsiteY691" fmla="*/ 4605817 h 5884161"/>
              <a:gd name="connsiteX692" fmla="*/ 4558041 w 6100976"/>
              <a:gd name="connsiteY692" fmla="*/ 4620160 h 5884161"/>
              <a:gd name="connsiteX693" fmla="*/ 4637315 w 6100976"/>
              <a:gd name="connsiteY693" fmla="*/ 4658324 h 5884161"/>
              <a:gd name="connsiteX694" fmla="*/ 4572257 w 6100976"/>
              <a:gd name="connsiteY694" fmla="*/ 4573672 h 5884161"/>
              <a:gd name="connsiteX695" fmla="*/ 4482610 w 6100976"/>
              <a:gd name="connsiteY695" fmla="*/ 4505284 h 5884161"/>
              <a:gd name="connsiteX696" fmla="*/ 4506943 w 6100976"/>
              <a:gd name="connsiteY696" fmla="*/ 4440226 h 5884161"/>
              <a:gd name="connsiteX697" fmla="*/ 4528714 w 6100976"/>
              <a:gd name="connsiteY697" fmla="*/ 4431133 h 5884161"/>
              <a:gd name="connsiteX698" fmla="*/ 4551510 w 6100976"/>
              <a:gd name="connsiteY698" fmla="*/ 4428059 h 5884161"/>
              <a:gd name="connsiteX699" fmla="*/ 4592492 w 6100976"/>
              <a:gd name="connsiteY699" fmla="*/ 4531666 h 5884161"/>
              <a:gd name="connsiteX700" fmla="*/ 4692128 w 6100976"/>
              <a:gd name="connsiteY700" fmla="*/ 4652689 h 5884161"/>
              <a:gd name="connsiteX701" fmla="*/ 4900365 w 6100976"/>
              <a:gd name="connsiteY701" fmla="*/ 4875910 h 5884161"/>
              <a:gd name="connsiteX702" fmla="*/ 4846449 w 6100976"/>
              <a:gd name="connsiteY702" fmla="*/ 4735933 h 5884161"/>
              <a:gd name="connsiteX703" fmla="*/ 4786257 w 6100976"/>
              <a:gd name="connsiteY703" fmla="*/ 4597748 h 5884161"/>
              <a:gd name="connsiteX704" fmla="*/ 4647176 w 6100976"/>
              <a:gd name="connsiteY704" fmla="*/ 4327655 h 5884161"/>
              <a:gd name="connsiteX705" fmla="*/ 4807388 w 6100976"/>
              <a:gd name="connsiteY705" fmla="*/ 4508742 h 5884161"/>
              <a:gd name="connsiteX706" fmla="*/ 4778189 w 6100976"/>
              <a:gd name="connsiteY706" fmla="*/ 4298584 h 5884161"/>
              <a:gd name="connsiteX707" fmla="*/ 4799192 w 6100976"/>
              <a:gd name="connsiteY707" fmla="*/ 4248893 h 5884161"/>
              <a:gd name="connsiteX708" fmla="*/ 4824677 w 6100976"/>
              <a:gd name="connsiteY708" fmla="*/ 4202917 h 5884161"/>
              <a:gd name="connsiteX709" fmla="*/ 4853620 w 6100976"/>
              <a:gd name="connsiteY709" fmla="*/ 4163600 h 5884161"/>
              <a:gd name="connsiteX710" fmla="*/ 4882051 w 6100976"/>
              <a:gd name="connsiteY710" fmla="*/ 4131840 h 5884161"/>
              <a:gd name="connsiteX711" fmla="*/ 4875008 w 6100976"/>
              <a:gd name="connsiteY711" fmla="*/ 4145543 h 5884161"/>
              <a:gd name="connsiteX712" fmla="*/ 4949287 w 6100976"/>
              <a:gd name="connsiteY712" fmla="*/ 4160911 h 5884161"/>
              <a:gd name="connsiteX713" fmla="*/ 4975412 w 6100976"/>
              <a:gd name="connsiteY713" fmla="*/ 4130815 h 5884161"/>
              <a:gd name="connsiteX714" fmla="*/ 4970033 w 6100976"/>
              <a:gd name="connsiteY714" fmla="*/ 4085351 h 5884161"/>
              <a:gd name="connsiteX715" fmla="*/ 4977077 w 6100976"/>
              <a:gd name="connsiteY715" fmla="*/ 4126461 h 5884161"/>
              <a:gd name="connsiteX716" fmla="*/ 4961966 w 6100976"/>
              <a:gd name="connsiteY716" fmla="*/ 4021958 h 5884161"/>
              <a:gd name="connsiteX717" fmla="*/ 4910995 w 6100976"/>
              <a:gd name="connsiteY717" fmla="*/ 3950625 h 5884161"/>
              <a:gd name="connsiteX718" fmla="*/ 4956843 w 6100976"/>
              <a:gd name="connsiteY718" fmla="*/ 3927829 h 5884161"/>
              <a:gd name="connsiteX719" fmla="*/ 4956202 w 6100976"/>
              <a:gd name="connsiteY719" fmla="*/ 3996729 h 5884161"/>
              <a:gd name="connsiteX720" fmla="*/ 5033555 w 6100976"/>
              <a:gd name="connsiteY720" fmla="*/ 4057689 h 5884161"/>
              <a:gd name="connsiteX721" fmla="*/ 5031378 w 6100976"/>
              <a:gd name="connsiteY721" fmla="*/ 3998778 h 5884161"/>
              <a:gd name="connsiteX722" fmla="*/ 5040343 w 6100976"/>
              <a:gd name="connsiteY722" fmla="*/ 3941276 h 5884161"/>
              <a:gd name="connsiteX723" fmla="*/ 5035476 w 6100976"/>
              <a:gd name="connsiteY723" fmla="*/ 3912589 h 5884161"/>
              <a:gd name="connsiteX724" fmla="*/ 5016138 w 6100976"/>
              <a:gd name="connsiteY724" fmla="*/ 3883517 h 5884161"/>
              <a:gd name="connsiteX725" fmla="*/ 4915605 w 6100976"/>
              <a:gd name="connsiteY725" fmla="*/ 3824735 h 5884161"/>
              <a:gd name="connsiteX726" fmla="*/ 5053534 w 6100976"/>
              <a:gd name="connsiteY726" fmla="*/ 3830497 h 5884161"/>
              <a:gd name="connsiteX727" fmla="*/ 5016522 w 6100976"/>
              <a:gd name="connsiteY727" fmla="*/ 3744564 h 5884161"/>
              <a:gd name="connsiteX728" fmla="*/ 4975668 w 6100976"/>
              <a:gd name="connsiteY728" fmla="*/ 3661321 h 5884161"/>
              <a:gd name="connsiteX729" fmla="*/ 5024334 w 6100976"/>
              <a:gd name="connsiteY729" fmla="*/ 3689879 h 5884161"/>
              <a:gd name="connsiteX730" fmla="*/ 5078379 w 6100976"/>
              <a:gd name="connsiteY730" fmla="*/ 3684245 h 5884161"/>
              <a:gd name="connsiteX731" fmla="*/ 5073256 w 6100976"/>
              <a:gd name="connsiteY731" fmla="*/ 3737777 h 5884161"/>
              <a:gd name="connsiteX732" fmla="*/ 5098485 w 6100976"/>
              <a:gd name="connsiteY732" fmla="*/ 3802451 h 5884161"/>
              <a:gd name="connsiteX733" fmla="*/ 5107194 w 6100976"/>
              <a:gd name="connsiteY733" fmla="*/ 3831394 h 5884161"/>
              <a:gd name="connsiteX734" fmla="*/ 5104248 w 6100976"/>
              <a:gd name="connsiteY734" fmla="*/ 3852909 h 5884161"/>
              <a:gd name="connsiteX735" fmla="*/ 5044313 w 6100976"/>
              <a:gd name="connsiteY735" fmla="*/ 3860337 h 5884161"/>
              <a:gd name="connsiteX736" fmla="*/ 5198634 w 6100976"/>
              <a:gd name="connsiteY736" fmla="*/ 3930390 h 5884161"/>
              <a:gd name="connsiteX737" fmla="*/ 5327213 w 6100976"/>
              <a:gd name="connsiteY737" fmla="*/ 4016963 h 5884161"/>
              <a:gd name="connsiteX738" fmla="*/ 5227321 w 6100976"/>
              <a:gd name="connsiteY738" fmla="*/ 3766336 h 5884161"/>
              <a:gd name="connsiteX739" fmla="*/ 5121281 w 6100976"/>
              <a:gd name="connsiteY739" fmla="*/ 3650435 h 5884161"/>
              <a:gd name="connsiteX740" fmla="*/ 5012680 w 6100976"/>
              <a:gd name="connsiteY740" fmla="*/ 3545420 h 5884161"/>
              <a:gd name="connsiteX741" fmla="*/ 5138314 w 6100976"/>
              <a:gd name="connsiteY741" fmla="*/ 3466402 h 5884161"/>
              <a:gd name="connsiteX742" fmla="*/ 5075561 w 6100976"/>
              <a:gd name="connsiteY742" fmla="*/ 3443094 h 5884161"/>
              <a:gd name="connsiteX743" fmla="*/ 5241280 w 6100976"/>
              <a:gd name="connsiteY743" fmla="*/ 3469092 h 5884161"/>
              <a:gd name="connsiteX744" fmla="*/ 5193895 w 6100976"/>
              <a:gd name="connsiteY744" fmla="*/ 3427342 h 5884161"/>
              <a:gd name="connsiteX745" fmla="*/ 5252294 w 6100976"/>
              <a:gd name="connsiteY745" fmla="*/ 3450138 h 5884161"/>
              <a:gd name="connsiteX746" fmla="*/ 5219765 w 6100976"/>
              <a:gd name="connsiteY746" fmla="*/ 3410309 h 5884161"/>
              <a:gd name="connsiteX747" fmla="*/ 5353339 w 6100976"/>
              <a:gd name="connsiteY747" fmla="*/ 3454492 h 5884161"/>
              <a:gd name="connsiteX748" fmla="*/ 5482175 w 6100976"/>
              <a:gd name="connsiteY748" fmla="*/ 3522624 h 5884161"/>
              <a:gd name="connsiteX749" fmla="*/ 5383178 w 6100976"/>
              <a:gd name="connsiteY749" fmla="*/ 3532869 h 5884161"/>
              <a:gd name="connsiteX750" fmla="*/ 5597691 w 6100976"/>
              <a:gd name="connsiteY750" fmla="*/ 3604587 h 5884161"/>
              <a:gd name="connsiteX751" fmla="*/ 5568748 w 6100976"/>
              <a:gd name="connsiteY751" fmla="*/ 3575388 h 5884161"/>
              <a:gd name="connsiteX752" fmla="*/ 5697712 w 6100976"/>
              <a:gd name="connsiteY752" fmla="*/ 3629176 h 5884161"/>
              <a:gd name="connsiteX753" fmla="*/ 5675172 w 6100976"/>
              <a:gd name="connsiteY753" fmla="*/ 3564118 h 5884161"/>
              <a:gd name="connsiteX754" fmla="*/ 5663518 w 6100976"/>
              <a:gd name="connsiteY754" fmla="*/ 3532101 h 5884161"/>
              <a:gd name="connsiteX755" fmla="*/ 5650327 w 6100976"/>
              <a:gd name="connsiteY755" fmla="*/ 3500212 h 5884161"/>
              <a:gd name="connsiteX756" fmla="*/ 5595514 w 6100976"/>
              <a:gd name="connsiteY756" fmla="*/ 3510073 h 5884161"/>
              <a:gd name="connsiteX757" fmla="*/ 5515344 w 6100976"/>
              <a:gd name="connsiteY757" fmla="*/ 3519166 h 5884161"/>
              <a:gd name="connsiteX758" fmla="*/ 5481022 w 6100976"/>
              <a:gd name="connsiteY758" fmla="*/ 3484588 h 5884161"/>
              <a:gd name="connsiteX759" fmla="*/ 5443242 w 6100976"/>
              <a:gd name="connsiteY759" fmla="*/ 3450906 h 5884161"/>
              <a:gd name="connsiteX760" fmla="*/ 5361791 w 6100976"/>
              <a:gd name="connsiteY760" fmla="*/ 3393532 h 5884161"/>
              <a:gd name="connsiteX761" fmla="*/ 5184034 w 6100976"/>
              <a:gd name="connsiteY761" fmla="*/ 3357545 h 5884161"/>
              <a:gd name="connsiteX762" fmla="*/ 5295452 w 6100976"/>
              <a:gd name="connsiteY762" fmla="*/ 3309904 h 5884161"/>
              <a:gd name="connsiteX763" fmla="*/ 5163543 w 6100976"/>
              <a:gd name="connsiteY763" fmla="*/ 3208475 h 5884161"/>
              <a:gd name="connsiteX764" fmla="*/ 5061858 w 6100976"/>
              <a:gd name="connsiteY764" fmla="*/ 3109095 h 5884161"/>
              <a:gd name="connsiteX765" fmla="*/ 5213745 w 6100976"/>
              <a:gd name="connsiteY765" fmla="*/ 3130354 h 5884161"/>
              <a:gd name="connsiteX766" fmla="*/ 5172508 w 6100976"/>
              <a:gd name="connsiteY766" fmla="*/ 3068882 h 5884161"/>
              <a:gd name="connsiteX767" fmla="*/ 5245250 w 6100976"/>
              <a:gd name="connsiteY767" fmla="*/ 3016886 h 5884161"/>
              <a:gd name="connsiteX768" fmla="*/ 5320682 w 6100976"/>
              <a:gd name="connsiteY768" fmla="*/ 2972063 h 5884161"/>
              <a:gd name="connsiteX769" fmla="*/ 5324524 w 6100976"/>
              <a:gd name="connsiteY769" fmla="*/ 2955030 h 5884161"/>
              <a:gd name="connsiteX770" fmla="*/ 5291226 w 6100976"/>
              <a:gd name="connsiteY770" fmla="*/ 2943888 h 5884161"/>
              <a:gd name="connsiteX771" fmla="*/ 5286104 w 6100976"/>
              <a:gd name="connsiteY771" fmla="*/ 2914305 h 5884161"/>
              <a:gd name="connsiteX772" fmla="*/ 5253959 w 6100976"/>
              <a:gd name="connsiteY772" fmla="*/ 2904059 h 5884161"/>
              <a:gd name="connsiteX773" fmla="*/ 5216179 w 6100976"/>
              <a:gd name="connsiteY773" fmla="*/ 2897912 h 5884161"/>
              <a:gd name="connsiteX774" fmla="*/ 5204525 w 6100976"/>
              <a:gd name="connsiteY774" fmla="*/ 2891765 h 5884161"/>
              <a:gd name="connsiteX775" fmla="*/ 5198506 w 6100976"/>
              <a:gd name="connsiteY775" fmla="*/ 2881135 h 5884161"/>
              <a:gd name="connsiteX776" fmla="*/ 5225784 w 6100976"/>
              <a:gd name="connsiteY776" fmla="*/ 2883184 h 5884161"/>
              <a:gd name="connsiteX777" fmla="*/ 5248195 w 6100976"/>
              <a:gd name="connsiteY777" fmla="*/ 2875884 h 5884161"/>
              <a:gd name="connsiteX778" fmla="*/ 5156243 w 6100976"/>
              <a:gd name="connsiteY778" fmla="*/ 2833750 h 5884161"/>
              <a:gd name="connsiteX779" fmla="*/ 5206830 w 6100976"/>
              <a:gd name="connsiteY779" fmla="*/ 2840025 h 5884161"/>
              <a:gd name="connsiteX780" fmla="*/ 5264588 w 6100976"/>
              <a:gd name="connsiteY780" fmla="*/ 2822608 h 5884161"/>
              <a:gd name="connsiteX781" fmla="*/ 5220533 w 6100976"/>
              <a:gd name="connsiteY781" fmla="*/ 2766515 h 5884161"/>
              <a:gd name="connsiteX782" fmla="*/ 5188260 w 6100976"/>
              <a:gd name="connsiteY782" fmla="*/ 2719514 h 5884161"/>
              <a:gd name="connsiteX783" fmla="*/ 5189925 w 6100976"/>
              <a:gd name="connsiteY783" fmla="*/ 2624104 h 5884161"/>
              <a:gd name="connsiteX784" fmla="*/ 5089905 w 6100976"/>
              <a:gd name="connsiteY784" fmla="*/ 2610785 h 5884161"/>
              <a:gd name="connsiteX785" fmla="*/ 5021133 w 6100976"/>
              <a:gd name="connsiteY785" fmla="*/ 2606175 h 5884161"/>
              <a:gd name="connsiteX786" fmla="*/ 5182241 w 6100976"/>
              <a:gd name="connsiteY786" fmla="*/ 2508075 h 5884161"/>
              <a:gd name="connsiteX787" fmla="*/ 5097589 w 6100976"/>
              <a:gd name="connsiteY787" fmla="*/ 2495525 h 5884161"/>
              <a:gd name="connsiteX788" fmla="*/ 5022029 w 6100976"/>
              <a:gd name="connsiteY788" fmla="*/ 2469783 h 5884161"/>
              <a:gd name="connsiteX789" fmla="*/ 5137802 w 6100976"/>
              <a:gd name="connsiteY789" fmla="*/ 2448396 h 5884161"/>
              <a:gd name="connsiteX790" fmla="*/ 5174941 w 6100976"/>
              <a:gd name="connsiteY790" fmla="*/ 2360158 h 5884161"/>
              <a:gd name="connsiteX791" fmla="*/ 5122818 w 6100976"/>
              <a:gd name="connsiteY791" fmla="*/ 2326732 h 5884161"/>
              <a:gd name="connsiteX792" fmla="*/ 5125507 w 6100976"/>
              <a:gd name="connsiteY792" fmla="*/ 2292282 h 5884161"/>
              <a:gd name="connsiteX793" fmla="*/ 4979254 w 6100976"/>
              <a:gd name="connsiteY793" fmla="*/ 2335825 h 5884161"/>
              <a:gd name="connsiteX794" fmla="*/ 4868220 w 6100976"/>
              <a:gd name="connsiteY794" fmla="*/ 2423296 h 5884161"/>
              <a:gd name="connsiteX795" fmla="*/ 4904975 w 6100976"/>
              <a:gd name="connsiteY795" fmla="*/ 2337618 h 5884161"/>
              <a:gd name="connsiteX796" fmla="*/ 4988603 w 6100976"/>
              <a:gd name="connsiteY796" fmla="*/ 2251428 h 5884161"/>
              <a:gd name="connsiteX797" fmla="*/ 5042648 w 6100976"/>
              <a:gd name="connsiteY797" fmla="*/ 2291001 h 5884161"/>
              <a:gd name="connsiteX798" fmla="*/ 5061986 w 6100976"/>
              <a:gd name="connsiteY798" fmla="*/ 2244514 h 5884161"/>
              <a:gd name="connsiteX799" fmla="*/ 5053534 w 6100976"/>
              <a:gd name="connsiteY799" fmla="*/ 2216339 h 5884161"/>
              <a:gd name="connsiteX800" fmla="*/ 4972595 w 6100976"/>
              <a:gd name="connsiteY800" fmla="*/ 2203917 h 5884161"/>
              <a:gd name="connsiteX801" fmla="*/ 4914965 w 6100976"/>
              <a:gd name="connsiteY801" fmla="*/ 2197640 h 5884161"/>
              <a:gd name="connsiteX802" fmla="*/ 4933919 w 6100976"/>
              <a:gd name="connsiteY802" fmla="*/ 2175741 h 5884161"/>
              <a:gd name="connsiteX803" fmla="*/ 5004356 w 6100976"/>
              <a:gd name="connsiteY803" fmla="*/ 2129509 h 5884161"/>
              <a:gd name="connsiteX804" fmla="*/ 5009991 w 6100976"/>
              <a:gd name="connsiteY804" fmla="*/ 2143724 h 5884161"/>
              <a:gd name="connsiteX805" fmla="*/ 5027792 w 6100976"/>
              <a:gd name="connsiteY805" fmla="*/ 2153201 h 5884161"/>
              <a:gd name="connsiteX806" fmla="*/ 5086959 w 6100976"/>
              <a:gd name="connsiteY806" fmla="*/ 2159605 h 5884161"/>
              <a:gd name="connsiteX807" fmla="*/ 5188260 w 6100976"/>
              <a:gd name="connsiteY807" fmla="*/ 2132710 h 5884161"/>
              <a:gd name="connsiteX808" fmla="*/ 5156627 w 6100976"/>
              <a:gd name="connsiteY808" fmla="*/ 2127459 h 5884161"/>
              <a:gd name="connsiteX809" fmla="*/ 5124611 w 6100976"/>
              <a:gd name="connsiteY809" fmla="*/ 2122721 h 5884161"/>
              <a:gd name="connsiteX810" fmla="*/ 5071719 w 6100976"/>
              <a:gd name="connsiteY810" fmla="*/ 2110298 h 5884161"/>
              <a:gd name="connsiteX811" fmla="*/ 5106937 w 6100976"/>
              <a:gd name="connsiteY811" fmla="*/ 2108635 h 5884161"/>
              <a:gd name="connsiteX812" fmla="*/ 5122177 w 6100976"/>
              <a:gd name="connsiteY812" fmla="*/ 2108506 h 5884161"/>
              <a:gd name="connsiteX813" fmla="*/ 5139211 w 6100976"/>
              <a:gd name="connsiteY813" fmla="*/ 2091344 h 5884161"/>
              <a:gd name="connsiteX814" fmla="*/ 4974900 w 6100976"/>
              <a:gd name="connsiteY814" fmla="*/ 2084813 h 5884161"/>
              <a:gd name="connsiteX815" fmla="*/ 4983353 w 6100976"/>
              <a:gd name="connsiteY815" fmla="*/ 2082124 h 5884161"/>
              <a:gd name="connsiteX816" fmla="*/ 4920087 w 6100976"/>
              <a:gd name="connsiteY816" fmla="*/ 1995934 h 5884161"/>
              <a:gd name="connsiteX817" fmla="*/ 4969137 w 6100976"/>
              <a:gd name="connsiteY817" fmla="*/ 1977494 h 5884161"/>
              <a:gd name="connsiteX818" fmla="*/ 4872959 w 6100976"/>
              <a:gd name="connsiteY818" fmla="*/ 1948935 h 5884161"/>
              <a:gd name="connsiteX819" fmla="*/ 4948518 w 6100976"/>
              <a:gd name="connsiteY819" fmla="*/ 1872477 h 5884161"/>
              <a:gd name="connsiteX820" fmla="*/ 4803674 w 6100976"/>
              <a:gd name="connsiteY820" fmla="*/ 1865946 h 5884161"/>
              <a:gd name="connsiteX821" fmla="*/ 4732341 w 6100976"/>
              <a:gd name="connsiteY821" fmla="*/ 1839564 h 5884161"/>
              <a:gd name="connsiteX822" fmla="*/ 4752703 w 6100976"/>
              <a:gd name="connsiteY822" fmla="*/ 1851218 h 5884161"/>
              <a:gd name="connsiteX823" fmla="*/ 4787794 w 6100976"/>
              <a:gd name="connsiteY823" fmla="*/ 1788082 h 5884161"/>
              <a:gd name="connsiteX824" fmla="*/ 4659086 w 6100976"/>
              <a:gd name="connsiteY824" fmla="*/ 1832393 h 5884161"/>
              <a:gd name="connsiteX825" fmla="*/ 4599791 w 6100976"/>
              <a:gd name="connsiteY825" fmla="*/ 1793333 h 5884161"/>
              <a:gd name="connsiteX826" fmla="*/ 4540112 w 6100976"/>
              <a:gd name="connsiteY826" fmla="*/ 1756705 h 5884161"/>
              <a:gd name="connsiteX827" fmla="*/ 4418960 w 6100976"/>
              <a:gd name="connsiteY827" fmla="*/ 1813695 h 5884161"/>
              <a:gd name="connsiteX828" fmla="*/ 4457252 w 6100976"/>
              <a:gd name="connsiteY828" fmla="*/ 1759394 h 5884161"/>
              <a:gd name="connsiteX829" fmla="*/ 4487604 w 6100976"/>
              <a:gd name="connsiteY829" fmla="*/ 1743642 h 5884161"/>
              <a:gd name="connsiteX830" fmla="*/ 4613751 w 6100976"/>
              <a:gd name="connsiteY830" fmla="*/ 1729042 h 5884161"/>
              <a:gd name="connsiteX831" fmla="*/ 4649609 w 6100976"/>
              <a:gd name="connsiteY831" fmla="*/ 1635681 h 5884161"/>
              <a:gd name="connsiteX832" fmla="*/ 4700580 w 6100976"/>
              <a:gd name="connsiteY832" fmla="*/ 1675254 h 5884161"/>
              <a:gd name="connsiteX833" fmla="*/ 4706215 w 6100976"/>
              <a:gd name="connsiteY833" fmla="*/ 1605715 h 5884161"/>
              <a:gd name="connsiteX834" fmla="*/ 4657934 w 6100976"/>
              <a:gd name="connsiteY834" fmla="*/ 1583304 h 5884161"/>
              <a:gd name="connsiteX835" fmla="*/ 4516548 w 6100976"/>
              <a:gd name="connsiteY835" fmla="*/ 1609812 h 5884161"/>
              <a:gd name="connsiteX836" fmla="*/ 4598638 w 6100976"/>
              <a:gd name="connsiteY836" fmla="*/ 1523624 h 5884161"/>
              <a:gd name="connsiteX837" fmla="*/ 4605042 w 6100976"/>
              <a:gd name="connsiteY837" fmla="*/ 1453828 h 5884161"/>
              <a:gd name="connsiteX838" fmla="*/ 4486836 w 6100976"/>
              <a:gd name="connsiteY838" fmla="*/ 1515684 h 5884161"/>
              <a:gd name="connsiteX839" fmla="*/ 4402952 w 6100976"/>
              <a:gd name="connsiteY839" fmla="*/ 1591116 h 5884161"/>
              <a:gd name="connsiteX840" fmla="*/ 4476463 w 6100976"/>
              <a:gd name="connsiteY840" fmla="*/ 1453059 h 5884161"/>
              <a:gd name="connsiteX841" fmla="*/ 4403976 w 6100976"/>
              <a:gd name="connsiteY841" fmla="*/ 1447809 h 5884161"/>
              <a:gd name="connsiteX842" fmla="*/ 4369526 w 6100976"/>
              <a:gd name="connsiteY842" fmla="*/ 1409516 h 5884161"/>
              <a:gd name="connsiteX843" fmla="*/ 4351597 w 6100976"/>
              <a:gd name="connsiteY843" fmla="*/ 1354063 h 5884161"/>
              <a:gd name="connsiteX844" fmla="*/ 4328929 w 6100976"/>
              <a:gd name="connsiteY844" fmla="*/ 1301684 h 5884161"/>
              <a:gd name="connsiteX845" fmla="*/ 4283337 w 6100976"/>
              <a:gd name="connsiteY845" fmla="*/ 1317308 h 5884161"/>
              <a:gd name="connsiteX846" fmla="*/ 4243764 w 6100976"/>
              <a:gd name="connsiteY846" fmla="*/ 1278632 h 5884161"/>
              <a:gd name="connsiteX847" fmla="*/ 4175761 w 6100976"/>
              <a:gd name="connsiteY847" fmla="*/ 1282218 h 5884161"/>
              <a:gd name="connsiteX848" fmla="*/ 4109934 w 6100976"/>
              <a:gd name="connsiteY848" fmla="*/ 1292591 h 5884161"/>
              <a:gd name="connsiteX849" fmla="*/ 4073691 w 6100976"/>
              <a:gd name="connsiteY849" fmla="*/ 1269539 h 5884161"/>
              <a:gd name="connsiteX850" fmla="*/ 4104683 w 6100976"/>
              <a:gd name="connsiteY850" fmla="*/ 1143265 h 5884161"/>
              <a:gd name="connsiteX851" fmla="*/ 4042442 w 6100976"/>
              <a:gd name="connsiteY851" fmla="*/ 1153382 h 5884161"/>
              <a:gd name="connsiteX852" fmla="*/ 3981098 w 6100976"/>
              <a:gd name="connsiteY852" fmla="*/ 1166061 h 5884161"/>
              <a:gd name="connsiteX853" fmla="*/ 4114673 w 6100976"/>
              <a:gd name="connsiteY853" fmla="*/ 1020705 h 5884161"/>
              <a:gd name="connsiteX854" fmla="*/ 4025538 w 6100976"/>
              <a:gd name="connsiteY854" fmla="*/ 1040684 h 5884161"/>
              <a:gd name="connsiteX855" fmla="*/ 4075484 w 6100976"/>
              <a:gd name="connsiteY855" fmla="*/ 963458 h 5884161"/>
              <a:gd name="connsiteX856" fmla="*/ 3923724 w 6100976"/>
              <a:gd name="connsiteY856" fmla="*/ 1029286 h 5884161"/>
              <a:gd name="connsiteX857" fmla="*/ 3939861 w 6100976"/>
              <a:gd name="connsiteY857" fmla="*/ 1062710 h 5884161"/>
              <a:gd name="connsiteX858" fmla="*/ 3883767 w 6100976"/>
              <a:gd name="connsiteY858" fmla="*/ 1051953 h 5884161"/>
              <a:gd name="connsiteX859" fmla="*/ 3837023 w 6100976"/>
              <a:gd name="connsiteY859" fmla="*/ 995732 h 5884161"/>
              <a:gd name="connsiteX860" fmla="*/ 3887097 w 6100976"/>
              <a:gd name="connsiteY860" fmla="*/ 922477 h 5884161"/>
              <a:gd name="connsiteX861" fmla="*/ 3911942 w 6100976"/>
              <a:gd name="connsiteY861" fmla="*/ 967941 h 5884161"/>
              <a:gd name="connsiteX862" fmla="*/ 3967779 w 6100976"/>
              <a:gd name="connsiteY862" fmla="*/ 910182 h 5884161"/>
              <a:gd name="connsiteX863" fmla="*/ 3945880 w 6100976"/>
              <a:gd name="connsiteY863" fmla="*/ 902242 h 5884161"/>
              <a:gd name="connsiteX864" fmla="*/ 3934354 w 6100976"/>
              <a:gd name="connsiteY864" fmla="*/ 895839 h 5884161"/>
              <a:gd name="connsiteX865" fmla="*/ 3932945 w 6100976"/>
              <a:gd name="connsiteY865" fmla="*/ 880471 h 5884161"/>
              <a:gd name="connsiteX866" fmla="*/ 3944343 w 6100976"/>
              <a:gd name="connsiteY866" fmla="*/ 816693 h 5884161"/>
              <a:gd name="connsiteX867" fmla="*/ 3868271 w 6100976"/>
              <a:gd name="connsiteY867" fmla="*/ 850759 h 5884161"/>
              <a:gd name="connsiteX868" fmla="*/ 3825753 w 6100976"/>
              <a:gd name="connsiteY868" fmla="*/ 949883 h 5884161"/>
              <a:gd name="connsiteX869" fmla="*/ 3770044 w 6100976"/>
              <a:gd name="connsiteY869" fmla="*/ 899297 h 5884161"/>
              <a:gd name="connsiteX870" fmla="*/ 3688593 w 6100976"/>
              <a:gd name="connsiteY870" fmla="*/ 925422 h 5884161"/>
              <a:gd name="connsiteX871" fmla="*/ 3728934 w 6100976"/>
              <a:gd name="connsiteY871" fmla="*/ 830652 h 5884161"/>
              <a:gd name="connsiteX872" fmla="*/ 3665541 w 6100976"/>
              <a:gd name="connsiteY872" fmla="*/ 843331 h 5884161"/>
              <a:gd name="connsiteX873" fmla="*/ 3744686 w 6100976"/>
              <a:gd name="connsiteY873" fmla="*/ 738188 h 5884161"/>
              <a:gd name="connsiteX874" fmla="*/ 3664132 w 6100976"/>
              <a:gd name="connsiteY874" fmla="*/ 769052 h 5884161"/>
              <a:gd name="connsiteX875" fmla="*/ 3575381 w 6100976"/>
              <a:gd name="connsiteY875" fmla="*/ 809137 h 5884161"/>
              <a:gd name="connsiteX876" fmla="*/ 3594335 w 6100976"/>
              <a:gd name="connsiteY876" fmla="*/ 722436 h 5884161"/>
              <a:gd name="connsiteX877" fmla="*/ 3522618 w 6100976"/>
              <a:gd name="connsiteY877" fmla="*/ 797611 h 5884161"/>
              <a:gd name="connsiteX878" fmla="*/ 3480099 w 6100976"/>
              <a:gd name="connsiteY878" fmla="*/ 773663 h 5884161"/>
              <a:gd name="connsiteX879" fmla="*/ 3473824 w 6100976"/>
              <a:gd name="connsiteY879" fmla="*/ 858315 h 5884161"/>
              <a:gd name="connsiteX880" fmla="*/ 3429257 w 6100976"/>
              <a:gd name="connsiteY880" fmla="*/ 906212 h 5884161"/>
              <a:gd name="connsiteX881" fmla="*/ 3356258 w 6100976"/>
              <a:gd name="connsiteY881" fmla="*/ 795050 h 5884161"/>
              <a:gd name="connsiteX882" fmla="*/ 3351648 w 6100976"/>
              <a:gd name="connsiteY882" fmla="*/ 859468 h 5884161"/>
              <a:gd name="connsiteX883" fmla="*/ 3390580 w 6100976"/>
              <a:gd name="connsiteY883" fmla="*/ 893534 h 5884161"/>
              <a:gd name="connsiteX884" fmla="*/ 3312716 w 6100976"/>
              <a:gd name="connsiteY884" fmla="*/ 851015 h 5884161"/>
              <a:gd name="connsiteX885" fmla="*/ 3278650 w 6100976"/>
              <a:gd name="connsiteY885" fmla="*/ 755733 h 5884161"/>
              <a:gd name="connsiteX886" fmla="*/ 3243431 w 6100976"/>
              <a:gd name="connsiteY886" fmla="*/ 674923 h 5884161"/>
              <a:gd name="connsiteX887" fmla="*/ 3163389 w 6100976"/>
              <a:gd name="connsiteY887" fmla="*/ 682479 h 5884161"/>
              <a:gd name="connsiteX888" fmla="*/ 3173506 w 6100976"/>
              <a:gd name="connsiteY888" fmla="*/ 786854 h 5884161"/>
              <a:gd name="connsiteX889" fmla="*/ 3232801 w 6100976"/>
              <a:gd name="connsiteY889" fmla="*/ 849478 h 5884161"/>
              <a:gd name="connsiteX890" fmla="*/ 3192588 w 6100976"/>
              <a:gd name="connsiteY890" fmla="*/ 848582 h 5884161"/>
              <a:gd name="connsiteX891" fmla="*/ 3153144 w 6100976"/>
              <a:gd name="connsiteY891" fmla="*/ 810802 h 5884161"/>
              <a:gd name="connsiteX892" fmla="*/ 3111906 w 6100976"/>
              <a:gd name="connsiteY892" fmla="*/ 781090 h 5884161"/>
              <a:gd name="connsiteX893" fmla="*/ 3069644 w 6100976"/>
              <a:gd name="connsiteY893" fmla="*/ 806192 h 5884161"/>
              <a:gd name="connsiteX894" fmla="*/ 3106655 w 6100976"/>
              <a:gd name="connsiteY894" fmla="*/ 701305 h 5884161"/>
              <a:gd name="connsiteX895" fmla="*/ 3050306 w 6100976"/>
              <a:gd name="connsiteY895" fmla="*/ 749202 h 5884161"/>
              <a:gd name="connsiteX896" fmla="*/ 3052867 w 6100976"/>
              <a:gd name="connsiteY896" fmla="*/ 668007 h 5884161"/>
              <a:gd name="connsiteX897" fmla="*/ 3001000 w 6100976"/>
              <a:gd name="connsiteY897" fmla="*/ 719234 h 5884161"/>
              <a:gd name="connsiteX898" fmla="*/ 2951822 w 6100976"/>
              <a:gd name="connsiteY898" fmla="*/ 711166 h 5884161"/>
              <a:gd name="connsiteX899" fmla="*/ 2880104 w 6100976"/>
              <a:gd name="connsiteY899" fmla="*/ 787366 h 5884161"/>
              <a:gd name="connsiteX900" fmla="*/ 2854235 w 6100976"/>
              <a:gd name="connsiteY900" fmla="*/ 732553 h 5884161"/>
              <a:gd name="connsiteX901" fmla="*/ 2790970 w 6100976"/>
              <a:gd name="connsiteY901" fmla="*/ 745360 h 5884161"/>
              <a:gd name="connsiteX902" fmla="*/ 2895985 w 6100976"/>
              <a:gd name="connsiteY902" fmla="*/ 686065 h 5884161"/>
              <a:gd name="connsiteX903" fmla="*/ 2963604 w 6100976"/>
              <a:gd name="connsiteY903" fmla="*/ 606535 h 5884161"/>
              <a:gd name="connsiteX904" fmla="*/ 2920061 w 6100976"/>
              <a:gd name="connsiteY904" fmla="*/ 600900 h 5884161"/>
              <a:gd name="connsiteX905" fmla="*/ 2877031 w 6100976"/>
              <a:gd name="connsiteY905" fmla="*/ 596033 h 5884161"/>
              <a:gd name="connsiteX906" fmla="*/ 2928002 w 6100976"/>
              <a:gd name="connsiteY906" fmla="*/ 511637 h 5884161"/>
              <a:gd name="connsiteX907" fmla="*/ 2856924 w 6100976"/>
              <a:gd name="connsiteY907" fmla="*/ 497550 h 5884161"/>
              <a:gd name="connsiteX908" fmla="*/ 2804032 w 6100976"/>
              <a:gd name="connsiteY908" fmla="*/ 537763 h 5884161"/>
              <a:gd name="connsiteX909" fmla="*/ 2763051 w 6100976"/>
              <a:gd name="connsiteY909" fmla="*/ 596289 h 5884161"/>
              <a:gd name="connsiteX910" fmla="*/ 2725399 w 6100976"/>
              <a:gd name="connsiteY910" fmla="*/ 643930 h 5884161"/>
              <a:gd name="connsiteX911" fmla="*/ 2775089 w 6100976"/>
              <a:gd name="connsiteY911" fmla="*/ 622415 h 5884161"/>
              <a:gd name="connsiteX912" fmla="*/ 2825676 w 6100976"/>
              <a:gd name="connsiteY912" fmla="*/ 602949 h 5884161"/>
              <a:gd name="connsiteX913" fmla="*/ 2805057 w 6100976"/>
              <a:gd name="connsiteY913" fmla="*/ 677868 h 5884161"/>
              <a:gd name="connsiteX914" fmla="*/ 2768174 w 6100976"/>
              <a:gd name="connsiteY914" fmla="*/ 732681 h 5884161"/>
              <a:gd name="connsiteX915" fmla="*/ 2696840 w 6100976"/>
              <a:gd name="connsiteY915" fmla="*/ 724869 h 5884161"/>
              <a:gd name="connsiteX916" fmla="*/ 2636008 w 6100976"/>
              <a:gd name="connsiteY916" fmla="*/ 737548 h 5884161"/>
              <a:gd name="connsiteX917" fmla="*/ 2656115 w 6100976"/>
              <a:gd name="connsiteY917" fmla="*/ 723204 h 5884161"/>
              <a:gd name="connsiteX918" fmla="*/ 2580171 w 6100976"/>
              <a:gd name="connsiteY918" fmla="*/ 705147 h 5884161"/>
              <a:gd name="connsiteX919" fmla="*/ 2545849 w 6100976"/>
              <a:gd name="connsiteY919" fmla="*/ 678765 h 5884161"/>
              <a:gd name="connsiteX920" fmla="*/ 2514088 w 6100976"/>
              <a:gd name="connsiteY920" fmla="*/ 648285 h 5884161"/>
              <a:gd name="connsiteX921" fmla="*/ 2415349 w 6100976"/>
              <a:gd name="connsiteY921" fmla="*/ 567346 h 5884161"/>
              <a:gd name="connsiteX922" fmla="*/ 2395882 w 6100976"/>
              <a:gd name="connsiteY922" fmla="*/ 570164 h 5884161"/>
              <a:gd name="connsiteX923" fmla="*/ 2376672 w 6100976"/>
              <a:gd name="connsiteY923" fmla="*/ 580665 h 5884161"/>
              <a:gd name="connsiteX924" fmla="*/ 2344655 w 6100976"/>
              <a:gd name="connsiteY924" fmla="*/ 614987 h 5884161"/>
              <a:gd name="connsiteX925" fmla="*/ 2347985 w 6100976"/>
              <a:gd name="connsiteY925" fmla="*/ 691443 h 5884161"/>
              <a:gd name="connsiteX926" fmla="*/ 2405359 w 6100976"/>
              <a:gd name="connsiteY926" fmla="*/ 689650 h 5884161"/>
              <a:gd name="connsiteX927" fmla="*/ 2468496 w 6100976"/>
              <a:gd name="connsiteY927" fmla="*/ 782628 h 5884161"/>
              <a:gd name="connsiteX928" fmla="*/ 2349138 w 6100976"/>
              <a:gd name="connsiteY928" fmla="*/ 762649 h 5884161"/>
              <a:gd name="connsiteX929" fmla="*/ 2290099 w 6100976"/>
              <a:gd name="connsiteY929" fmla="*/ 809649 h 5884161"/>
              <a:gd name="connsiteX930" fmla="*/ 2246812 w 6100976"/>
              <a:gd name="connsiteY930" fmla="*/ 817846 h 5884161"/>
              <a:gd name="connsiteX931" fmla="*/ 2188798 w 6100976"/>
              <a:gd name="connsiteY931" fmla="*/ 808754 h 5884161"/>
              <a:gd name="connsiteX932" fmla="*/ 2169459 w 6100976"/>
              <a:gd name="connsiteY932" fmla="*/ 735370 h 5884161"/>
              <a:gd name="connsiteX933" fmla="*/ 2150121 w 6100976"/>
              <a:gd name="connsiteY933" fmla="*/ 673386 h 5884161"/>
              <a:gd name="connsiteX934" fmla="*/ 2089545 w 6100976"/>
              <a:gd name="connsiteY934" fmla="*/ 791080 h 5884161"/>
              <a:gd name="connsiteX935" fmla="*/ 2047411 w 6100976"/>
              <a:gd name="connsiteY935" fmla="*/ 754068 h 5884161"/>
              <a:gd name="connsiteX936" fmla="*/ 2037166 w 6100976"/>
              <a:gd name="connsiteY936" fmla="*/ 868304 h 5884161"/>
              <a:gd name="connsiteX937" fmla="*/ 1981329 w 6100976"/>
              <a:gd name="connsiteY937" fmla="*/ 960001 h 5884161"/>
              <a:gd name="connsiteX938" fmla="*/ 1948543 w 6100976"/>
              <a:gd name="connsiteY938" fmla="*/ 916201 h 5884161"/>
              <a:gd name="connsiteX939" fmla="*/ 1909739 w 6100976"/>
              <a:gd name="connsiteY939" fmla="*/ 878806 h 5884161"/>
              <a:gd name="connsiteX940" fmla="*/ 1841351 w 6100976"/>
              <a:gd name="connsiteY940" fmla="*/ 962562 h 5884161"/>
              <a:gd name="connsiteX941" fmla="*/ 1841991 w 6100976"/>
              <a:gd name="connsiteY941" fmla="*/ 954493 h 5884161"/>
              <a:gd name="connsiteX942" fmla="*/ 1776421 w 6100976"/>
              <a:gd name="connsiteY942" fmla="*/ 996372 h 5884161"/>
              <a:gd name="connsiteX943" fmla="*/ 1728140 w 6100976"/>
              <a:gd name="connsiteY943" fmla="*/ 1008666 h 5884161"/>
              <a:gd name="connsiteX944" fmla="*/ 1637596 w 6100976"/>
              <a:gd name="connsiteY944" fmla="*/ 1080513 h 5884161"/>
              <a:gd name="connsiteX945" fmla="*/ 1664746 w 6100976"/>
              <a:gd name="connsiteY945" fmla="*/ 1093831 h 5884161"/>
              <a:gd name="connsiteX946" fmla="*/ 1628119 w 6100976"/>
              <a:gd name="connsiteY946" fmla="*/ 1148387 h 5884161"/>
              <a:gd name="connsiteX947" fmla="*/ 1584192 w 6100976"/>
              <a:gd name="connsiteY947" fmla="*/ 1198077 h 5884161"/>
              <a:gd name="connsiteX948" fmla="*/ 1536935 w 6100976"/>
              <a:gd name="connsiteY948" fmla="*/ 1246743 h 5884161"/>
              <a:gd name="connsiteX949" fmla="*/ 1511706 w 6100976"/>
              <a:gd name="connsiteY949" fmla="*/ 1270179 h 5884161"/>
              <a:gd name="connsiteX950" fmla="*/ 1487117 w 6100976"/>
              <a:gd name="connsiteY950" fmla="*/ 1294512 h 5884161"/>
              <a:gd name="connsiteX951" fmla="*/ 1437299 w 6100976"/>
              <a:gd name="connsiteY951" fmla="*/ 1342792 h 5884161"/>
              <a:gd name="connsiteX952" fmla="*/ 1390939 w 6100976"/>
              <a:gd name="connsiteY952" fmla="*/ 1393508 h 5884161"/>
              <a:gd name="connsiteX953" fmla="*/ 1348548 w 6100976"/>
              <a:gd name="connsiteY953" fmla="*/ 1445503 h 5884161"/>
              <a:gd name="connsiteX954" fmla="*/ 1313970 w 6100976"/>
              <a:gd name="connsiteY954" fmla="*/ 1500316 h 5884161"/>
              <a:gd name="connsiteX955" fmla="*/ 1366734 w 6100976"/>
              <a:gd name="connsiteY955" fmla="*/ 1467147 h 5884161"/>
              <a:gd name="connsiteX956" fmla="*/ 1330363 w 6100976"/>
              <a:gd name="connsiteY956" fmla="*/ 1526186 h 5884161"/>
              <a:gd name="connsiteX957" fmla="*/ 1303981 w 6100976"/>
              <a:gd name="connsiteY957" fmla="*/ 1568064 h 5884161"/>
              <a:gd name="connsiteX958" fmla="*/ 1265817 w 6100976"/>
              <a:gd name="connsiteY958" fmla="*/ 1595854 h 5884161"/>
              <a:gd name="connsiteX959" fmla="*/ 1280673 w 6100976"/>
              <a:gd name="connsiteY959" fmla="*/ 1559867 h 5884161"/>
              <a:gd name="connsiteX960" fmla="*/ 1183982 w 6100976"/>
              <a:gd name="connsiteY960" fmla="*/ 1568960 h 5884161"/>
              <a:gd name="connsiteX961" fmla="*/ 1208699 w 6100976"/>
              <a:gd name="connsiteY961" fmla="*/ 1604563 h 5884161"/>
              <a:gd name="connsiteX962" fmla="*/ 1173609 w 6100976"/>
              <a:gd name="connsiteY962" fmla="*/ 1601105 h 5884161"/>
              <a:gd name="connsiteX963" fmla="*/ 1197685 w 6100976"/>
              <a:gd name="connsiteY963" fmla="*/ 1668722 h 5884161"/>
              <a:gd name="connsiteX964" fmla="*/ 1156960 w 6100976"/>
              <a:gd name="connsiteY964" fmla="*/ 1669107 h 5884161"/>
              <a:gd name="connsiteX965" fmla="*/ 1122382 w 6100976"/>
              <a:gd name="connsiteY965" fmla="*/ 1690366 h 5884161"/>
              <a:gd name="connsiteX966" fmla="*/ 1065008 w 6100976"/>
              <a:gd name="connsiteY966" fmla="*/ 1769639 h 5884161"/>
              <a:gd name="connsiteX967" fmla="*/ 1012500 w 6100976"/>
              <a:gd name="connsiteY967" fmla="*/ 1856085 h 5884161"/>
              <a:gd name="connsiteX968" fmla="*/ 943472 w 6100976"/>
              <a:gd name="connsiteY968" fmla="*/ 1900524 h 5884161"/>
              <a:gd name="connsiteX969" fmla="*/ 1001614 w 6100976"/>
              <a:gd name="connsiteY969" fmla="*/ 1885285 h 5884161"/>
              <a:gd name="connsiteX970" fmla="*/ 1052841 w 6100976"/>
              <a:gd name="connsiteY970" fmla="*/ 1871838 h 5884161"/>
              <a:gd name="connsiteX971" fmla="*/ 993674 w 6100976"/>
              <a:gd name="connsiteY971" fmla="*/ 1919350 h 5884161"/>
              <a:gd name="connsiteX972" fmla="*/ 1045157 w 6100976"/>
              <a:gd name="connsiteY972" fmla="*/ 1927418 h 5884161"/>
              <a:gd name="connsiteX973" fmla="*/ 1009426 w 6100976"/>
              <a:gd name="connsiteY973" fmla="*/ 1982744 h 5884161"/>
              <a:gd name="connsiteX974" fmla="*/ 979074 w 6100976"/>
              <a:gd name="connsiteY974" fmla="*/ 2031793 h 5884161"/>
              <a:gd name="connsiteX975" fmla="*/ 950772 w 6100976"/>
              <a:gd name="connsiteY975" fmla="*/ 2075720 h 5884161"/>
              <a:gd name="connsiteX976" fmla="*/ 927079 w 6100976"/>
              <a:gd name="connsiteY976" fmla="*/ 2118112 h 5884161"/>
              <a:gd name="connsiteX977" fmla="*/ 872266 w 6100976"/>
              <a:gd name="connsiteY977" fmla="*/ 2317767 h 5884161"/>
              <a:gd name="connsiteX978" fmla="*/ 860740 w 6100976"/>
              <a:gd name="connsiteY978" fmla="*/ 2307906 h 5884161"/>
              <a:gd name="connsiteX979" fmla="*/ 846781 w 6100976"/>
              <a:gd name="connsiteY979" fmla="*/ 2378855 h 5884161"/>
              <a:gd name="connsiteX980" fmla="*/ 862149 w 6100976"/>
              <a:gd name="connsiteY980" fmla="*/ 2408311 h 5884161"/>
              <a:gd name="connsiteX981" fmla="*/ 895575 w 6100976"/>
              <a:gd name="connsiteY981" fmla="*/ 2436614 h 5884161"/>
              <a:gd name="connsiteX982" fmla="*/ 825010 w 6100976"/>
              <a:gd name="connsiteY982" fmla="*/ 2415099 h 5884161"/>
              <a:gd name="connsiteX983" fmla="*/ 880591 w 6100976"/>
              <a:gd name="connsiteY983" fmla="*/ 2504617 h 5884161"/>
              <a:gd name="connsiteX984" fmla="*/ 848574 w 6100976"/>
              <a:gd name="connsiteY984" fmla="*/ 2574158 h 5884161"/>
              <a:gd name="connsiteX985" fmla="*/ 800805 w 6100976"/>
              <a:gd name="connsiteY985" fmla="*/ 2635887 h 5884161"/>
              <a:gd name="connsiteX986" fmla="*/ 842811 w 6100976"/>
              <a:gd name="connsiteY986" fmla="*/ 2695053 h 5884161"/>
              <a:gd name="connsiteX987" fmla="*/ 714103 w 6100976"/>
              <a:gd name="connsiteY987" fmla="*/ 2701585 h 5884161"/>
              <a:gd name="connsiteX988" fmla="*/ 582706 w 6100976"/>
              <a:gd name="connsiteY988" fmla="*/ 2734754 h 5884161"/>
              <a:gd name="connsiteX989" fmla="*/ 449132 w 6100976"/>
              <a:gd name="connsiteY989" fmla="*/ 2761520 h 5884161"/>
              <a:gd name="connsiteX990" fmla="*/ 333231 w 6100976"/>
              <a:gd name="connsiteY990" fmla="*/ 2742438 h 5884161"/>
              <a:gd name="connsiteX991" fmla="*/ 339122 w 6100976"/>
              <a:gd name="connsiteY991" fmla="*/ 2794690 h 5884161"/>
              <a:gd name="connsiteX992" fmla="*/ 292634 w 6100976"/>
              <a:gd name="connsiteY992" fmla="*/ 2759599 h 5884161"/>
              <a:gd name="connsiteX993" fmla="*/ 306337 w 6100976"/>
              <a:gd name="connsiteY993" fmla="*/ 2700816 h 5884161"/>
              <a:gd name="connsiteX994" fmla="*/ 284950 w 6100976"/>
              <a:gd name="connsiteY994" fmla="*/ 2595673 h 5884161"/>
              <a:gd name="connsiteX995" fmla="*/ 373316 w 6100976"/>
              <a:gd name="connsiteY995" fmla="*/ 2522291 h 5884161"/>
              <a:gd name="connsiteX996" fmla="*/ 413273 w 6100976"/>
              <a:gd name="connsiteY996" fmla="*/ 2486688 h 5884161"/>
              <a:gd name="connsiteX997" fmla="*/ 451053 w 6100976"/>
              <a:gd name="connsiteY997" fmla="*/ 2451854 h 5884161"/>
              <a:gd name="connsiteX998" fmla="*/ 350777 w 6100976"/>
              <a:gd name="connsiteY998" fmla="*/ 2440712 h 5884161"/>
              <a:gd name="connsiteX999" fmla="*/ 360254 w 6100976"/>
              <a:gd name="connsiteY999" fmla="*/ 2394737 h 5884161"/>
              <a:gd name="connsiteX1000" fmla="*/ 304672 w 6100976"/>
              <a:gd name="connsiteY1000" fmla="*/ 2409849 h 5884161"/>
              <a:gd name="connsiteX1001" fmla="*/ 511117 w 6100976"/>
              <a:gd name="connsiteY1001" fmla="*/ 2152689 h 5884161"/>
              <a:gd name="connsiteX1002" fmla="*/ 542621 w 6100976"/>
              <a:gd name="connsiteY1002" fmla="*/ 2086734 h 5884161"/>
              <a:gd name="connsiteX1003" fmla="*/ 571052 w 6100976"/>
              <a:gd name="connsiteY1003" fmla="*/ 2020395 h 5884161"/>
              <a:gd name="connsiteX1004" fmla="*/ 596025 w 6100976"/>
              <a:gd name="connsiteY1004" fmla="*/ 1953033 h 5884161"/>
              <a:gd name="connsiteX1005" fmla="*/ 621383 w 6100976"/>
              <a:gd name="connsiteY1005" fmla="*/ 1885925 h 5884161"/>
              <a:gd name="connsiteX1006" fmla="*/ 646228 w 6100976"/>
              <a:gd name="connsiteY1006" fmla="*/ 1818689 h 5884161"/>
              <a:gd name="connsiteX1007" fmla="*/ 673506 w 6100976"/>
              <a:gd name="connsiteY1007" fmla="*/ 1752351 h 5884161"/>
              <a:gd name="connsiteX1008" fmla="*/ 734594 w 6100976"/>
              <a:gd name="connsiteY1008" fmla="*/ 1623131 h 5884161"/>
              <a:gd name="connsiteX1009" fmla="*/ 751371 w 6100976"/>
              <a:gd name="connsiteY1009" fmla="*/ 1591756 h 5884161"/>
              <a:gd name="connsiteX1010" fmla="*/ 770197 w 6100976"/>
              <a:gd name="connsiteY1010" fmla="*/ 1561532 h 5884161"/>
              <a:gd name="connsiteX1011" fmla="*/ 809770 w 6100976"/>
              <a:gd name="connsiteY1011" fmla="*/ 1502621 h 5884161"/>
              <a:gd name="connsiteX1012" fmla="*/ 854337 w 6100976"/>
              <a:gd name="connsiteY1012" fmla="*/ 1447552 h 5884161"/>
              <a:gd name="connsiteX1013" fmla="*/ 903515 w 6100976"/>
              <a:gd name="connsiteY1013" fmla="*/ 1396454 h 5884161"/>
              <a:gd name="connsiteX1014" fmla="*/ 866631 w 6100976"/>
              <a:gd name="connsiteY1014" fmla="*/ 1370456 h 5884161"/>
              <a:gd name="connsiteX1015" fmla="*/ 907741 w 6100976"/>
              <a:gd name="connsiteY1015" fmla="*/ 1321406 h 5884161"/>
              <a:gd name="connsiteX1016" fmla="*/ 890708 w 6100976"/>
              <a:gd name="connsiteY1016" fmla="*/ 1259294 h 5884161"/>
              <a:gd name="connsiteX1017" fmla="*/ 1025307 w 6100976"/>
              <a:gd name="connsiteY1017" fmla="*/ 1234192 h 5884161"/>
              <a:gd name="connsiteX1018" fmla="*/ 973183 w 6100976"/>
              <a:gd name="connsiteY1018" fmla="*/ 1177715 h 5884161"/>
              <a:gd name="connsiteX1019" fmla="*/ 1170663 w 6100976"/>
              <a:gd name="connsiteY1019" fmla="*/ 974984 h 5884161"/>
              <a:gd name="connsiteX1020" fmla="*/ 1345987 w 6100976"/>
              <a:gd name="connsiteY1020" fmla="*/ 788903 h 5884161"/>
              <a:gd name="connsiteX1021" fmla="*/ 1398110 w 6100976"/>
              <a:gd name="connsiteY1021" fmla="*/ 818358 h 5884161"/>
              <a:gd name="connsiteX1022" fmla="*/ 1447032 w 6100976"/>
              <a:gd name="connsiteY1022" fmla="*/ 827323 h 5884161"/>
              <a:gd name="connsiteX1023" fmla="*/ 1441013 w 6100976"/>
              <a:gd name="connsiteY1023" fmla="*/ 732809 h 5884161"/>
              <a:gd name="connsiteX1024" fmla="*/ 1484940 w 6100976"/>
              <a:gd name="connsiteY1024" fmla="*/ 675051 h 5884161"/>
              <a:gd name="connsiteX1025" fmla="*/ 1469956 w 6100976"/>
              <a:gd name="connsiteY1025" fmla="*/ 638552 h 5884161"/>
              <a:gd name="connsiteX1026" fmla="*/ 1553072 w 6100976"/>
              <a:gd name="connsiteY1026" fmla="*/ 644699 h 5884161"/>
              <a:gd name="connsiteX1027" fmla="*/ 1624789 w 6100976"/>
              <a:gd name="connsiteY1027" fmla="*/ 617036 h 5884161"/>
              <a:gd name="connsiteX1028" fmla="*/ 1743508 w 6100976"/>
              <a:gd name="connsiteY1028" fmla="*/ 677228 h 5884161"/>
              <a:gd name="connsiteX1029" fmla="*/ 1772707 w 6100976"/>
              <a:gd name="connsiteY1029" fmla="*/ 616268 h 5884161"/>
              <a:gd name="connsiteX1030" fmla="*/ 1730573 w 6100976"/>
              <a:gd name="connsiteY1030" fmla="*/ 577720 h 5884161"/>
              <a:gd name="connsiteX1031" fmla="*/ 1835332 w 6100976"/>
              <a:gd name="connsiteY1031" fmla="*/ 510612 h 5884161"/>
              <a:gd name="connsiteX1032" fmla="*/ 1911020 w 6100976"/>
              <a:gd name="connsiteY1032" fmla="*/ 410336 h 5884161"/>
              <a:gd name="connsiteX1033" fmla="*/ 1994520 w 6100976"/>
              <a:gd name="connsiteY1033" fmla="*/ 381137 h 5884161"/>
              <a:gd name="connsiteX1034" fmla="*/ 2057400 w 6100976"/>
              <a:gd name="connsiteY1034" fmla="*/ 347583 h 5884161"/>
              <a:gd name="connsiteX1035" fmla="*/ 2129630 w 6100976"/>
              <a:gd name="connsiteY1035" fmla="*/ 313261 h 5884161"/>
              <a:gd name="connsiteX1036" fmla="*/ 2167282 w 6100976"/>
              <a:gd name="connsiteY1036" fmla="*/ 297124 h 5884161"/>
              <a:gd name="connsiteX1037" fmla="*/ 2205702 w 6100976"/>
              <a:gd name="connsiteY1037" fmla="*/ 284446 h 5884161"/>
              <a:gd name="connsiteX1038" fmla="*/ 2280365 w 6100976"/>
              <a:gd name="connsiteY1038" fmla="*/ 269206 h 5884161"/>
              <a:gd name="connsiteX1039" fmla="*/ 2347473 w 6100976"/>
              <a:gd name="connsiteY1039" fmla="*/ 274969 h 5884161"/>
              <a:gd name="connsiteX1040" fmla="*/ 2400621 w 6100976"/>
              <a:gd name="connsiteY1040" fmla="*/ 307370 h 5884161"/>
              <a:gd name="connsiteX1041" fmla="*/ 2430332 w 6100976"/>
              <a:gd name="connsiteY1041" fmla="*/ 195823 h 5884161"/>
              <a:gd name="connsiteX1042" fmla="*/ 2360151 w 6100976"/>
              <a:gd name="connsiteY1042" fmla="*/ 124490 h 5884161"/>
              <a:gd name="connsiteX1043" fmla="*/ 2482840 w 6100976"/>
              <a:gd name="connsiteY1043" fmla="*/ 96315 h 5884161"/>
              <a:gd name="connsiteX1044" fmla="*/ 2515113 w 6100976"/>
              <a:gd name="connsiteY1044" fmla="*/ 90424 h 5884161"/>
              <a:gd name="connsiteX1045" fmla="*/ 2533298 w 6100976"/>
              <a:gd name="connsiteY1045" fmla="*/ 117574 h 5884161"/>
              <a:gd name="connsiteX1046" fmla="*/ 2577481 w 6100976"/>
              <a:gd name="connsiteY1046" fmla="*/ 153433 h 5884161"/>
              <a:gd name="connsiteX1047" fmla="*/ 2652017 w 6100976"/>
              <a:gd name="connsiteY1047" fmla="*/ 109378 h 5884161"/>
              <a:gd name="connsiteX1048" fmla="*/ 2694151 w 6100976"/>
              <a:gd name="connsiteY1048" fmla="*/ 31129 h 5884161"/>
              <a:gd name="connsiteX1049" fmla="*/ 2679039 w 6100976"/>
              <a:gd name="connsiteY1049" fmla="*/ 19603 h 588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6100976" h="5884161">
                <a:moveTo>
                  <a:pt x="2663799" y="5718080"/>
                </a:moveTo>
                <a:cubicBezTo>
                  <a:pt x="2670203" y="5724099"/>
                  <a:pt x="2676478" y="5728069"/>
                  <a:pt x="2682625" y="5734985"/>
                </a:cubicBezTo>
                <a:cubicBezTo>
                  <a:pt x="2662518" y="5753426"/>
                  <a:pt x="2643052" y="5757140"/>
                  <a:pt x="2624739" y="5752530"/>
                </a:cubicBezTo>
                <a:cubicBezTo>
                  <a:pt x="2606425" y="5747535"/>
                  <a:pt x="2589263" y="5734216"/>
                  <a:pt x="2573767" y="5718848"/>
                </a:cubicBezTo>
                <a:cubicBezTo>
                  <a:pt x="2607066" y="5728069"/>
                  <a:pt x="2635496" y="5724739"/>
                  <a:pt x="2663799" y="5718080"/>
                </a:cubicBezTo>
                <a:close/>
                <a:moveTo>
                  <a:pt x="2499424" y="5650611"/>
                </a:moveTo>
                <a:cubicBezTo>
                  <a:pt x="2517218" y="5648756"/>
                  <a:pt x="2542071" y="5687729"/>
                  <a:pt x="2573767" y="5718850"/>
                </a:cubicBezTo>
                <a:cubicBezTo>
                  <a:pt x="2547769" y="5711422"/>
                  <a:pt x="2518698" y="5697591"/>
                  <a:pt x="2483992" y="5667879"/>
                </a:cubicBezTo>
                <a:cubicBezTo>
                  <a:pt x="2488347" y="5656384"/>
                  <a:pt x="2493493" y="5651230"/>
                  <a:pt x="2499424" y="5650611"/>
                </a:cubicBezTo>
                <a:close/>
                <a:moveTo>
                  <a:pt x="1980432" y="5542244"/>
                </a:moveTo>
                <a:cubicBezTo>
                  <a:pt x="1979408" y="5543269"/>
                  <a:pt x="1978639" y="5543781"/>
                  <a:pt x="1977615" y="5544422"/>
                </a:cubicBezTo>
                <a:cubicBezTo>
                  <a:pt x="1991702" y="5554795"/>
                  <a:pt x="2002332" y="5562735"/>
                  <a:pt x="2004381" y="5564144"/>
                </a:cubicBezTo>
                <a:cubicBezTo>
                  <a:pt x="2006558" y="5565553"/>
                  <a:pt x="2000026" y="5560430"/>
                  <a:pt x="1980432" y="5542244"/>
                </a:cubicBezTo>
                <a:close/>
                <a:moveTo>
                  <a:pt x="1910988" y="5491490"/>
                </a:moveTo>
                <a:cubicBezTo>
                  <a:pt x="1905778" y="5490537"/>
                  <a:pt x="1899462" y="5490473"/>
                  <a:pt x="1891810" y="5491530"/>
                </a:cubicBezTo>
                <a:cubicBezTo>
                  <a:pt x="1880540" y="5496524"/>
                  <a:pt x="1879131" y="5504464"/>
                  <a:pt x="1880924" y="5513429"/>
                </a:cubicBezTo>
                <a:cubicBezTo>
                  <a:pt x="1891041" y="5501263"/>
                  <a:pt x="1911916" y="5506642"/>
                  <a:pt x="1934328" y="5517783"/>
                </a:cubicBezTo>
                <a:cubicBezTo>
                  <a:pt x="1932311" y="5505201"/>
                  <a:pt x="1926620" y="5494347"/>
                  <a:pt x="1910988" y="5491490"/>
                </a:cubicBezTo>
                <a:close/>
                <a:moveTo>
                  <a:pt x="1761609" y="5479660"/>
                </a:moveTo>
                <a:cubicBezTo>
                  <a:pt x="1763517" y="5479497"/>
                  <a:pt x="1765470" y="5480388"/>
                  <a:pt x="1767455" y="5482693"/>
                </a:cubicBezTo>
                <a:cubicBezTo>
                  <a:pt x="1825086" y="5486022"/>
                  <a:pt x="1806900" y="5506770"/>
                  <a:pt x="1778725" y="5520089"/>
                </a:cubicBezTo>
                <a:cubicBezTo>
                  <a:pt x="1750678" y="5533408"/>
                  <a:pt x="1712386" y="5538659"/>
                  <a:pt x="1732237" y="5513942"/>
                </a:cubicBezTo>
                <a:cubicBezTo>
                  <a:pt x="1737056" y="5533553"/>
                  <a:pt x="1748248" y="5480800"/>
                  <a:pt x="1761609" y="5479660"/>
                </a:cubicBezTo>
                <a:close/>
                <a:moveTo>
                  <a:pt x="1663721" y="5475648"/>
                </a:moveTo>
                <a:cubicBezTo>
                  <a:pt x="1676400" y="5484614"/>
                  <a:pt x="1690103" y="5492683"/>
                  <a:pt x="1705727" y="5498062"/>
                </a:cubicBezTo>
                <a:cubicBezTo>
                  <a:pt x="1687029" y="5491530"/>
                  <a:pt x="1675503" y="5487944"/>
                  <a:pt x="1667307" y="5485510"/>
                </a:cubicBezTo>
                <a:lnTo>
                  <a:pt x="1667305" y="5485504"/>
                </a:lnTo>
                <a:lnTo>
                  <a:pt x="1657396" y="5485060"/>
                </a:lnTo>
                <a:cubicBezTo>
                  <a:pt x="1654121" y="5484010"/>
                  <a:pt x="1652080" y="5482653"/>
                  <a:pt x="1654758" y="5482773"/>
                </a:cubicBezTo>
                <a:lnTo>
                  <a:pt x="1667296" y="5485480"/>
                </a:lnTo>
                <a:close/>
                <a:moveTo>
                  <a:pt x="1610061" y="5458360"/>
                </a:moveTo>
                <a:cubicBezTo>
                  <a:pt x="1616465" y="5462459"/>
                  <a:pt x="1623382" y="5466429"/>
                  <a:pt x="1631962" y="5472320"/>
                </a:cubicBezTo>
                <a:cubicBezTo>
                  <a:pt x="1605322" y="5470784"/>
                  <a:pt x="1604042" y="5464764"/>
                  <a:pt x="1610061" y="5458360"/>
                </a:cubicBezTo>
                <a:close/>
                <a:moveTo>
                  <a:pt x="1634138" y="5448114"/>
                </a:moveTo>
                <a:cubicBezTo>
                  <a:pt x="1650402" y="5461049"/>
                  <a:pt x="1659367" y="5469757"/>
                  <a:pt x="1663722" y="5475777"/>
                </a:cubicBezTo>
                <a:cubicBezTo>
                  <a:pt x="1652195" y="5467324"/>
                  <a:pt x="1642206" y="5457847"/>
                  <a:pt x="1634138" y="5448114"/>
                </a:cubicBezTo>
                <a:close/>
                <a:moveTo>
                  <a:pt x="2970168" y="5363333"/>
                </a:moveTo>
                <a:cubicBezTo>
                  <a:pt x="2970296" y="5363077"/>
                  <a:pt x="2971865" y="5365639"/>
                  <a:pt x="2975643" y="5371914"/>
                </a:cubicBezTo>
                <a:cubicBezTo>
                  <a:pt x="2974746" y="5371914"/>
                  <a:pt x="2974106" y="5371658"/>
                  <a:pt x="2973337" y="5371658"/>
                </a:cubicBezTo>
                <a:cubicBezTo>
                  <a:pt x="2971352" y="5366663"/>
                  <a:pt x="2970039" y="5363589"/>
                  <a:pt x="2970168" y="5363333"/>
                </a:cubicBezTo>
                <a:close/>
                <a:moveTo>
                  <a:pt x="1401184" y="5357570"/>
                </a:moveTo>
                <a:cubicBezTo>
                  <a:pt x="1411814" y="5372042"/>
                  <a:pt x="1417065" y="5387538"/>
                  <a:pt x="1445624" y="5398936"/>
                </a:cubicBezTo>
                <a:lnTo>
                  <a:pt x="1383510" y="5382799"/>
                </a:lnTo>
                <a:cubicBezTo>
                  <a:pt x="1401569" y="5390996"/>
                  <a:pt x="1397726" y="5369352"/>
                  <a:pt x="1401184" y="5357570"/>
                </a:cubicBezTo>
                <a:close/>
                <a:moveTo>
                  <a:pt x="2441693" y="5352712"/>
                </a:moveTo>
                <a:cubicBezTo>
                  <a:pt x="2457451" y="5355930"/>
                  <a:pt x="2465231" y="5369161"/>
                  <a:pt x="2457739" y="5385489"/>
                </a:cubicBezTo>
                <a:cubicBezTo>
                  <a:pt x="2433534" y="5388819"/>
                  <a:pt x="2409330" y="5391893"/>
                  <a:pt x="2385124" y="5394069"/>
                </a:cubicBezTo>
                <a:cubicBezTo>
                  <a:pt x="2377568" y="5370761"/>
                  <a:pt x="2404719" y="5366407"/>
                  <a:pt x="2423545" y="5353088"/>
                </a:cubicBezTo>
                <a:cubicBezTo>
                  <a:pt x="2430300" y="5351679"/>
                  <a:pt x="2436440" y="5351640"/>
                  <a:pt x="2441693" y="5352712"/>
                </a:cubicBezTo>
                <a:close/>
                <a:moveTo>
                  <a:pt x="3431307" y="5320303"/>
                </a:moveTo>
                <a:cubicBezTo>
                  <a:pt x="3433228" y="5374604"/>
                  <a:pt x="3434765" y="5428777"/>
                  <a:pt x="3436045" y="5482821"/>
                </a:cubicBezTo>
                <a:lnTo>
                  <a:pt x="3414144" y="5323889"/>
                </a:lnTo>
                <a:close/>
                <a:moveTo>
                  <a:pt x="1622486" y="5233345"/>
                </a:moveTo>
                <a:cubicBezTo>
                  <a:pt x="1618002" y="5243591"/>
                  <a:pt x="1611471" y="5248458"/>
                  <a:pt x="1604170" y="5251405"/>
                </a:cubicBezTo>
                <a:cubicBezTo>
                  <a:pt x="1610190" y="5248970"/>
                  <a:pt x="1616337" y="5243463"/>
                  <a:pt x="1622486" y="5233345"/>
                </a:cubicBezTo>
                <a:close/>
                <a:moveTo>
                  <a:pt x="1182060" y="5220282"/>
                </a:moveTo>
                <a:lnTo>
                  <a:pt x="1201270" y="5250890"/>
                </a:lnTo>
                <a:lnTo>
                  <a:pt x="1158752" y="5253068"/>
                </a:lnTo>
                <a:close/>
                <a:moveTo>
                  <a:pt x="1580350" y="5179557"/>
                </a:moveTo>
                <a:cubicBezTo>
                  <a:pt x="1594438" y="5175459"/>
                  <a:pt x="1613392" y="5181350"/>
                  <a:pt x="1632474" y="5189931"/>
                </a:cubicBezTo>
                <a:cubicBezTo>
                  <a:pt x="1614545" y="5190315"/>
                  <a:pt x="1591108" y="5183143"/>
                  <a:pt x="1580350" y="5179557"/>
                </a:cubicBezTo>
                <a:close/>
                <a:moveTo>
                  <a:pt x="1655397" y="5178148"/>
                </a:moveTo>
                <a:cubicBezTo>
                  <a:pt x="1673711" y="5190571"/>
                  <a:pt x="1692024" y="5203633"/>
                  <a:pt x="1710978" y="5215159"/>
                </a:cubicBezTo>
                <a:cubicBezTo>
                  <a:pt x="1708929" y="5223356"/>
                  <a:pt x="1698427" y="5221435"/>
                  <a:pt x="1683956" y="5215159"/>
                </a:cubicBezTo>
                <a:cubicBezTo>
                  <a:pt x="1669484" y="5208500"/>
                  <a:pt x="1650915" y="5197870"/>
                  <a:pt x="1632601" y="5189802"/>
                </a:cubicBezTo>
                <a:cubicBezTo>
                  <a:pt x="1643487" y="5189546"/>
                  <a:pt x="1653092" y="5187369"/>
                  <a:pt x="1655397" y="5178148"/>
                </a:cubicBezTo>
                <a:close/>
                <a:moveTo>
                  <a:pt x="2244763" y="5161243"/>
                </a:moveTo>
                <a:lnTo>
                  <a:pt x="2228114" y="5238339"/>
                </a:lnTo>
                <a:cubicBezTo>
                  <a:pt x="2221710" y="5216056"/>
                  <a:pt x="2223119" y="5201968"/>
                  <a:pt x="2207495" y="5186216"/>
                </a:cubicBezTo>
                <a:close/>
                <a:moveTo>
                  <a:pt x="1064110" y="5149845"/>
                </a:moveTo>
                <a:lnTo>
                  <a:pt x="1112392" y="5160603"/>
                </a:lnTo>
                <a:cubicBezTo>
                  <a:pt x="1084986" y="5167518"/>
                  <a:pt x="1057195" y="5174050"/>
                  <a:pt x="1029276" y="5179941"/>
                </a:cubicBezTo>
                <a:close/>
                <a:moveTo>
                  <a:pt x="1335101" y="5143442"/>
                </a:moveTo>
                <a:cubicBezTo>
                  <a:pt x="1375827" y="5155609"/>
                  <a:pt x="1415145" y="5159067"/>
                  <a:pt x="1401569" y="5200561"/>
                </a:cubicBezTo>
                <a:cubicBezTo>
                  <a:pt x="1353543" y="5198000"/>
                  <a:pt x="1304621" y="5194158"/>
                  <a:pt x="1341632" y="5146772"/>
                </a:cubicBezTo>
                <a:cubicBezTo>
                  <a:pt x="1339711" y="5145235"/>
                  <a:pt x="1337406" y="5144467"/>
                  <a:pt x="1335101" y="5143442"/>
                </a:cubicBezTo>
                <a:close/>
                <a:moveTo>
                  <a:pt x="2427258" y="5138063"/>
                </a:moveTo>
                <a:cubicBezTo>
                  <a:pt x="2469521" y="5140240"/>
                  <a:pt x="2467087" y="5148565"/>
                  <a:pt x="2452488" y="5160476"/>
                </a:cubicBezTo>
                <a:cubicBezTo>
                  <a:pt x="2438016" y="5172002"/>
                  <a:pt x="2411378" y="5185064"/>
                  <a:pt x="2406383" y="5195822"/>
                </a:cubicBezTo>
                <a:cubicBezTo>
                  <a:pt x="2347473" y="5169953"/>
                  <a:pt x="2417525" y="5159707"/>
                  <a:pt x="2427258" y="5138063"/>
                </a:cubicBezTo>
                <a:close/>
                <a:moveTo>
                  <a:pt x="1291173" y="5122952"/>
                </a:moveTo>
                <a:cubicBezTo>
                  <a:pt x="1301163" y="5131277"/>
                  <a:pt x="1313585" y="5136016"/>
                  <a:pt x="1325880" y="5140243"/>
                </a:cubicBezTo>
                <a:cubicBezTo>
                  <a:pt x="1302699" y="5135503"/>
                  <a:pt x="1276190" y="5141396"/>
                  <a:pt x="1291173" y="5122952"/>
                </a:cubicBezTo>
                <a:close/>
                <a:moveTo>
                  <a:pt x="1517341" y="5078256"/>
                </a:moveTo>
                <a:lnTo>
                  <a:pt x="1570362" y="5117317"/>
                </a:lnTo>
                <a:lnTo>
                  <a:pt x="1530277" y="5095929"/>
                </a:lnTo>
                <a:close/>
                <a:moveTo>
                  <a:pt x="3303366" y="5068907"/>
                </a:moveTo>
                <a:cubicBezTo>
                  <a:pt x="3328211" y="5070572"/>
                  <a:pt x="3337176" y="5085171"/>
                  <a:pt x="3338072" y="5103613"/>
                </a:cubicBezTo>
                <a:cubicBezTo>
                  <a:pt x="3330644" y="5090166"/>
                  <a:pt x="3320271" y="5077487"/>
                  <a:pt x="3303366" y="5068907"/>
                </a:cubicBezTo>
                <a:close/>
                <a:moveTo>
                  <a:pt x="1431023" y="5057253"/>
                </a:moveTo>
                <a:lnTo>
                  <a:pt x="1460094" y="5082611"/>
                </a:lnTo>
                <a:lnTo>
                  <a:pt x="1421802" y="5111554"/>
                </a:lnTo>
                <a:close/>
                <a:moveTo>
                  <a:pt x="943471" y="5027541"/>
                </a:moveTo>
                <a:lnTo>
                  <a:pt x="967163" y="5039835"/>
                </a:lnTo>
                <a:lnTo>
                  <a:pt x="956790" y="5038939"/>
                </a:lnTo>
                <a:lnTo>
                  <a:pt x="1007506" y="5081074"/>
                </a:lnTo>
                <a:lnTo>
                  <a:pt x="1059757" y="5120775"/>
                </a:lnTo>
                <a:lnTo>
                  <a:pt x="1064623" y="5115396"/>
                </a:lnTo>
                <a:cubicBezTo>
                  <a:pt x="1064879" y="5118598"/>
                  <a:pt x="1064751" y="5121927"/>
                  <a:pt x="1065135" y="5125001"/>
                </a:cubicBezTo>
                <a:lnTo>
                  <a:pt x="1059757" y="5120776"/>
                </a:lnTo>
                <a:lnTo>
                  <a:pt x="1038274" y="5131229"/>
                </a:lnTo>
                <a:cubicBezTo>
                  <a:pt x="1027484" y="5132942"/>
                  <a:pt x="1011988" y="5132237"/>
                  <a:pt x="988552" y="5127178"/>
                </a:cubicBezTo>
                <a:cubicBezTo>
                  <a:pt x="972542" y="5076976"/>
                  <a:pt x="963834" y="5051362"/>
                  <a:pt x="943471" y="5027541"/>
                </a:cubicBezTo>
                <a:close/>
                <a:moveTo>
                  <a:pt x="833462" y="4968246"/>
                </a:moveTo>
                <a:cubicBezTo>
                  <a:pt x="842812" y="4984895"/>
                  <a:pt x="851393" y="5001544"/>
                  <a:pt x="857669" y="5018064"/>
                </a:cubicBezTo>
                <a:cubicBezTo>
                  <a:pt x="847550" y="5022803"/>
                  <a:pt x="836664" y="4987456"/>
                  <a:pt x="833462" y="4968246"/>
                </a:cubicBezTo>
                <a:close/>
                <a:moveTo>
                  <a:pt x="713463" y="4951085"/>
                </a:moveTo>
                <a:cubicBezTo>
                  <a:pt x="735492" y="4956337"/>
                  <a:pt x="755470" y="4961075"/>
                  <a:pt x="772887" y="4967608"/>
                </a:cubicBezTo>
                <a:cubicBezTo>
                  <a:pt x="749323" y="4967094"/>
                  <a:pt x="730881" y="4959923"/>
                  <a:pt x="713463" y="4951085"/>
                </a:cubicBezTo>
                <a:close/>
                <a:moveTo>
                  <a:pt x="1158112" y="4904981"/>
                </a:moveTo>
                <a:cubicBezTo>
                  <a:pt x="1171944" y="4937639"/>
                  <a:pt x="1198326" y="4955696"/>
                  <a:pt x="1223939" y="4961076"/>
                </a:cubicBezTo>
                <a:cubicBezTo>
                  <a:pt x="1249296" y="4966967"/>
                  <a:pt x="1275038" y="4957746"/>
                  <a:pt x="1286564" y="4941609"/>
                </a:cubicBezTo>
                <a:cubicBezTo>
                  <a:pt x="1298090" y="4959411"/>
                  <a:pt x="1267610" y="4963765"/>
                  <a:pt x="1263000" y="4974139"/>
                </a:cubicBezTo>
                <a:cubicBezTo>
                  <a:pt x="1287332" y="4977596"/>
                  <a:pt x="1311409" y="4980670"/>
                  <a:pt x="1335486" y="4983616"/>
                </a:cubicBezTo>
                <a:cubicBezTo>
                  <a:pt x="1325752" y="5020627"/>
                  <a:pt x="1289125" y="5028567"/>
                  <a:pt x="1255059" y="5033562"/>
                </a:cubicBezTo>
                <a:cubicBezTo>
                  <a:pt x="1221121" y="5038813"/>
                  <a:pt x="1189617" y="5041374"/>
                  <a:pt x="1192050" y="5071214"/>
                </a:cubicBezTo>
                <a:cubicBezTo>
                  <a:pt x="1168614" y="5032025"/>
                  <a:pt x="1198710" y="5010382"/>
                  <a:pt x="1120076" y="4984384"/>
                </a:cubicBezTo>
                <a:cubicBezTo>
                  <a:pt x="1089084" y="4985281"/>
                  <a:pt x="1093823" y="5006796"/>
                  <a:pt x="1107526" y="5032665"/>
                </a:cubicBezTo>
                <a:cubicBezTo>
                  <a:pt x="1121229" y="5058535"/>
                  <a:pt x="1144025" y="5088503"/>
                  <a:pt x="1147867" y="5103999"/>
                </a:cubicBezTo>
                <a:cubicBezTo>
                  <a:pt x="1083449" y="5089015"/>
                  <a:pt x="1074997" y="5101821"/>
                  <a:pt x="1064623" y="5115269"/>
                </a:cubicBezTo>
                <a:cubicBezTo>
                  <a:pt x="1056299" y="5022804"/>
                  <a:pt x="1094079" y="4899346"/>
                  <a:pt x="1158112" y="4904981"/>
                </a:cubicBezTo>
                <a:close/>
                <a:moveTo>
                  <a:pt x="838968" y="4877959"/>
                </a:moveTo>
                <a:cubicBezTo>
                  <a:pt x="884561" y="4893967"/>
                  <a:pt x="885586" y="4855803"/>
                  <a:pt x="945265" y="4901011"/>
                </a:cubicBezTo>
                <a:cubicBezTo>
                  <a:pt x="948851" y="4960051"/>
                  <a:pt x="890964" y="4934438"/>
                  <a:pt x="851007" y="4951855"/>
                </a:cubicBezTo>
                <a:cubicBezTo>
                  <a:pt x="874828" y="4969400"/>
                  <a:pt x="893398" y="4983359"/>
                  <a:pt x="907997" y="4995654"/>
                </a:cubicBezTo>
                <a:cubicBezTo>
                  <a:pt x="923109" y="5007052"/>
                  <a:pt x="934379" y="5017169"/>
                  <a:pt x="943344" y="5027542"/>
                </a:cubicBezTo>
                <a:lnTo>
                  <a:pt x="915169" y="5012815"/>
                </a:lnTo>
                <a:lnTo>
                  <a:pt x="901082" y="5005387"/>
                </a:lnTo>
                <a:lnTo>
                  <a:pt x="887378" y="4997319"/>
                </a:lnTo>
                <a:lnTo>
                  <a:pt x="832693" y="4964405"/>
                </a:lnTo>
                <a:cubicBezTo>
                  <a:pt x="832693" y="4964277"/>
                  <a:pt x="832693" y="4964021"/>
                  <a:pt x="832693" y="4963765"/>
                </a:cubicBezTo>
                <a:cubicBezTo>
                  <a:pt x="834102" y="4962228"/>
                  <a:pt x="835894" y="4961460"/>
                  <a:pt x="837432" y="4960179"/>
                </a:cubicBezTo>
                <a:cubicBezTo>
                  <a:pt x="848958" y="4964021"/>
                  <a:pt x="873675" y="4982463"/>
                  <a:pt x="850879" y="4952111"/>
                </a:cubicBezTo>
                <a:cubicBezTo>
                  <a:pt x="846140" y="4954160"/>
                  <a:pt x="841401" y="4956337"/>
                  <a:pt x="837432" y="4960179"/>
                </a:cubicBezTo>
                <a:cubicBezTo>
                  <a:pt x="836919" y="4959795"/>
                  <a:pt x="835638" y="4958899"/>
                  <a:pt x="834998" y="4959026"/>
                </a:cubicBezTo>
                <a:cubicBezTo>
                  <a:pt x="832052" y="4952751"/>
                  <a:pt x="831540" y="4956337"/>
                  <a:pt x="832693" y="4963765"/>
                </a:cubicBezTo>
                <a:cubicBezTo>
                  <a:pt x="832437" y="4963893"/>
                  <a:pt x="832309" y="4963893"/>
                  <a:pt x="832181" y="4964149"/>
                </a:cubicBezTo>
                <a:lnTo>
                  <a:pt x="832693" y="4964405"/>
                </a:lnTo>
                <a:cubicBezTo>
                  <a:pt x="832821" y="4965686"/>
                  <a:pt x="832949" y="4966839"/>
                  <a:pt x="833333" y="4968247"/>
                </a:cubicBezTo>
                <a:cubicBezTo>
                  <a:pt x="822063" y="4948781"/>
                  <a:pt x="809128" y="4929827"/>
                  <a:pt x="795042" y="4911257"/>
                </a:cubicBezTo>
                <a:cubicBezTo>
                  <a:pt x="811946" y="4923808"/>
                  <a:pt x="830131" y="4936871"/>
                  <a:pt x="852928" y="4947629"/>
                </a:cubicBezTo>
                <a:cubicBezTo>
                  <a:pt x="825393" y="4909207"/>
                  <a:pt x="847293" y="4910488"/>
                  <a:pt x="863174" y="4911384"/>
                </a:cubicBezTo>
                <a:cubicBezTo>
                  <a:pt x="879054" y="4912409"/>
                  <a:pt x="889171" y="4913819"/>
                  <a:pt x="838968" y="4877959"/>
                </a:cubicBezTo>
                <a:close/>
                <a:moveTo>
                  <a:pt x="635471" y="4853113"/>
                </a:moveTo>
                <a:cubicBezTo>
                  <a:pt x="640081" y="4866304"/>
                  <a:pt x="645460" y="4877702"/>
                  <a:pt x="651351" y="4887563"/>
                </a:cubicBezTo>
                <a:cubicBezTo>
                  <a:pt x="657114" y="4897681"/>
                  <a:pt x="663133" y="4906774"/>
                  <a:pt x="669665" y="4914714"/>
                </a:cubicBezTo>
                <a:cubicBezTo>
                  <a:pt x="682600" y="4930722"/>
                  <a:pt x="697199" y="4942504"/>
                  <a:pt x="713464" y="4950957"/>
                </a:cubicBezTo>
                <a:cubicBezTo>
                  <a:pt x="676708" y="4942120"/>
                  <a:pt x="635086" y="4931746"/>
                  <a:pt x="601532" y="4902035"/>
                </a:cubicBezTo>
                <a:cubicBezTo>
                  <a:pt x="630987" y="4912280"/>
                  <a:pt x="600379" y="4851064"/>
                  <a:pt x="635471" y="4853113"/>
                </a:cubicBezTo>
                <a:close/>
                <a:moveTo>
                  <a:pt x="1051816" y="4840179"/>
                </a:moveTo>
                <a:cubicBezTo>
                  <a:pt x="1061934" y="4840179"/>
                  <a:pt x="1066800" y="4849528"/>
                  <a:pt x="1076917" y="4849656"/>
                </a:cubicBezTo>
                <a:cubicBezTo>
                  <a:pt x="1102147" y="4877959"/>
                  <a:pt x="1072051" y="4878215"/>
                  <a:pt x="1041571" y="4858749"/>
                </a:cubicBezTo>
                <a:close/>
                <a:moveTo>
                  <a:pt x="721402" y="4824170"/>
                </a:moveTo>
                <a:cubicBezTo>
                  <a:pt x="747656" y="4849527"/>
                  <a:pt x="772885" y="4879239"/>
                  <a:pt x="795169" y="4911256"/>
                </a:cubicBezTo>
                <a:cubicBezTo>
                  <a:pt x="768147" y="4888844"/>
                  <a:pt x="745095" y="4868482"/>
                  <a:pt x="713846" y="4860797"/>
                </a:cubicBezTo>
                <a:cubicBezTo>
                  <a:pt x="684007" y="4833391"/>
                  <a:pt x="709748" y="4829421"/>
                  <a:pt x="721402" y="4824170"/>
                </a:cubicBezTo>
                <a:close/>
                <a:moveTo>
                  <a:pt x="4108525" y="4795356"/>
                </a:moveTo>
                <a:lnTo>
                  <a:pt x="4107612" y="4810403"/>
                </a:lnTo>
                <a:cubicBezTo>
                  <a:pt x="4106668" y="4816230"/>
                  <a:pt x="4104939" y="4823018"/>
                  <a:pt x="4101993" y="4831214"/>
                </a:cubicBezTo>
                <a:close/>
                <a:moveTo>
                  <a:pt x="670432" y="4780628"/>
                </a:moveTo>
                <a:cubicBezTo>
                  <a:pt x="689386" y="4783958"/>
                  <a:pt x="705908" y="4790489"/>
                  <a:pt x="721532" y="4814694"/>
                </a:cubicBezTo>
                <a:cubicBezTo>
                  <a:pt x="729216" y="4819561"/>
                  <a:pt x="726526" y="4821866"/>
                  <a:pt x="721404" y="4824171"/>
                </a:cubicBezTo>
                <a:cubicBezTo>
                  <a:pt x="703731" y="4808291"/>
                  <a:pt x="687209" y="4793563"/>
                  <a:pt x="670432" y="4780628"/>
                </a:cubicBezTo>
                <a:close/>
                <a:moveTo>
                  <a:pt x="625736" y="4766797"/>
                </a:moveTo>
                <a:cubicBezTo>
                  <a:pt x="627017" y="4767693"/>
                  <a:pt x="628297" y="4768206"/>
                  <a:pt x="629706" y="4768846"/>
                </a:cubicBezTo>
                <a:cubicBezTo>
                  <a:pt x="628425" y="4775761"/>
                  <a:pt x="626504" y="4779347"/>
                  <a:pt x="625736" y="4766797"/>
                </a:cubicBezTo>
                <a:close/>
                <a:moveTo>
                  <a:pt x="630475" y="4754630"/>
                </a:moveTo>
                <a:cubicBezTo>
                  <a:pt x="643410" y="4761162"/>
                  <a:pt x="656857" y="4770126"/>
                  <a:pt x="670432" y="4780628"/>
                </a:cubicBezTo>
                <a:cubicBezTo>
                  <a:pt x="657113" y="4777938"/>
                  <a:pt x="643154" y="4776017"/>
                  <a:pt x="629707" y="4768845"/>
                </a:cubicBezTo>
                <a:cubicBezTo>
                  <a:pt x="630475" y="4764363"/>
                  <a:pt x="630860" y="4758984"/>
                  <a:pt x="630475" y="4754630"/>
                </a:cubicBezTo>
                <a:close/>
                <a:moveTo>
                  <a:pt x="483710" y="4725303"/>
                </a:moveTo>
                <a:cubicBezTo>
                  <a:pt x="498182" y="4728505"/>
                  <a:pt x="512526" y="4731580"/>
                  <a:pt x="526998" y="4734525"/>
                </a:cubicBezTo>
                <a:lnTo>
                  <a:pt x="555172" y="4746564"/>
                </a:lnTo>
                <a:cubicBezTo>
                  <a:pt x="531352" y="4739904"/>
                  <a:pt x="507531" y="4732860"/>
                  <a:pt x="483710" y="4725303"/>
                </a:cubicBezTo>
                <a:close/>
                <a:moveTo>
                  <a:pt x="730127" y="4676093"/>
                </a:moveTo>
                <a:cubicBezTo>
                  <a:pt x="738276" y="4674748"/>
                  <a:pt x="748809" y="4679775"/>
                  <a:pt x="765970" y="4702636"/>
                </a:cubicBezTo>
                <a:lnTo>
                  <a:pt x="777368" y="4686755"/>
                </a:lnTo>
                <a:lnTo>
                  <a:pt x="784028" y="4716467"/>
                </a:lnTo>
                <a:lnTo>
                  <a:pt x="791840" y="4745539"/>
                </a:lnTo>
                <a:lnTo>
                  <a:pt x="770324" y="4732091"/>
                </a:lnTo>
                <a:lnTo>
                  <a:pt x="749706" y="4717492"/>
                </a:lnTo>
                <a:lnTo>
                  <a:pt x="708596" y="4687779"/>
                </a:lnTo>
                <a:cubicBezTo>
                  <a:pt x="716216" y="4685154"/>
                  <a:pt x="721979" y="4677438"/>
                  <a:pt x="730127" y="4676093"/>
                </a:cubicBezTo>
                <a:close/>
                <a:moveTo>
                  <a:pt x="4080350" y="4647950"/>
                </a:moveTo>
                <a:cubicBezTo>
                  <a:pt x="4154245" y="4743745"/>
                  <a:pt x="4124918" y="4733628"/>
                  <a:pt x="4108525" y="4795356"/>
                </a:cubicBezTo>
                <a:lnTo>
                  <a:pt x="4097590" y="4775694"/>
                </a:lnTo>
                <a:cubicBezTo>
                  <a:pt x="4079478" y="4765333"/>
                  <a:pt x="4045069" y="4775538"/>
                  <a:pt x="4041418" y="4740287"/>
                </a:cubicBezTo>
                <a:cubicBezTo>
                  <a:pt x="4119667" y="4756552"/>
                  <a:pt x="4003382" y="4644620"/>
                  <a:pt x="4080350" y="4647950"/>
                </a:cubicBezTo>
                <a:close/>
                <a:moveTo>
                  <a:pt x="533272" y="4635271"/>
                </a:moveTo>
                <a:cubicBezTo>
                  <a:pt x="551073" y="4660372"/>
                  <a:pt x="560294" y="4673563"/>
                  <a:pt x="564264" y="4678942"/>
                </a:cubicBezTo>
                <a:cubicBezTo>
                  <a:pt x="559526" y="4672667"/>
                  <a:pt x="548640" y="4657939"/>
                  <a:pt x="533016" y="4636680"/>
                </a:cubicBezTo>
                <a:close/>
                <a:moveTo>
                  <a:pt x="518289" y="4617470"/>
                </a:moveTo>
                <a:cubicBezTo>
                  <a:pt x="523412" y="4624129"/>
                  <a:pt x="528535" y="4630790"/>
                  <a:pt x="532890" y="4636809"/>
                </a:cubicBezTo>
                <a:lnTo>
                  <a:pt x="522131" y="4679071"/>
                </a:lnTo>
                <a:cubicBezTo>
                  <a:pt x="506762" y="4645774"/>
                  <a:pt x="515727" y="4626050"/>
                  <a:pt x="518289" y="4617470"/>
                </a:cubicBezTo>
                <a:close/>
                <a:moveTo>
                  <a:pt x="529046" y="4561377"/>
                </a:moveTo>
                <a:cubicBezTo>
                  <a:pt x="537755" y="4567781"/>
                  <a:pt x="547232" y="4573416"/>
                  <a:pt x="556580" y="4579052"/>
                </a:cubicBezTo>
                <a:lnTo>
                  <a:pt x="541340" y="4582126"/>
                </a:lnTo>
                <a:cubicBezTo>
                  <a:pt x="536858" y="4575465"/>
                  <a:pt x="532760" y="4568550"/>
                  <a:pt x="529046" y="4561377"/>
                </a:cubicBezTo>
                <a:close/>
                <a:moveTo>
                  <a:pt x="554492" y="4520953"/>
                </a:moveTo>
                <a:lnTo>
                  <a:pt x="553425" y="4527536"/>
                </a:lnTo>
                <a:cubicBezTo>
                  <a:pt x="552761" y="4529383"/>
                  <a:pt x="551890" y="4530194"/>
                  <a:pt x="550818" y="4529745"/>
                </a:cubicBezTo>
                <a:close/>
                <a:moveTo>
                  <a:pt x="497798" y="4504643"/>
                </a:moveTo>
                <a:lnTo>
                  <a:pt x="529175" y="4561378"/>
                </a:lnTo>
                <a:cubicBezTo>
                  <a:pt x="509708" y="4547803"/>
                  <a:pt x="490242" y="4533843"/>
                  <a:pt x="470775" y="4519756"/>
                </a:cubicBezTo>
                <a:cubicBezTo>
                  <a:pt x="488320" y="4528593"/>
                  <a:pt x="491651" y="4511046"/>
                  <a:pt x="497798" y="4504643"/>
                </a:cubicBezTo>
                <a:close/>
                <a:moveTo>
                  <a:pt x="418046" y="4485551"/>
                </a:moveTo>
                <a:cubicBezTo>
                  <a:pt x="420913" y="4485053"/>
                  <a:pt x="424263" y="4485841"/>
                  <a:pt x="428273" y="4488394"/>
                </a:cubicBezTo>
                <a:cubicBezTo>
                  <a:pt x="436293" y="4493501"/>
                  <a:pt x="446955" y="4505667"/>
                  <a:pt x="461683" y="4528719"/>
                </a:cubicBezTo>
                <a:lnTo>
                  <a:pt x="410712" y="4490427"/>
                </a:lnTo>
                <a:cubicBezTo>
                  <a:pt x="412793" y="4487834"/>
                  <a:pt x="415178" y="4486049"/>
                  <a:pt x="418046" y="4485551"/>
                </a:cubicBezTo>
                <a:close/>
                <a:moveTo>
                  <a:pt x="378567" y="4462893"/>
                </a:moveTo>
                <a:cubicBezTo>
                  <a:pt x="389325" y="4472114"/>
                  <a:pt x="399570" y="4481592"/>
                  <a:pt x="410712" y="4490428"/>
                </a:cubicBezTo>
                <a:cubicBezTo>
                  <a:pt x="401235" y="4502595"/>
                  <a:pt x="398289" y="4532947"/>
                  <a:pt x="387019" y="4537173"/>
                </a:cubicBezTo>
                <a:cubicBezTo>
                  <a:pt x="393167" y="4530769"/>
                  <a:pt x="391886" y="4517963"/>
                  <a:pt x="388556" y="4504132"/>
                </a:cubicBezTo>
                <a:cubicBezTo>
                  <a:pt x="385611" y="4489916"/>
                  <a:pt x="380872" y="4474291"/>
                  <a:pt x="378567" y="4462893"/>
                </a:cubicBezTo>
                <a:close/>
                <a:moveTo>
                  <a:pt x="4550101" y="4423064"/>
                </a:moveTo>
                <a:lnTo>
                  <a:pt x="4555352" y="4427675"/>
                </a:lnTo>
                <a:cubicBezTo>
                  <a:pt x="4554071" y="4427675"/>
                  <a:pt x="4552406" y="4427803"/>
                  <a:pt x="4551125" y="4427931"/>
                </a:cubicBezTo>
                <a:cubicBezTo>
                  <a:pt x="4551125" y="4426522"/>
                  <a:pt x="4549973" y="4424473"/>
                  <a:pt x="4550101" y="4423064"/>
                </a:cubicBezTo>
                <a:close/>
                <a:moveTo>
                  <a:pt x="566185" y="4381827"/>
                </a:moveTo>
                <a:cubicBezTo>
                  <a:pt x="574125" y="4393353"/>
                  <a:pt x="570155" y="4392841"/>
                  <a:pt x="562343" y="4389383"/>
                </a:cubicBezTo>
                <a:lnTo>
                  <a:pt x="562344" y="4389382"/>
                </a:lnTo>
                <a:close/>
                <a:moveTo>
                  <a:pt x="531863" y="4376191"/>
                </a:moveTo>
                <a:lnTo>
                  <a:pt x="562344" y="4389382"/>
                </a:lnTo>
                <a:lnTo>
                  <a:pt x="546560" y="4391303"/>
                </a:lnTo>
                <a:cubicBezTo>
                  <a:pt x="541565" y="4391464"/>
                  <a:pt x="538396" y="4393801"/>
                  <a:pt x="541726" y="4406287"/>
                </a:cubicBezTo>
                <a:cubicBezTo>
                  <a:pt x="555813" y="4430493"/>
                  <a:pt x="570797" y="4427931"/>
                  <a:pt x="579634" y="4431773"/>
                </a:cubicBezTo>
                <a:cubicBezTo>
                  <a:pt x="577585" y="4453288"/>
                  <a:pt x="574191" y="4470033"/>
                  <a:pt x="569404" y="4485273"/>
                </a:cubicBezTo>
                <a:lnTo>
                  <a:pt x="554492" y="4520953"/>
                </a:lnTo>
                <a:lnTo>
                  <a:pt x="554792" y="4519104"/>
                </a:lnTo>
                <a:cubicBezTo>
                  <a:pt x="556269" y="4496904"/>
                  <a:pt x="550146" y="4445348"/>
                  <a:pt x="535449" y="4412306"/>
                </a:cubicBezTo>
                <a:lnTo>
                  <a:pt x="526869" y="4408336"/>
                </a:lnTo>
                <a:cubicBezTo>
                  <a:pt x="518032" y="4382082"/>
                  <a:pt x="523283" y="4375167"/>
                  <a:pt x="531863" y="4376191"/>
                </a:cubicBezTo>
                <a:close/>
                <a:moveTo>
                  <a:pt x="474106" y="4371068"/>
                </a:moveTo>
                <a:cubicBezTo>
                  <a:pt x="489475" y="4445348"/>
                  <a:pt x="434789" y="4396554"/>
                  <a:pt x="401619" y="4375935"/>
                </a:cubicBezTo>
                <a:cubicBezTo>
                  <a:pt x="451694" y="4405775"/>
                  <a:pt x="442858" y="4362616"/>
                  <a:pt x="474106" y="4371068"/>
                </a:cubicBezTo>
                <a:close/>
                <a:moveTo>
                  <a:pt x="4559193" y="4319073"/>
                </a:moveTo>
                <a:cubicBezTo>
                  <a:pt x="4623227" y="4407183"/>
                  <a:pt x="4684827" y="4496702"/>
                  <a:pt x="4743994" y="4587502"/>
                </a:cubicBezTo>
                <a:cubicBezTo>
                  <a:pt x="4680217" y="4534738"/>
                  <a:pt x="4617336" y="4481463"/>
                  <a:pt x="4555479" y="4427802"/>
                </a:cubicBezTo>
                <a:cubicBezTo>
                  <a:pt x="4588136" y="4425497"/>
                  <a:pt x="4612469" y="4419734"/>
                  <a:pt x="4559193" y="4319073"/>
                </a:cubicBezTo>
                <a:close/>
                <a:moveTo>
                  <a:pt x="276369" y="4223023"/>
                </a:moveTo>
                <a:lnTo>
                  <a:pt x="295709" y="4244668"/>
                </a:lnTo>
                <a:cubicBezTo>
                  <a:pt x="276497" y="4237496"/>
                  <a:pt x="274576" y="4229812"/>
                  <a:pt x="276369" y="4223023"/>
                </a:cubicBezTo>
                <a:close/>
                <a:moveTo>
                  <a:pt x="238461" y="4175126"/>
                </a:moveTo>
                <a:cubicBezTo>
                  <a:pt x="257671" y="4194080"/>
                  <a:pt x="274704" y="4198178"/>
                  <a:pt x="259976" y="4200483"/>
                </a:cubicBezTo>
                <a:cubicBezTo>
                  <a:pt x="293146" y="4203813"/>
                  <a:pt x="279571" y="4212009"/>
                  <a:pt x="276369" y="4223023"/>
                </a:cubicBezTo>
                <a:cubicBezTo>
                  <a:pt x="262922" y="4207655"/>
                  <a:pt x="251012" y="4191263"/>
                  <a:pt x="238461" y="4175126"/>
                </a:cubicBezTo>
                <a:close/>
                <a:moveTo>
                  <a:pt x="204907" y="4172052"/>
                </a:moveTo>
                <a:lnTo>
                  <a:pt x="241535" y="4215339"/>
                </a:lnTo>
                <a:cubicBezTo>
                  <a:pt x="239486" y="4234805"/>
                  <a:pt x="238206" y="4248252"/>
                  <a:pt x="232570" y="4251197"/>
                </a:cubicBezTo>
                <a:cubicBezTo>
                  <a:pt x="226935" y="4254143"/>
                  <a:pt x="217202" y="4246587"/>
                  <a:pt x="202346" y="4221870"/>
                </a:cubicBezTo>
                <a:cubicBezTo>
                  <a:pt x="216690" y="4235189"/>
                  <a:pt x="199657" y="4187804"/>
                  <a:pt x="204907" y="4172052"/>
                </a:cubicBezTo>
                <a:close/>
                <a:moveTo>
                  <a:pt x="272015" y="4156172"/>
                </a:moveTo>
                <a:lnTo>
                  <a:pt x="308642" y="4192031"/>
                </a:lnTo>
                <a:cubicBezTo>
                  <a:pt x="321449" y="4203557"/>
                  <a:pt x="334896" y="4214571"/>
                  <a:pt x="348087" y="4225585"/>
                </a:cubicBezTo>
                <a:lnTo>
                  <a:pt x="357436" y="4241721"/>
                </a:lnTo>
                <a:lnTo>
                  <a:pt x="313125" y="4200227"/>
                </a:lnTo>
                <a:cubicBezTo>
                  <a:pt x="298781" y="4186012"/>
                  <a:pt x="285718" y="4171028"/>
                  <a:pt x="272015" y="4156172"/>
                </a:cubicBezTo>
                <a:close/>
                <a:moveTo>
                  <a:pt x="214817" y="4055559"/>
                </a:moveTo>
                <a:cubicBezTo>
                  <a:pt x="217522" y="4056888"/>
                  <a:pt x="220788" y="4059802"/>
                  <a:pt x="224502" y="4064348"/>
                </a:cubicBezTo>
                <a:cubicBezTo>
                  <a:pt x="232314" y="4073312"/>
                  <a:pt x="242943" y="4088552"/>
                  <a:pt x="254853" y="4111476"/>
                </a:cubicBezTo>
                <a:cubicBezTo>
                  <a:pt x="218226" y="4069086"/>
                  <a:pt x="228473" y="4107378"/>
                  <a:pt x="231417" y="4140420"/>
                </a:cubicBezTo>
                <a:cubicBezTo>
                  <a:pt x="219379" y="4117111"/>
                  <a:pt x="212079" y="4097773"/>
                  <a:pt x="208365" y="4083686"/>
                </a:cubicBezTo>
                <a:cubicBezTo>
                  <a:pt x="204651" y="4069342"/>
                  <a:pt x="205676" y="4059737"/>
                  <a:pt x="208493" y="4056279"/>
                </a:cubicBezTo>
                <a:cubicBezTo>
                  <a:pt x="209966" y="4054487"/>
                  <a:pt x="212112" y="4054231"/>
                  <a:pt x="214817" y="4055559"/>
                </a:cubicBezTo>
                <a:close/>
                <a:moveTo>
                  <a:pt x="160597" y="4029898"/>
                </a:moveTo>
                <a:cubicBezTo>
                  <a:pt x="201066" y="4115703"/>
                  <a:pt x="183777" y="4058969"/>
                  <a:pt x="171867" y="4078948"/>
                </a:cubicBezTo>
                <a:cubicBezTo>
                  <a:pt x="166360" y="4059353"/>
                  <a:pt x="162518" y="4048083"/>
                  <a:pt x="159444" y="4040143"/>
                </a:cubicBezTo>
                <a:cubicBezTo>
                  <a:pt x="159828" y="4036942"/>
                  <a:pt x="160469" y="4035149"/>
                  <a:pt x="160597" y="4029898"/>
                </a:cubicBezTo>
                <a:close/>
                <a:moveTo>
                  <a:pt x="152546" y="4028113"/>
                </a:moveTo>
                <a:cubicBezTo>
                  <a:pt x="153593" y="4027448"/>
                  <a:pt x="155730" y="4030346"/>
                  <a:pt x="159444" y="4040144"/>
                </a:cubicBezTo>
                <a:cubicBezTo>
                  <a:pt x="156082" y="4064159"/>
                  <a:pt x="149407" y="4030106"/>
                  <a:pt x="152546" y="4028113"/>
                </a:cubicBezTo>
                <a:close/>
                <a:moveTo>
                  <a:pt x="214513" y="3781063"/>
                </a:moveTo>
                <a:lnTo>
                  <a:pt x="238464" y="3808086"/>
                </a:lnTo>
                <a:lnTo>
                  <a:pt x="239360" y="3849068"/>
                </a:lnTo>
                <a:cubicBezTo>
                  <a:pt x="227577" y="3855983"/>
                  <a:pt x="226424" y="3794510"/>
                  <a:pt x="214513" y="3781063"/>
                </a:cubicBezTo>
                <a:close/>
                <a:moveTo>
                  <a:pt x="112315" y="3612783"/>
                </a:moveTo>
                <a:cubicBezTo>
                  <a:pt x="124481" y="3620083"/>
                  <a:pt x="136776" y="3627255"/>
                  <a:pt x="149198" y="3634170"/>
                </a:cubicBezTo>
                <a:lnTo>
                  <a:pt x="143563" y="3647233"/>
                </a:lnTo>
                <a:cubicBezTo>
                  <a:pt x="145356" y="3681555"/>
                  <a:pt x="162517" y="3720488"/>
                  <a:pt x="177757" y="3755450"/>
                </a:cubicBezTo>
                <a:cubicBezTo>
                  <a:pt x="194150" y="3790156"/>
                  <a:pt x="206572" y="3821661"/>
                  <a:pt x="192101" y="3846122"/>
                </a:cubicBezTo>
                <a:cubicBezTo>
                  <a:pt x="190564" y="3831266"/>
                  <a:pt x="185954" y="3814361"/>
                  <a:pt x="179422" y="3796175"/>
                </a:cubicBezTo>
                <a:cubicBezTo>
                  <a:pt x="176221" y="3786955"/>
                  <a:pt x="172635" y="3777478"/>
                  <a:pt x="168665" y="3767744"/>
                </a:cubicBezTo>
                <a:cubicBezTo>
                  <a:pt x="164566" y="3758011"/>
                  <a:pt x="160468" y="3747894"/>
                  <a:pt x="156882" y="3737520"/>
                </a:cubicBezTo>
                <a:cubicBezTo>
                  <a:pt x="141770" y="3696155"/>
                  <a:pt x="124353" y="3652100"/>
                  <a:pt x="112315" y="3612783"/>
                </a:cubicBezTo>
                <a:close/>
                <a:moveTo>
                  <a:pt x="5307875" y="3543883"/>
                </a:moveTo>
                <a:cubicBezTo>
                  <a:pt x="5261515" y="3553616"/>
                  <a:pt x="5237950" y="3566167"/>
                  <a:pt x="5269583" y="3590371"/>
                </a:cubicBezTo>
                <a:cubicBezTo>
                  <a:pt x="5302496" y="3579486"/>
                  <a:pt x="5313126" y="3562709"/>
                  <a:pt x="5307875" y="3543883"/>
                </a:cubicBezTo>
                <a:close/>
                <a:moveTo>
                  <a:pt x="5515087" y="3519037"/>
                </a:moveTo>
                <a:cubicBezTo>
                  <a:pt x="5534297" y="3539145"/>
                  <a:pt x="5552482" y="3558355"/>
                  <a:pt x="5568491" y="3575132"/>
                </a:cubicBezTo>
                <a:cubicBezTo>
                  <a:pt x="5541725" y="3558611"/>
                  <a:pt x="5513038" y="3540810"/>
                  <a:pt x="5481917" y="3522239"/>
                </a:cubicBezTo>
                <a:cubicBezTo>
                  <a:pt x="5493059" y="3521214"/>
                  <a:pt x="5504329" y="3520062"/>
                  <a:pt x="5515087" y="3519037"/>
                </a:cubicBezTo>
                <a:close/>
                <a:moveTo>
                  <a:pt x="91696" y="3474598"/>
                </a:moveTo>
                <a:lnTo>
                  <a:pt x="101301" y="3479849"/>
                </a:lnTo>
                <a:lnTo>
                  <a:pt x="123201" y="3528131"/>
                </a:lnTo>
                <a:cubicBezTo>
                  <a:pt x="112571" y="3510458"/>
                  <a:pt x="102069" y="3492656"/>
                  <a:pt x="91696" y="3474598"/>
                </a:cubicBezTo>
                <a:close/>
                <a:moveTo>
                  <a:pt x="5190774" y="3398526"/>
                </a:moveTo>
                <a:cubicBezTo>
                  <a:pt x="5201164" y="3400255"/>
                  <a:pt x="5210929" y="3404417"/>
                  <a:pt x="5219638" y="3410052"/>
                </a:cubicBezTo>
                <a:cubicBezTo>
                  <a:pt x="5198506" y="3405826"/>
                  <a:pt x="5177759" y="3401856"/>
                  <a:pt x="5158164" y="3401600"/>
                </a:cubicBezTo>
                <a:cubicBezTo>
                  <a:pt x="5169370" y="3397502"/>
                  <a:pt x="5180385" y="3396797"/>
                  <a:pt x="5190774" y="3398526"/>
                </a:cubicBezTo>
                <a:close/>
                <a:moveTo>
                  <a:pt x="5183650" y="3357416"/>
                </a:moveTo>
                <a:cubicBezTo>
                  <a:pt x="5159061" y="3367405"/>
                  <a:pt x="5134985" y="3377010"/>
                  <a:pt x="5111035" y="3386103"/>
                </a:cubicBezTo>
                <a:cubicBezTo>
                  <a:pt x="5134857" y="3371503"/>
                  <a:pt x="5158933" y="3362283"/>
                  <a:pt x="5183650" y="3357416"/>
                </a:cubicBezTo>
                <a:close/>
                <a:moveTo>
                  <a:pt x="0" y="3068241"/>
                </a:moveTo>
                <a:cubicBezTo>
                  <a:pt x="3074" y="3071699"/>
                  <a:pt x="18572" y="3061580"/>
                  <a:pt x="18444" y="3086044"/>
                </a:cubicBezTo>
                <a:cubicBezTo>
                  <a:pt x="22798" y="3084635"/>
                  <a:pt x="5124" y="3108969"/>
                  <a:pt x="0" y="3068241"/>
                </a:cubicBezTo>
                <a:close/>
                <a:moveTo>
                  <a:pt x="228986" y="2822224"/>
                </a:moveTo>
                <a:cubicBezTo>
                  <a:pt x="191718" y="2832085"/>
                  <a:pt x="189541" y="2859364"/>
                  <a:pt x="188644" y="2873452"/>
                </a:cubicBezTo>
                <a:cubicBezTo>
                  <a:pt x="149328" y="2861029"/>
                  <a:pt x="111547" y="2848094"/>
                  <a:pt x="75560" y="2834775"/>
                </a:cubicBezTo>
                <a:close/>
                <a:moveTo>
                  <a:pt x="132422" y="2699151"/>
                </a:moveTo>
                <a:cubicBezTo>
                  <a:pt x="136648" y="2706963"/>
                  <a:pt x="141130" y="2714647"/>
                  <a:pt x="145741" y="2722331"/>
                </a:cubicBezTo>
                <a:lnTo>
                  <a:pt x="52636" y="2759600"/>
                </a:lnTo>
                <a:close/>
                <a:moveTo>
                  <a:pt x="350521" y="2440327"/>
                </a:moveTo>
                <a:cubicBezTo>
                  <a:pt x="342965" y="2459282"/>
                  <a:pt x="335408" y="2479517"/>
                  <a:pt x="333999" y="2492451"/>
                </a:cubicBezTo>
                <a:cubicBezTo>
                  <a:pt x="336176" y="2464533"/>
                  <a:pt x="341556" y="2448780"/>
                  <a:pt x="350521" y="2440327"/>
                </a:cubicBezTo>
                <a:close/>
                <a:moveTo>
                  <a:pt x="4986939" y="2415482"/>
                </a:moveTo>
                <a:cubicBezTo>
                  <a:pt x="4988859" y="2434692"/>
                  <a:pt x="4989628" y="2444425"/>
                  <a:pt x="4961453" y="2457104"/>
                </a:cubicBezTo>
                <a:lnTo>
                  <a:pt x="4932253" y="2460562"/>
                </a:lnTo>
                <a:cubicBezTo>
                  <a:pt x="4950439" y="2445962"/>
                  <a:pt x="4968881" y="2430850"/>
                  <a:pt x="4986939" y="2415482"/>
                </a:cubicBezTo>
                <a:close/>
                <a:moveTo>
                  <a:pt x="5136273" y="2238386"/>
                </a:moveTo>
                <a:cubicBezTo>
                  <a:pt x="5125364" y="2237246"/>
                  <a:pt x="5107674" y="2238302"/>
                  <a:pt x="5080428" y="2242209"/>
                </a:cubicBezTo>
                <a:cubicBezTo>
                  <a:pt x="5033939" y="2269102"/>
                  <a:pt x="5102327" y="2280116"/>
                  <a:pt x="5126404" y="2290361"/>
                </a:cubicBezTo>
                <a:cubicBezTo>
                  <a:pt x="5140716" y="2265003"/>
                  <a:pt x="5169003" y="2241809"/>
                  <a:pt x="5136273" y="2238386"/>
                </a:cubicBezTo>
                <a:close/>
                <a:moveTo>
                  <a:pt x="4975027" y="2084812"/>
                </a:moveTo>
                <a:lnTo>
                  <a:pt x="4933661" y="2098132"/>
                </a:lnTo>
                <a:cubicBezTo>
                  <a:pt x="4932765" y="2091473"/>
                  <a:pt x="4950054" y="2087245"/>
                  <a:pt x="4975027" y="2084812"/>
                </a:cubicBezTo>
                <a:close/>
                <a:moveTo>
                  <a:pt x="4833002" y="1900780"/>
                </a:moveTo>
                <a:cubicBezTo>
                  <a:pt x="4798681" y="1927290"/>
                  <a:pt x="4763974" y="1953544"/>
                  <a:pt x="4729139" y="1979413"/>
                </a:cubicBezTo>
                <a:lnTo>
                  <a:pt x="4727346" y="1969936"/>
                </a:lnTo>
                <a:close/>
                <a:moveTo>
                  <a:pt x="4411902" y="1660382"/>
                </a:moveTo>
                <a:cubicBezTo>
                  <a:pt x="4418417" y="1657068"/>
                  <a:pt x="4417169" y="1663087"/>
                  <a:pt x="4413711" y="1672948"/>
                </a:cubicBezTo>
                <a:cubicBezTo>
                  <a:pt x="4410124" y="1682810"/>
                  <a:pt x="4404617" y="1696129"/>
                  <a:pt x="4401928" y="1708424"/>
                </a:cubicBezTo>
                <a:cubicBezTo>
                  <a:pt x="4399111" y="1720590"/>
                  <a:pt x="4399623" y="1731220"/>
                  <a:pt x="4409356" y="1735062"/>
                </a:cubicBezTo>
                <a:cubicBezTo>
                  <a:pt x="4406282" y="1726353"/>
                  <a:pt x="4396549" y="1722512"/>
                  <a:pt x="4386944" y="1718797"/>
                </a:cubicBezTo>
                <a:cubicBezTo>
                  <a:pt x="4376955" y="1715340"/>
                  <a:pt x="4366965" y="1712138"/>
                  <a:pt x="4363507" y="1703814"/>
                </a:cubicBezTo>
                <a:cubicBezTo>
                  <a:pt x="4391106" y="1676343"/>
                  <a:pt x="4405386" y="1663696"/>
                  <a:pt x="4411902" y="1660382"/>
                </a:cubicBezTo>
                <a:close/>
                <a:moveTo>
                  <a:pt x="1265176" y="1595213"/>
                </a:moveTo>
                <a:cubicBezTo>
                  <a:pt x="1262871" y="1600208"/>
                  <a:pt x="1260437" y="1602898"/>
                  <a:pt x="1255827" y="1598671"/>
                </a:cubicBezTo>
                <a:cubicBezTo>
                  <a:pt x="1259285" y="1598158"/>
                  <a:pt x="1261974" y="1596109"/>
                  <a:pt x="1265176" y="1595213"/>
                </a:cubicBezTo>
                <a:close/>
                <a:moveTo>
                  <a:pt x="5778954" y="1553992"/>
                </a:moveTo>
                <a:cubicBezTo>
                  <a:pt x="5789824" y="1553816"/>
                  <a:pt x="5801510" y="1556218"/>
                  <a:pt x="5814125" y="1561533"/>
                </a:cubicBezTo>
                <a:cubicBezTo>
                  <a:pt x="5795043" y="1575749"/>
                  <a:pt x="5773015" y="1573060"/>
                  <a:pt x="5748682" y="1561918"/>
                </a:cubicBezTo>
                <a:cubicBezTo>
                  <a:pt x="5758031" y="1556922"/>
                  <a:pt x="5768084" y="1554168"/>
                  <a:pt x="5778954" y="1553992"/>
                </a:cubicBezTo>
                <a:close/>
                <a:moveTo>
                  <a:pt x="4270274" y="1329730"/>
                </a:moveTo>
                <a:cubicBezTo>
                  <a:pt x="4255803" y="1346381"/>
                  <a:pt x="4244789" y="1366871"/>
                  <a:pt x="4233903" y="1379806"/>
                </a:cubicBezTo>
                <a:cubicBezTo>
                  <a:pt x="4223017" y="1392612"/>
                  <a:pt x="4212131" y="1398375"/>
                  <a:pt x="4197403" y="1386594"/>
                </a:cubicBezTo>
                <a:cubicBezTo>
                  <a:pt x="4221353" y="1367511"/>
                  <a:pt x="4245813" y="1348301"/>
                  <a:pt x="4270274" y="1329730"/>
                </a:cubicBezTo>
                <a:close/>
                <a:moveTo>
                  <a:pt x="4282698" y="1317051"/>
                </a:moveTo>
                <a:cubicBezTo>
                  <a:pt x="4282826" y="1318076"/>
                  <a:pt x="4283594" y="1318332"/>
                  <a:pt x="4283722" y="1319484"/>
                </a:cubicBezTo>
                <a:lnTo>
                  <a:pt x="4270274" y="1329730"/>
                </a:lnTo>
                <a:cubicBezTo>
                  <a:pt x="4274117" y="1325247"/>
                  <a:pt x="4278215" y="1320893"/>
                  <a:pt x="4282698" y="1317051"/>
                </a:cubicBezTo>
                <a:close/>
                <a:moveTo>
                  <a:pt x="2870756" y="589245"/>
                </a:moveTo>
                <a:cubicBezTo>
                  <a:pt x="2872806" y="592192"/>
                  <a:pt x="2874854" y="593472"/>
                  <a:pt x="2876648" y="595649"/>
                </a:cubicBezTo>
                <a:cubicBezTo>
                  <a:pt x="2859870" y="615629"/>
                  <a:pt x="2849752" y="621393"/>
                  <a:pt x="2870756" y="589245"/>
                </a:cubicBezTo>
                <a:close/>
                <a:moveTo>
                  <a:pt x="2509990" y="121160"/>
                </a:moveTo>
                <a:cubicBezTo>
                  <a:pt x="2503074" y="146261"/>
                  <a:pt x="2495519" y="169057"/>
                  <a:pt x="2533042" y="135632"/>
                </a:cubicBezTo>
                <a:close/>
                <a:moveTo>
                  <a:pt x="2735773" y="136"/>
                </a:moveTo>
                <a:cubicBezTo>
                  <a:pt x="2757416" y="-2297"/>
                  <a:pt x="2722326" y="28183"/>
                  <a:pt x="2701451" y="61609"/>
                </a:cubicBezTo>
                <a:cubicBezTo>
                  <a:pt x="2680191" y="95290"/>
                  <a:pt x="2673276" y="131405"/>
                  <a:pt x="2743201" y="144724"/>
                </a:cubicBezTo>
                <a:cubicBezTo>
                  <a:pt x="2742432" y="131533"/>
                  <a:pt x="2757544" y="90552"/>
                  <a:pt x="2779444" y="60072"/>
                </a:cubicBezTo>
                <a:cubicBezTo>
                  <a:pt x="2790329" y="44960"/>
                  <a:pt x="2802880" y="32409"/>
                  <a:pt x="2815559" y="27543"/>
                </a:cubicBezTo>
                <a:cubicBezTo>
                  <a:pt x="2828109" y="22676"/>
                  <a:pt x="2840788" y="26646"/>
                  <a:pt x="2851673" y="42655"/>
                </a:cubicBezTo>
                <a:cubicBezTo>
                  <a:pt x="2816071" y="44064"/>
                  <a:pt x="2802496" y="63146"/>
                  <a:pt x="2801343" y="82996"/>
                </a:cubicBezTo>
                <a:cubicBezTo>
                  <a:pt x="2800319" y="103103"/>
                  <a:pt x="2811460" y="125386"/>
                  <a:pt x="2825420" y="137553"/>
                </a:cubicBezTo>
                <a:cubicBezTo>
                  <a:pt x="2857436" y="135504"/>
                  <a:pt x="2889709" y="134991"/>
                  <a:pt x="2921726" y="133967"/>
                </a:cubicBezTo>
                <a:cubicBezTo>
                  <a:pt x="2908407" y="93882"/>
                  <a:pt x="2894576" y="54053"/>
                  <a:pt x="2880232" y="14352"/>
                </a:cubicBezTo>
                <a:cubicBezTo>
                  <a:pt x="2898162" y="12687"/>
                  <a:pt x="2916219" y="11406"/>
                  <a:pt x="2934277" y="10382"/>
                </a:cubicBezTo>
                <a:cubicBezTo>
                  <a:pt x="2952334" y="9357"/>
                  <a:pt x="2970392" y="8461"/>
                  <a:pt x="2988577" y="9101"/>
                </a:cubicBezTo>
                <a:cubicBezTo>
                  <a:pt x="3024820" y="9742"/>
                  <a:pt x="3061448" y="11406"/>
                  <a:pt x="3097947" y="13840"/>
                </a:cubicBezTo>
                <a:cubicBezTo>
                  <a:pt x="3134574" y="16401"/>
                  <a:pt x="3171073" y="22420"/>
                  <a:pt x="3207700" y="27287"/>
                </a:cubicBezTo>
                <a:cubicBezTo>
                  <a:pt x="3226014" y="29976"/>
                  <a:pt x="3244200" y="32537"/>
                  <a:pt x="3262513" y="35483"/>
                </a:cubicBezTo>
                <a:cubicBezTo>
                  <a:pt x="3280699" y="39069"/>
                  <a:pt x="3298884" y="42783"/>
                  <a:pt x="3317198" y="46369"/>
                </a:cubicBezTo>
                <a:cubicBezTo>
                  <a:pt x="3335383" y="49955"/>
                  <a:pt x="3353569" y="53669"/>
                  <a:pt x="3371883" y="57254"/>
                </a:cubicBezTo>
                <a:lnTo>
                  <a:pt x="3399161" y="62633"/>
                </a:lnTo>
                <a:cubicBezTo>
                  <a:pt x="3408254" y="64554"/>
                  <a:pt x="3417346" y="66988"/>
                  <a:pt x="3426439" y="69037"/>
                </a:cubicBezTo>
                <a:cubicBezTo>
                  <a:pt x="3462682" y="77617"/>
                  <a:pt x="3499053" y="85813"/>
                  <a:pt x="3535553" y="93369"/>
                </a:cubicBezTo>
                <a:cubicBezTo>
                  <a:pt x="3608039" y="111427"/>
                  <a:pt x="3681165" y="125642"/>
                  <a:pt x="3755316" y="139730"/>
                </a:cubicBezTo>
                <a:cubicBezTo>
                  <a:pt x="3747632" y="168289"/>
                  <a:pt x="3756596" y="185578"/>
                  <a:pt x="3773117" y="198000"/>
                </a:cubicBezTo>
                <a:cubicBezTo>
                  <a:pt x="3781441" y="204276"/>
                  <a:pt x="3791687" y="209142"/>
                  <a:pt x="3802573" y="214009"/>
                </a:cubicBezTo>
                <a:cubicBezTo>
                  <a:pt x="3813458" y="219131"/>
                  <a:pt x="3825112" y="223870"/>
                  <a:pt x="3836511" y="228993"/>
                </a:cubicBezTo>
                <a:cubicBezTo>
                  <a:pt x="3882231" y="249611"/>
                  <a:pt x="3922059" y="276378"/>
                  <a:pt x="3883511" y="357444"/>
                </a:cubicBezTo>
                <a:lnTo>
                  <a:pt x="3877876" y="338362"/>
                </a:lnTo>
                <a:cubicBezTo>
                  <a:pt x="3841633" y="337594"/>
                  <a:pt x="3837279" y="372300"/>
                  <a:pt x="3848293" y="406622"/>
                </a:cubicBezTo>
                <a:cubicBezTo>
                  <a:pt x="3853672" y="423911"/>
                  <a:pt x="3863148" y="440560"/>
                  <a:pt x="3874418" y="453623"/>
                </a:cubicBezTo>
                <a:cubicBezTo>
                  <a:pt x="3885688" y="466813"/>
                  <a:pt x="3899007" y="475394"/>
                  <a:pt x="3913479" y="475010"/>
                </a:cubicBezTo>
                <a:cubicBezTo>
                  <a:pt x="3895422" y="439023"/>
                  <a:pt x="3933073" y="404829"/>
                  <a:pt x="3961632" y="371147"/>
                </a:cubicBezTo>
                <a:cubicBezTo>
                  <a:pt x="3989807" y="337466"/>
                  <a:pt x="4007992" y="304040"/>
                  <a:pt x="3940757" y="269206"/>
                </a:cubicBezTo>
                <a:cubicBezTo>
                  <a:pt x="3985837" y="254094"/>
                  <a:pt x="4032197" y="239110"/>
                  <a:pt x="4079710" y="224254"/>
                </a:cubicBezTo>
                <a:cubicBezTo>
                  <a:pt x="4124662" y="148823"/>
                  <a:pt x="4167052" y="120007"/>
                  <a:pt x="4208162" y="118086"/>
                </a:cubicBezTo>
                <a:cubicBezTo>
                  <a:pt x="4228652" y="117190"/>
                  <a:pt x="4248759" y="123081"/>
                  <a:pt x="4268609" y="133326"/>
                </a:cubicBezTo>
                <a:cubicBezTo>
                  <a:pt x="4288075" y="144340"/>
                  <a:pt x="4307158" y="160092"/>
                  <a:pt x="4326111" y="177638"/>
                </a:cubicBezTo>
                <a:cubicBezTo>
                  <a:pt x="4345065" y="195311"/>
                  <a:pt x="4363891" y="215033"/>
                  <a:pt x="4382973" y="234371"/>
                </a:cubicBezTo>
                <a:cubicBezTo>
                  <a:pt x="4401543" y="254606"/>
                  <a:pt x="4420497" y="274713"/>
                  <a:pt x="4440476" y="292002"/>
                </a:cubicBezTo>
                <a:cubicBezTo>
                  <a:pt x="4460326" y="309547"/>
                  <a:pt x="4481713" y="323634"/>
                  <a:pt x="4504253" y="334136"/>
                </a:cubicBezTo>
                <a:cubicBezTo>
                  <a:pt x="4526793" y="344765"/>
                  <a:pt x="4551382" y="350400"/>
                  <a:pt x="4579301" y="348735"/>
                </a:cubicBezTo>
                <a:cubicBezTo>
                  <a:pt x="4560602" y="354627"/>
                  <a:pt x="4548052" y="369610"/>
                  <a:pt x="4541136" y="378575"/>
                </a:cubicBezTo>
                <a:cubicBezTo>
                  <a:pt x="4566237" y="375758"/>
                  <a:pt x="4589674" y="377679"/>
                  <a:pt x="4611445" y="383186"/>
                </a:cubicBezTo>
                <a:cubicBezTo>
                  <a:pt x="4633217" y="388692"/>
                  <a:pt x="4652299" y="399066"/>
                  <a:pt x="4670228" y="411104"/>
                </a:cubicBezTo>
                <a:cubicBezTo>
                  <a:pt x="4705703" y="435693"/>
                  <a:pt x="4735030" y="468222"/>
                  <a:pt x="4757058" y="503185"/>
                </a:cubicBezTo>
                <a:cubicBezTo>
                  <a:pt x="4779598" y="537507"/>
                  <a:pt x="4796887" y="570932"/>
                  <a:pt x="4812767" y="594112"/>
                </a:cubicBezTo>
                <a:cubicBezTo>
                  <a:pt x="4828007" y="618061"/>
                  <a:pt x="4841838" y="631764"/>
                  <a:pt x="4858487" y="625617"/>
                </a:cubicBezTo>
                <a:lnTo>
                  <a:pt x="4807004" y="714496"/>
                </a:lnTo>
                <a:cubicBezTo>
                  <a:pt x="4857590" y="703994"/>
                  <a:pt x="4898700" y="695798"/>
                  <a:pt x="4930973" y="693621"/>
                </a:cubicBezTo>
                <a:cubicBezTo>
                  <a:pt x="4963502" y="691315"/>
                  <a:pt x="4988732" y="693236"/>
                  <a:pt x="5010119" y="700920"/>
                </a:cubicBezTo>
                <a:cubicBezTo>
                  <a:pt x="5031378" y="708861"/>
                  <a:pt x="5049563" y="721923"/>
                  <a:pt x="5066212" y="744079"/>
                </a:cubicBezTo>
                <a:cubicBezTo>
                  <a:pt x="5082861" y="766235"/>
                  <a:pt x="5099125" y="796330"/>
                  <a:pt x="5118207" y="835775"/>
                </a:cubicBezTo>
                <a:cubicBezTo>
                  <a:pt x="5104760" y="846277"/>
                  <a:pt x="5070054" y="855113"/>
                  <a:pt x="5073512" y="888027"/>
                </a:cubicBezTo>
                <a:cubicBezTo>
                  <a:pt x="5115134" y="873427"/>
                  <a:pt x="5156243" y="860620"/>
                  <a:pt x="5196200" y="863053"/>
                </a:cubicBezTo>
                <a:cubicBezTo>
                  <a:pt x="5216179" y="864334"/>
                  <a:pt x="5235645" y="869585"/>
                  <a:pt x="5254343" y="880471"/>
                </a:cubicBezTo>
                <a:cubicBezTo>
                  <a:pt x="5263692" y="885978"/>
                  <a:pt x="5272785" y="892893"/>
                  <a:pt x="5281621" y="901474"/>
                </a:cubicBezTo>
                <a:cubicBezTo>
                  <a:pt x="5290202" y="910182"/>
                  <a:pt x="5298270" y="920940"/>
                  <a:pt x="5306082" y="933362"/>
                </a:cubicBezTo>
                <a:lnTo>
                  <a:pt x="5278035" y="951932"/>
                </a:lnTo>
                <a:lnTo>
                  <a:pt x="5345014" y="1012764"/>
                </a:lnTo>
                <a:cubicBezTo>
                  <a:pt x="5367426" y="1033128"/>
                  <a:pt x="5387917" y="1055154"/>
                  <a:pt x="5409560" y="1076415"/>
                </a:cubicBezTo>
                <a:cubicBezTo>
                  <a:pt x="5344758" y="1127000"/>
                  <a:pt x="5333872" y="1158889"/>
                  <a:pt x="5350137" y="1182453"/>
                </a:cubicBezTo>
                <a:cubicBezTo>
                  <a:pt x="5366530" y="1205890"/>
                  <a:pt x="5408280" y="1223307"/>
                  <a:pt x="5452335" y="1242901"/>
                </a:cubicBezTo>
                <a:cubicBezTo>
                  <a:pt x="5496646" y="1262111"/>
                  <a:pt x="5539548" y="1286316"/>
                  <a:pt x="5555045" y="1319740"/>
                </a:cubicBezTo>
                <a:cubicBezTo>
                  <a:pt x="5570413" y="1353295"/>
                  <a:pt x="5557990" y="1395557"/>
                  <a:pt x="5486273" y="1453444"/>
                </a:cubicBezTo>
                <a:cubicBezTo>
                  <a:pt x="5536731" y="1442686"/>
                  <a:pt x="5585140" y="1461512"/>
                  <a:pt x="5630092" y="1487125"/>
                </a:cubicBezTo>
                <a:cubicBezTo>
                  <a:pt x="5652888" y="1499676"/>
                  <a:pt x="5672995" y="1515044"/>
                  <a:pt x="5692845" y="1528491"/>
                </a:cubicBezTo>
                <a:cubicBezTo>
                  <a:pt x="5712439" y="1542194"/>
                  <a:pt x="5731009" y="1554360"/>
                  <a:pt x="5748426" y="1562301"/>
                </a:cubicBezTo>
                <a:cubicBezTo>
                  <a:pt x="5735876" y="1568960"/>
                  <a:pt x="5724093" y="1579077"/>
                  <a:pt x="5714488" y="1594574"/>
                </a:cubicBezTo>
                <a:cubicBezTo>
                  <a:pt x="5738821" y="1592140"/>
                  <a:pt x="5758031" y="1593549"/>
                  <a:pt x="5772503" y="1598288"/>
                </a:cubicBezTo>
                <a:cubicBezTo>
                  <a:pt x="5786718" y="1603026"/>
                  <a:pt x="5796708" y="1610837"/>
                  <a:pt x="5803367" y="1620825"/>
                </a:cubicBezTo>
                <a:cubicBezTo>
                  <a:pt x="5816686" y="1640804"/>
                  <a:pt x="5816558" y="1669235"/>
                  <a:pt x="5811691" y="1699459"/>
                </a:cubicBezTo>
                <a:cubicBezTo>
                  <a:pt x="5807209" y="1729426"/>
                  <a:pt x="5796323" y="1761956"/>
                  <a:pt x="5789792" y="1790386"/>
                </a:cubicBezTo>
                <a:cubicBezTo>
                  <a:pt x="5786590" y="1804602"/>
                  <a:pt x="5784541" y="1817794"/>
                  <a:pt x="5784669" y="1829447"/>
                </a:cubicBezTo>
                <a:cubicBezTo>
                  <a:pt x="5785053" y="1840973"/>
                  <a:pt x="5786718" y="1851346"/>
                  <a:pt x="5790048" y="1860183"/>
                </a:cubicBezTo>
                <a:cubicBezTo>
                  <a:pt x="5801318" y="1869021"/>
                  <a:pt x="5810923" y="1873887"/>
                  <a:pt x="5821553" y="1874912"/>
                </a:cubicBezTo>
                <a:cubicBezTo>
                  <a:pt x="5832182" y="1875936"/>
                  <a:pt x="5843324" y="1873246"/>
                  <a:pt x="5855875" y="1867611"/>
                </a:cubicBezTo>
                <a:cubicBezTo>
                  <a:pt x="5880720" y="1856470"/>
                  <a:pt x="5910047" y="1833930"/>
                  <a:pt x="5937710" y="1811390"/>
                </a:cubicBezTo>
                <a:cubicBezTo>
                  <a:pt x="5904156" y="1851474"/>
                  <a:pt x="5875981" y="1893097"/>
                  <a:pt x="5883409" y="1923192"/>
                </a:cubicBezTo>
                <a:cubicBezTo>
                  <a:pt x="5885202" y="1930876"/>
                  <a:pt x="5889172" y="1937664"/>
                  <a:pt x="5894295" y="1944324"/>
                </a:cubicBezTo>
                <a:cubicBezTo>
                  <a:pt x="5899290" y="1950855"/>
                  <a:pt x="5904924" y="1957387"/>
                  <a:pt x="5910943" y="1963789"/>
                </a:cubicBezTo>
                <a:cubicBezTo>
                  <a:pt x="5922854" y="1976596"/>
                  <a:pt x="5937325" y="1988636"/>
                  <a:pt x="5950772" y="2000673"/>
                </a:cubicBezTo>
                <a:cubicBezTo>
                  <a:pt x="6005329" y="2048186"/>
                  <a:pt x="6065649" y="2089680"/>
                  <a:pt x="6044390" y="2114653"/>
                </a:cubicBezTo>
                <a:cubicBezTo>
                  <a:pt x="6044646" y="2153586"/>
                  <a:pt x="6019032" y="2166904"/>
                  <a:pt x="5986503" y="2174973"/>
                </a:cubicBezTo>
                <a:cubicBezTo>
                  <a:pt x="5953974" y="2182914"/>
                  <a:pt x="5914017" y="2186243"/>
                  <a:pt x="5885074" y="2203275"/>
                </a:cubicBezTo>
                <a:cubicBezTo>
                  <a:pt x="5907870" y="2251942"/>
                  <a:pt x="5969214" y="2234139"/>
                  <a:pt x="6014422" y="2224023"/>
                </a:cubicBezTo>
                <a:cubicBezTo>
                  <a:pt x="6037090" y="2219027"/>
                  <a:pt x="6055660" y="2216083"/>
                  <a:pt x="6063215" y="2225304"/>
                </a:cubicBezTo>
                <a:cubicBezTo>
                  <a:pt x="6070515" y="2234397"/>
                  <a:pt x="6068082" y="2255784"/>
                  <a:pt x="6045158" y="2298173"/>
                </a:cubicBezTo>
                <a:cubicBezTo>
                  <a:pt x="6037986" y="2290745"/>
                  <a:pt x="6031199" y="2279731"/>
                  <a:pt x="6024027" y="2272431"/>
                </a:cubicBezTo>
                <a:cubicBezTo>
                  <a:pt x="6016727" y="2265132"/>
                  <a:pt x="6009427" y="2261803"/>
                  <a:pt x="6002384" y="2269487"/>
                </a:cubicBezTo>
                <a:cubicBezTo>
                  <a:pt x="5994955" y="2299838"/>
                  <a:pt x="5915298" y="2355035"/>
                  <a:pt x="5847806" y="2403444"/>
                </a:cubicBezTo>
                <a:cubicBezTo>
                  <a:pt x="5813740" y="2427906"/>
                  <a:pt x="5783133" y="2450829"/>
                  <a:pt x="5764434" y="2470295"/>
                </a:cubicBezTo>
                <a:cubicBezTo>
                  <a:pt x="5745481" y="2489890"/>
                  <a:pt x="5739590" y="2505642"/>
                  <a:pt x="5757007" y="2516015"/>
                </a:cubicBezTo>
                <a:lnTo>
                  <a:pt x="5801830" y="2475802"/>
                </a:lnTo>
                <a:cubicBezTo>
                  <a:pt x="5822321" y="2496549"/>
                  <a:pt x="5820400" y="2523059"/>
                  <a:pt x="5809130" y="2550081"/>
                </a:cubicBezTo>
                <a:cubicBezTo>
                  <a:pt x="5797732" y="2577103"/>
                  <a:pt x="5776985" y="2604510"/>
                  <a:pt x="5757519" y="2628715"/>
                </a:cubicBezTo>
                <a:cubicBezTo>
                  <a:pt x="5719611" y="2676996"/>
                  <a:pt x="5694510" y="2711958"/>
                  <a:pt x="5789920" y="2714007"/>
                </a:cubicBezTo>
                <a:lnTo>
                  <a:pt x="5876878" y="2699920"/>
                </a:lnTo>
                <a:cubicBezTo>
                  <a:pt x="5864839" y="2721307"/>
                  <a:pt x="5856131" y="2738084"/>
                  <a:pt x="5849471" y="2751787"/>
                </a:cubicBezTo>
                <a:cubicBezTo>
                  <a:pt x="5843068" y="2765362"/>
                  <a:pt x="5839738" y="2775865"/>
                  <a:pt x="5838329" y="2784188"/>
                </a:cubicBezTo>
                <a:cubicBezTo>
                  <a:pt x="5835512" y="2800837"/>
                  <a:pt x="5840891" y="2809289"/>
                  <a:pt x="5846910" y="2817998"/>
                </a:cubicBezTo>
                <a:cubicBezTo>
                  <a:pt x="5852801" y="2826578"/>
                  <a:pt x="5859332" y="2835415"/>
                  <a:pt x="5858564" y="2852448"/>
                </a:cubicBezTo>
                <a:cubicBezTo>
                  <a:pt x="5858436" y="2856803"/>
                  <a:pt x="5857796" y="2861541"/>
                  <a:pt x="5856515" y="2866920"/>
                </a:cubicBezTo>
                <a:cubicBezTo>
                  <a:pt x="5855362" y="2872298"/>
                  <a:pt x="5853057" y="2878318"/>
                  <a:pt x="5851776" y="2885105"/>
                </a:cubicBezTo>
                <a:cubicBezTo>
                  <a:pt x="5850496" y="2891765"/>
                  <a:pt x="5850111" y="2899321"/>
                  <a:pt x="5850624" y="2907773"/>
                </a:cubicBezTo>
                <a:cubicBezTo>
                  <a:pt x="5851136" y="2916097"/>
                  <a:pt x="5852801" y="2925446"/>
                  <a:pt x="5852161" y="2935820"/>
                </a:cubicBezTo>
                <a:lnTo>
                  <a:pt x="5833463" y="2933386"/>
                </a:lnTo>
                <a:cubicBezTo>
                  <a:pt x="5842044" y="2942607"/>
                  <a:pt x="5846910" y="2951188"/>
                  <a:pt x="5848319" y="2959256"/>
                </a:cubicBezTo>
                <a:cubicBezTo>
                  <a:pt x="5849727" y="2967324"/>
                  <a:pt x="5847678" y="2974752"/>
                  <a:pt x="5843836" y="2981796"/>
                </a:cubicBezTo>
                <a:cubicBezTo>
                  <a:pt x="5836152" y="2995883"/>
                  <a:pt x="5826419" y="3008050"/>
                  <a:pt x="5820656" y="3019192"/>
                </a:cubicBezTo>
                <a:cubicBezTo>
                  <a:pt x="5809386" y="3041603"/>
                  <a:pt x="5818351" y="3059917"/>
                  <a:pt x="5909151" y="3084762"/>
                </a:cubicBezTo>
                <a:lnTo>
                  <a:pt x="5935532" y="3061069"/>
                </a:lnTo>
                <a:cubicBezTo>
                  <a:pt x="5940271" y="3107686"/>
                  <a:pt x="5938350" y="3132915"/>
                  <a:pt x="5933996" y="3158016"/>
                </a:cubicBezTo>
                <a:cubicBezTo>
                  <a:pt x="5928873" y="3182990"/>
                  <a:pt x="5919652" y="3207835"/>
                  <a:pt x="5909407" y="3253811"/>
                </a:cubicBezTo>
                <a:cubicBezTo>
                  <a:pt x="5925671" y="3267002"/>
                  <a:pt x="5947187" y="3316820"/>
                  <a:pt x="5905693" y="3323607"/>
                </a:cubicBezTo>
                <a:cubicBezTo>
                  <a:pt x="5981124" y="3337567"/>
                  <a:pt x="5988424" y="3396221"/>
                  <a:pt x="5973697" y="3455901"/>
                </a:cubicBezTo>
                <a:cubicBezTo>
                  <a:pt x="5956792" y="3515196"/>
                  <a:pt x="5917731" y="3573466"/>
                  <a:pt x="5907870" y="3592805"/>
                </a:cubicBezTo>
                <a:cubicBezTo>
                  <a:pt x="5905949" y="3513787"/>
                  <a:pt x="5833207" y="3534406"/>
                  <a:pt x="5768405" y="3538888"/>
                </a:cubicBezTo>
                <a:cubicBezTo>
                  <a:pt x="5878030" y="3610094"/>
                  <a:pt x="5877774" y="3645697"/>
                  <a:pt x="5775320" y="3677457"/>
                </a:cubicBezTo>
                <a:cubicBezTo>
                  <a:pt x="5863302" y="3708578"/>
                  <a:pt x="5954102" y="3741491"/>
                  <a:pt x="6017624" y="3782856"/>
                </a:cubicBezTo>
                <a:cubicBezTo>
                  <a:pt x="6080761" y="3824094"/>
                  <a:pt x="6116107" y="3874681"/>
                  <a:pt x="6094720" y="3938714"/>
                </a:cubicBezTo>
                <a:cubicBezTo>
                  <a:pt x="6076919" y="3910155"/>
                  <a:pt x="6074485" y="3875449"/>
                  <a:pt x="6033504" y="3875321"/>
                </a:cubicBezTo>
                <a:cubicBezTo>
                  <a:pt x="5992523" y="3875193"/>
                  <a:pt x="6020313" y="3916943"/>
                  <a:pt x="6029021" y="3931286"/>
                </a:cubicBezTo>
                <a:cubicBezTo>
                  <a:pt x="5988808" y="3930390"/>
                  <a:pt x="5977154" y="3881980"/>
                  <a:pt x="5911584" y="3873912"/>
                </a:cubicBezTo>
                <a:cubicBezTo>
                  <a:pt x="5945266" y="3908619"/>
                  <a:pt x="5957304" y="3934872"/>
                  <a:pt x="5958328" y="3956900"/>
                </a:cubicBezTo>
                <a:cubicBezTo>
                  <a:pt x="5959353" y="3978927"/>
                  <a:pt x="5948852" y="3996472"/>
                  <a:pt x="5934636" y="4013762"/>
                </a:cubicBezTo>
                <a:cubicBezTo>
                  <a:pt x="5906717" y="4048852"/>
                  <a:pt x="5862150" y="4080100"/>
                  <a:pt x="5860229" y="4148232"/>
                </a:cubicBezTo>
                <a:cubicBezTo>
                  <a:pt x="5830389" y="4090730"/>
                  <a:pt x="5782620" y="4106739"/>
                  <a:pt x="5721148" y="4092779"/>
                </a:cubicBezTo>
                <a:cubicBezTo>
                  <a:pt x="5765587" y="4116088"/>
                  <a:pt x="5773015" y="4132480"/>
                  <a:pt x="5763282" y="4144903"/>
                </a:cubicBezTo>
                <a:cubicBezTo>
                  <a:pt x="5753165" y="4157069"/>
                  <a:pt x="5725630" y="4164881"/>
                  <a:pt x="5701041" y="4171669"/>
                </a:cubicBezTo>
                <a:cubicBezTo>
                  <a:pt x="5651864" y="4185116"/>
                  <a:pt x="5613571" y="4195489"/>
                  <a:pt x="5737797" y="4234550"/>
                </a:cubicBezTo>
                <a:cubicBezTo>
                  <a:pt x="5721788" y="4243130"/>
                  <a:pt x="5706676" y="4252607"/>
                  <a:pt x="5692333" y="4262853"/>
                </a:cubicBezTo>
                <a:cubicBezTo>
                  <a:pt x="5677989" y="4272970"/>
                  <a:pt x="5663390" y="4283343"/>
                  <a:pt x="5649943" y="4294613"/>
                </a:cubicBezTo>
                <a:cubicBezTo>
                  <a:pt x="5622792" y="4316897"/>
                  <a:pt x="5598332" y="4341614"/>
                  <a:pt x="5575407" y="4367612"/>
                </a:cubicBezTo>
                <a:cubicBezTo>
                  <a:pt x="5527382" y="4418070"/>
                  <a:pt x="5487681" y="4474804"/>
                  <a:pt x="5445419" y="4524494"/>
                </a:cubicBezTo>
                <a:cubicBezTo>
                  <a:pt x="5363968" y="4625539"/>
                  <a:pt x="5282774" y="4704941"/>
                  <a:pt x="5195432" y="4686499"/>
                </a:cubicBezTo>
                <a:cubicBezTo>
                  <a:pt x="5162391" y="4673308"/>
                  <a:pt x="5156115" y="4695720"/>
                  <a:pt x="5154194" y="4725687"/>
                </a:cubicBezTo>
                <a:cubicBezTo>
                  <a:pt x="5151633" y="4754887"/>
                  <a:pt x="5153298" y="4791770"/>
                  <a:pt x="5140235" y="4806754"/>
                </a:cubicBezTo>
                <a:lnTo>
                  <a:pt x="5086447" y="4748227"/>
                </a:lnTo>
                <a:cubicBezTo>
                  <a:pt x="5093490" y="4792154"/>
                  <a:pt x="5094899" y="4820585"/>
                  <a:pt x="5093875" y="4841076"/>
                </a:cubicBezTo>
                <a:cubicBezTo>
                  <a:pt x="5092850" y="4861695"/>
                  <a:pt x="5088624" y="4873733"/>
                  <a:pt x="5084398" y="4886668"/>
                </a:cubicBezTo>
                <a:cubicBezTo>
                  <a:pt x="5080044" y="4899603"/>
                  <a:pt x="5075177" y="4912794"/>
                  <a:pt x="5071335" y="4934949"/>
                </a:cubicBezTo>
                <a:cubicBezTo>
                  <a:pt x="5067237" y="4956849"/>
                  <a:pt x="5064931" y="4988353"/>
                  <a:pt x="5062370" y="5036123"/>
                </a:cubicBezTo>
                <a:cubicBezTo>
                  <a:pt x="5053277" y="4984255"/>
                  <a:pt x="5035476" y="4953775"/>
                  <a:pt x="5010119" y="4934565"/>
                </a:cubicBezTo>
                <a:cubicBezTo>
                  <a:pt x="4997312" y="4924960"/>
                  <a:pt x="4982584" y="4918045"/>
                  <a:pt x="4965423" y="4912153"/>
                </a:cubicBezTo>
                <a:cubicBezTo>
                  <a:pt x="4948006" y="4906134"/>
                  <a:pt x="4928284" y="4901140"/>
                  <a:pt x="4906128" y="4895889"/>
                </a:cubicBezTo>
                <a:cubicBezTo>
                  <a:pt x="4919447" y="4954416"/>
                  <a:pt x="4931229" y="5013583"/>
                  <a:pt x="4941218" y="5073390"/>
                </a:cubicBezTo>
                <a:cubicBezTo>
                  <a:pt x="4911379" y="5046752"/>
                  <a:pt x="4881667" y="5019986"/>
                  <a:pt x="4852084" y="4992836"/>
                </a:cubicBezTo>
                <a:cubicBezTo>
                  <a:pt x="4852340" y="5050210"/>
                  <a:pt x="4807260" y="5060071"/>
                  <a:pt x="4763973" y="5069164"/>
                </a:cubicBezTo>
                <a:cubicBezTo>
                  <a:pt x="4778829" y="5056613"/>
                  <a:pt x="4764230" y="5054949"/>
                  <a:pt x="4750526" y="5038812"/>
                </a:cubicBezTo>
                <a:cubicBezTo>
                  <a:pt x="4833770" y="5179686"/>
                  <a:pt x="4684315" y="5254221"/>
                  <a:pt x="4701861" y="5328372"/>
                </a:cubicBezTo>
                <a:cubicBezTo>
                  <a:pt x="4641925" y="5274200"/>
                  <a:pt x="4624252" y="5295971"/>
                  <a:pt x="4607219" y="5318383"/>
                </a:cubicBezTo>
                <a:cubicBezTo>
                  <a:pt x="4590186" y="5340282"/>
                  <a:pt x="4573409" y="5361798"/>
                  <a:pt x="4524744" y="5307369"/>
                </a:cubicBezTo>
                <a:cubicBezTo>
                  <a:pt x="4523591" y="5331958"/>
                  <a:pt x="4516932" y="5355010"/>
                  <a:pt x="4507070" y="5376269"/>
                </a:cubicBezTo>
                <a:cubicBezTo>
                  <a:pt x="4556761" y="5424679"/>
                  <a:pt x="4600303" y="5485511"/>
                  <a:pt x="4549973" y="5474625"/>
                </a:cubicBezTo>
                <a:cubicBezTo>
                  <a:pt x="4547668" y="5477442"/>
                  <a:pt x="4545363" y="5478467"/>
                  <a:pt x="4543057" y="5480900"/>
                </a:cubicBezTo>
                <a:lnTo>
                  <a:pt x="4486580" y="5411616"/>
                </a:lnTo>
                <a:cubicBezTo>
                  <a:pt x="4461735" y="5445425"/>
                  <a:pt x="4430486" y="5470527"/>
                  <a:pt x="4407690" y="5482565"/>
                </a:cubicBezTo>
                <a:cubicBezTo>
                  <a:pt x="4414670" y="5483462"/>
                  <a:pt x="4423027" y="5486151"/>
                  <a:pt x="4432376" y="5490057"/>
                </a:cubicBezTo>
                <a:lnTo>
                  <a:pt x="4462820" y="5504754"/>
                </a:lnTo>
                <a:lnTo>
                  <a:pt x="4462759" y="5504720"/>
                </a:lnTo>
                <a:cubicBezTo>
                  <a:pt x="4490422" y="5510483"/>
                  <a:pt x="4518981" y="5508177"/>
                  <a:pt x="4542802" y="5480899"/>
                </a:cubicBezTo>
                <a:lnTo>
                  <a:pt x="4594413" y="5543012"/>
                </a:lnTo>
                <a:cubicBezTo>
                  <a:pt x="4616825" y="5577078"/>
                  <a:pt x="4602481" y="5577462"/>
                  <a:pt x="4573410" y="5564783"/>
                </a:cubicBezTo>
                <a:cubicBezTo>
                  <a:pt x="4558618" y="5558060"/>
                  <a:pt x="4540240" y="5547943"/>
                  <a:pt x="4520918" y="5537057"/>
                </a:cubicBezTo>
                <a:lnTo>
                  <a:pt x="4462958" y="5504830"/>
                </a:lnTo>
                <a:lnTo>
                  <a:pt x="4401031" y="5485767"/>
                </a:lnTo>
                <a:cubicBezTo>
                  <a:pt x="4396292" y="5488072"/>
                  <a:pt x="4391682" y="5489993"/>
                  <a:pt x="4388096" y="5490505"/>
                </a:cubicBezTo>
                <a:cubicBezTo>
                  <a:pt x="4389249" y="5487175"/>
                  <a:pt x="4391041" y="5484742"/>
                  <a:pt x="4393859" y="5483333"/>
                </a:cubicBezTo>
                <a:cubicBezTo>
                  <a:pt x="4363763" y="5475393"/>
                  <a:pt x="4337381" y="5474625"/>
                  <a:pt x="4318555" y="5513301"/>
                </a:cubicBezTo>
                <a:cubicBezTo>
                  <a:pt x="4296272" y="5504592"/>
                  <a:pt x="4276678" y="5502287"/>
                  <a:pt x="4258748" y="5504721"/>
                </a:cubicBezTo>
                <a:cubicBezTo>
                  <a:pt x="4240819" y="5507282"/>
                  <a:pt x="4224682" y="5514326"/>
                  <a:pt x="4209058" y="5523547"/>
                </a:cubicBezTo>
                <a:cubicBezTo>
                  <a:pt x="4178066" y="5542500"/>
                  <a:pt x="4150275" y="5573621"/>
                  <a:pt x="4120564" y="5603332"/>
                </a:cubicBezTo>
                <a:cubicBezTo>
                  <a:pt x="4090596" y="5632019"/>
                  <a:pt x="4058323" y="5658529"/>
                  <a:pt x="4021567" y="5670567"/>
                </a:cubicBezTo>
                <a:cubicBezTo>
                  <a:pt x="3985069" y="5683246"/>
                  <a:pt x="3942806" y="5677611"/>
                  <a:pt x="3895678" y="5645466"/>
                </a:cubicBezTo>
                <a:cubicBezTo>
                  <a:pt x="3921803" y="5657121"/>
                  <a:pt x="3954845" y="5657377"/>
                  <a:pt x="3954460" y="5627793"/>
                </a:cubicBezTo>
                <a:cubicBezTo>
                  <a:pt x="3895549" y="5645082"/>
                  <a:pt x="3829339" y="5634709"/>
                  <a:pt x="3771196" y="5624335"/>
                </a:cubicBezTo>
                <a:cubicBezTo>
                  <a:pt x="3742125" y="5619725"/>
                  <a:pt x="3715231" y="5616395"/>
                  <a:pt x="3691667" y="5618829"/>
                </a:cubicBezTo>
                <a:cubicBezTo>
                  <a:pt x="3668102" y="5621390"/>
                  <a:pt x="3647483" y="5627665"/>
                  <a:pt x="3631475" y="5645082"/>
                </a:cubicBezTo>
                <a:lnTo>
                  <a:pt x="3650173" y="5715519"/>
                </a:lnTo>
                <a:cubicBezTo>
                  <a:pt x="3629298" y="5726405"/>
                  <a:pt x="3609319" y="5736522"/>
                  <a:pt x="3590109" y="5745615"/>
                </a:cubicBezTo>
                <a:cubicBezTo>
                  <a:pt x="3580504" y="5750225"/>
                  <a:pt x="3571027" y="5754452"/>
                  <a:pt x="3561678" y="5758422"/>
                </a:cubicBezTo>
                <a:cubicBezTo>
                  <a:pt x="3552329" y="5762264"/>
                  <a:pt x="3542980" y="5765338"/>
                  <a:pt x="3533759" y="5768411"/>
                </a:cubicBezTo>
                <a:cubicBezTo>
                  <a:pt x="3497004" y="5780321"/>
                  <a:pt x="3461273" y="5787237"/>
                  <a:pt x="3424390" y="5787365"/>
                </a:cubicBezTo>
                <a:lnTo>
                  <a:pt x="3428616" y="5866511"/>
                </a:lnTo>
                <a:cubicBezTo>
                  <a:pt x="3400314" y="5860235"/>
                  <a:pt x="3365479" y="5862797"/>
                  <a:pt x="3327315" y="5868560"/>
                </a:cubicBezTo>
                <a:cubicBezTo>
                  <a:pt x="3308233" y="5871505"/>
                  <a:pt x="3288383" y="5874707"/>
                  <a:pt x="3268276" y="5877908"/>
                </a:cubicBezTo>
                <a:cubicBezTo>
                  <a:pt x="3248170" y="5880214"/>
                  <a:pt x="3227679" y="5882391"/>
                  <a:pt x="3207444" y="5883416"/>
                </a:cubicBezTo>
                <a:cubicBezTo>
                  <a:pt x="3187338" y="5884568"/>
                  <a:pt x="3167359" y="5884440"/>
                  <a:pt x="3148405" y="5882647"/>
                </a:cubicBezTo>
                <a:cubicBezTo>
                  <a:pt x="3129323" y="5880726"/>
                  <a:pt x="3110882" y="5877140"/>
                  <a:pt x="3096538" y="5870224"/>
                </a:cubicBezTo>
                <a:cubicBezTo>
                  <a:pt x="3066442" y="5856649"/>
                  <a:pt x="3041981" y="5833085"/>
                  <a:pt x="3027510" y="5793384"/>
                </a:cubicBezTo>
                <a:cubicBezTo>
                  <a:pt x="3021235" y="5807856"/>
                  <a:pt x="3009708" y="5813363"/>
                  <a:pt x="2994853" y="5813619"/>
                </a:cubicBezTo>
                <a:cubicBezTo>
                  <a:pt x="2980125" y="5813619"/>
                  <a:pt x="2962067" y="5808496"/>
                  <a:pt x="2943242" y="5801965"/>
                </a:cubicBezTo>
                <a:cubicBezTo>
                  <a:pt x="2905462" y="5789158"/>
                  <a:pt x="2864224" y="5771229"/>
                  <a:pt x="2835921" y="5777375"/>
                </a:cubicBezTo>
                <a:lnTo>
                  <a:pt x="2824523" y="5720258"/>
                </a:lnTo>
                <a:cubicBezTo>
                  <a:pt x="2753702" y="5694901"/>
                  <a:pt x="2708366" y="5708219"/>
                  <a:pt x="2663927" y="5718081"/>
                </a:cubicBezTo>
                <a:cubicBezTo>
                  <a:pt x="2629733" y="5685296"/>
                  <a:pt x="2595411" y="5665445"/>
                  <a:pt x="2561089" y="5654815"/>
                </a:cubicBezTo>
                <a:cubicBezTo>
                  <a:pt x="2543928" y="5649436"/>
                  <a:pt x="2526639" y="5646235"/>
                  <a:pt x="2509478" y="5644442"/>
                </a:cubicBezTo>
                <a:cubicBezTo>
                  <a:pt x="2492317" y="5642137"/>
                  <a:pt x="2475028" y="5641496"/>
                  <a:pt x="2457867" y="5641496"/>
                </a:cubicBezTo>
                <a:cubicBezTo>
                  <a:pt x="2389223" y="5642393"/>
                  <a:pt x="2320322" y="5652126"/>
                  <a:pt x="2257570" y="5634837"/>
                </a:cubicBezTo>
                <a:lnTo>
                  <a:pt x="2258722" y="5620237"/>
                </a:lnTo>
                <a:cubicBezTo>
                  <a:pt x="2214155" y="5622158"/>
                  <a:pt x="2169331" y="5623183"/>
                  <a:pt x="2124380" y="5624079"/>
                </a:cubicBezTo>
                <a:cubicBezTo>
                  <a:pt x="2145383" y="5606534"/>
                  <a:pt x="2137571" y="5612425"/>
                  <a:pt x="2120025" y="5620109"/>
                </a:cubicBezTo>
                <a:cubicBezTo>
                  <a:pt x="2102480" y="5627409"/>
                  <a:pt x="2074946" y="5635605"/>
                  <a:pt x="2056888" y="5624207"/>
                </a:cubicBezTo>
                <a:cubicBezTo>
                  <a:pt x="2034092" y="5629842"/>
                  <a:pt x="2006686" y="5624848"/>
                  <a:pt x="1979920" y="5612809"/>
                </a:cubicBezTo>
                <a:cubicBezTo>
                  <a:pt x="1953282" y="5600003"/>
                  <a:pt x="1927284" y="5580536"/>
                  <a:pt x="1907306" y="5558253"/>
                </a:cubicBezTo>
                <a:cubicBezTo>
                  <a:pt x="1880668" y="5549032"/>
                  <a:pt x="1854030" y="5539811"/>
                  <a:pt x="1827520" y="5529182"/>
                </a:cubicBezTo>
                <a:cubicBezTo>
                  <a:pt x="1924595" y="5529950"/>
                  <a:pt x="1838534" y="5462458"/>
                  <a:pt x="1848523" y="5410207"/>
                </a:cubicBezTo>
                <a:cubicBezTo>
                  <a:pt x="1828160" y="5418403"/>
                  <a:pt x="1807541" y="5426344"/>
                  <a:pt x="1786794" y="5434155"/>
                </a:cubicBezTo>
                <a:cubicBezTo>
                  <a:pt x="1773860" y="5403291"/>
                  <a:pt x="1830593" y="5405340"/>
                  <a:pt x="1797040" y="5382416"/>
                </a:cubicBezTo>
                <a:cubicBezTo>
                  <a:pt x="1776293" y="5390869"/>
                  <a:pt x="1741587" y="5384978"/>
                  <a:pt x="1706240" y="5381904"/>
                </a:cubicBezTo>
                <a:cubicBezTo>
                  <a:pt x="1670766" y="5378703"/>
                  <a:pt x="1634394" y="5379215"/>
                  <a:pt x="1610446" y="5397016"/>
                </a:cubicBezTo>
                <a:cubicBezTo>
                  <a:pt x="1610958" y="5411104"/>
                  <a:pt x="1619026" y="5427496"/>
                  <a:pt x="1630681" y="5442736"/>
                </a:cubicBezTo>
                <a:cubicBezTo>
                  <a:pt x="1636059" y="5441327"/>
                  <a:pt x="1635547" y="5441968"/>
                  <a:pt x="1631705" y="5444145"/>
                </a:cubicBezTo>
                <a:cubicBezTo>
                  <a:pt x="1632730" y="5445425"/>
                  <a:pt x="1633242" y="5446834"/>
                  <a:pt x="1634266" y="5448115"/>
                </a:cubicBezTo>
                <a:cubicBezTo>
                  <a:pt x="1632858" y="5446706"/>
                  <a:pt x="1632217" y="5446066"/>
                  <a:pt x="1630552" y="5444785"/>
                </a:cubicBezTo>
                <a:cubicBezTo>
                  <a:pt x="1624661" y="5447859"/>
                  <a:pt x="1615184" y="5453237"/>
                  <a:pt x="1610190" y="5458360"/>
                </a:cubicBezTo>
                <a:cubicBezTo>
                  <a:pt x="1551535" y="5420709"/>
                  <a:pt x="1567415" y="5449780"/>
                  <a:pt x="1561908" y="5472320"/>
                </a:cubicBezTo>
                <a:cubicBezTo>
                  <a:pt x="1539753" y="5419300"/>
                  <a:pt x="1514908" y="5401498"/>
                  <a:pt x="1492496" y="5382800"/>
                </a:cubicBezTo>
                <a:cubicBezTo>
                  <a:pt x="1470340" y="5363974"/>
                  <a:pt x="1451002" y="5343100"/>
                  <a:pt x="1442294" y="5289824"/>
                </a:cubicBezTo>
                <a:cubicBezTo>
                  <a:pt x="1458302" y="5353089"/>
                  <a:pt x="1418985" y="5334391"/>
                  <a:pt x="1376339" y="5312748"/>
                </a:cubicBezTo>
                <a:cubicBezTo>
                  <a:pt x="1334205" y="5290336"/>
                  <a:pt x="1289637" y="5263826"/>
                  <a:pt x="1291430" y="5317871"/>
                </a:cubicBezTo>
                <a:cubicBezTo>
                  <a:pt x="1282081" y="5270101"/>
                  <a:pt x="1274013" y="5264979"/>
                  <a:pt x="1267482" y="5261777"/>
                </a:cubicBezTo>
                <a:cubicBezTo>
                  <a:pt x="1260950" y="5258703"/>
                  <a:pt x="1255956" y="5257935"/>
                  <a:pt x="1254163" y="5221180"/>
                </a:cubicBezTo>
                <a:cubicBezTo>
                  <a:pt x="1284643" y="5249355"/>
                  <a:pt x="1325240" y="5257935"/>
                  <a:pt x="1366222" y="5258703"/>
                </a:cubicBezTo>
                <a:cubicBezTo>
                  <a:pt x="1386712" y="5259344"/>
                  <a:pt x="1407715" y="5256654"/>
                  <a:pt x="1427822" y="5254221"/>
                </a:cubicBezTo>
                <a:cubicBezTo>
                  <a:pt x="1447801" y="5251660"/>
                  <a:pt x="1467011" y="5248970"/>
                  <a:pt x="1484428" y="5247818"/>
                </a:cubicBezTo>
                <a:lnTo>
                  <a:pt x="1447160" y="5180326"/>
                </a:lnTo>
                <a:cubicBezTo>
                  <a:pt x="1482379" y="5149078"/>
                  <a:pt x="1509529" y="5169569"/>
                  <a:pt x="1534118" y="5197487"/>
                </a:cubicBezTo>
                <a:cubicBezTo>
                  <a:pt x="1546284" y="5211703"/>
                  <a:pt x="1558194" y="5226686"/>
                  <a:pt x="1569720" y="5237572"/>
                </a:cubicBezTo>
                <a:cubicBezTo>
                  <a:pt x="1581247" y="5248458"/>
                  <a:pt x="1592388" y="5255117"/>
                  <a:pt x="1603402" y="5251404"/>
                </a:cubicBezTo>
                <a:cubicBezTo>
                  <a:pt x="1573563" y="5261777"/>
                  <a:pt x="1530276" y="5221820"/>
                  <a:pt x="1536295" y="5202482"/>
                </a:cubicBezTo>
                <a:lnTo>
                  <a:pt x="1526178" y="5271638"/>
                </a:lnTo>
                <a:cubicBezTo>
                  <a:pt x="1561652" y="5301094"/>
                  <a:pt x="1600585" y="5310442"/>
                  <a:pt x="1638749" y="5310699"/>
                </a:cubicBezTo>
                <a:cubicBezTo>
                  <a:pt x="1677041" y="5310699"/>
                  <a:pt x="1715077" y="5299813"/>
                  <a:pt x="1749143" y="5293537"/>
                </a:cubicBezTo>
                <a:cubicBezTo>
                  <a:pt x="1725706" y="5272791"/>
                  <a:pt x="1745429" y="5268693"/>
                  <a:pt x="1767840" y="5261649"/>
                </a:cubicBezTo>
                <a:cubicBezTo>
                  <a:pt x="1790252" y="5254605"/>
                  <a:pt x="1815097" y="5244616"/>
                  <a:pt x="1803315" y="5214136"/>
                </a:cubicBezTo>
                <a:lnTo>
                  <a:pt x="1758748" y="5208373"/>
                </a:lnTo>
                <a:cubicBezTo>
                  <a:pt x="1747350" y="5178533"/>
                  <a:pt x="1794607" y="5171618"/>
                  <a:pt x="1823934" y="5158939"/>
                </a:cubicBezTo>
                <a:cubicBezTo>
                  <a:pt x="1852877" y="5181223"/>
                  <a:pt x="1891297" y="5198512"/>
                  <a:pt x="1932407" y="5214520"/>
                </a:cubicBezTo>
                <a:cubicBezTo>
                  <a:pt x="1973773" y="5229888"/>
                  <a:pt x="2018596" y="5241158"/>
                  <a:pt x="2060474" y="5252812"/>
                </a:cubicBezTo>
                <a:cubicBezTo>
                  <a:pt x="2102608" y="5263186"/>
                  <a:pt x="2142181" y="5272535"/>
                  <a:pt x="2173429" y="5284189"/>
                </a:cubicBezTo>
                <a:cubicBezTo>
                  <a:pt x="2204678" y="5295459"/>
                  <a:pt x="2228114" y="5307753"/>
                  <a:pt x="2237591" y="5325298"/>
                </a:cubicBezTo>
                <a:cubicBezTo>
                  <a:pt x="2225425" y="5312876"/>
                  <a:pt x="2205702" y="5308650"/>
                  <a:pt x="2185340" y="5309674"/>
                </a:cubicBezTo>
                <a:cubicBezTo>
                  <a:pt x="2164977" y="5310315"/>
                  <a:pt x="2144230" y="5315693"/>
                  <a:pt x="2129630" y="5323890"/>
                </a:cubicBezTo>
                <a:cubicBezTo>
                  <a:pt x="2148840" y="5338873"/>
                  <a:pt x="2168179" y="5354754"/>
                  <a:pt x="2187901" y="5369225"/>
                </a:cubicBezTo>
                <a:cubicBezTo>
                  <a:pt x="2161135" y="5365639"/>
                  <a:pt x="2140900" y="5343356"/>
                  <a:pt x="2117208" y="5324530"/>
                </a:cubicBezTo>
                <a:cubicBezTo>
                  <a:pt x="2093515" y="5305192"/>
                  <a:pt x="2066237" y="5289696"/>
                  <a:pt x="2025384" y="5291617"/>
                </a:cubicBezTo>
                <a:cubicBezTo>
                  <a:pt x="2026280" y="5316206"/>
                  <a:pt x="2009119" y="5340794"/>
                  <a:pt x="1996825" y="5368713"/>
                </a:cubicBezTo>
                <a:cubicBezTo>
                  <a:pt x="1984658" y="5396760"/>
                  <a:pt x="1977358" y="5428264"/>
                  <a:pt x="1999898" y="5468990"/>
                </a:cubicBezTo>
                <a:cubicBezTo>
                  <a:pt x="2067902" y="5526364"/>
                  <a:pt x="2106834" y="5503952"/>
                  <a:pt x="2149353" y="5474369"/>
                </a:cubicBezTo>
                <a:cubicBezTo>
                  <a:pt x="2170740" y="5459001"/>
                  <a:pt x="2193280" y="5441840"/>
                  <a:pt x="2221455" y="5431850"/>
                </a:cubicBezTo>
                <a:cubicBezTo>
                  <a:pt x="2249629" y="5421733"/>
                  <a:pt x="2283311" y="5419556"/>
                  <a:pt x="2328135" y="5431722"/>
                </a:cubicBezTo>
                <a:cubicBezTo>
                  <a:pt x="2347601" y="5419300"/>
                  <a:pt x="2276908" y="5506257"/>
                  <a:pt x="2379105" y="5497293"/>
                </a:cubicBezTo>
                <a:cubicBezTo>
                  <a:pt x="2444548" y="5482693"/>
                  <a:pt x="2502946" y="5447731"/>
                  <a:pt x="2545721" y="5401883"/>
                </a:cubicBezTo>
                <a:cubicBezTo>
                  <a:pt x="2588623" y="5355394"/>
                  <a:pt x="2615902" y="5298276"/>
                  <a:pt x="2621280" y="5240646"/>
                </a:cubicBezTo>
                <a:cubicBezTo>
                  <a:pt x="2595027" y="5255502"/>
                  <a:pt x="2554942" y="5278298"/>
                  <a:pt x="2520748" y="5284573"/>
                </a:cubicBezTo>
                <a:cubicBezTo>
                  <a:pt x="2486426" y="5291361"/>
                  <a:pt x="2457995" y="5284061"/>
                  <a:pt x="2455818" y="5243079"/>
                </a:cubicBezTo>
                <a:cubicBezTo>
                  <a:pt x="2482712" y="5229376"/>
                  <a:pt x="2517802" y="5219515"/>
                  <a:pt x="2547386" y="5206324"/>
                </a:cubicBezTo>
                <a:cubicBezTo>
                  <a:pt x="2576969" y="5193005"/>
                  <a:pt x="2601046" y="5175459"/>
                  <a:pt x="2605912" y="5148822"/>
                </a:cubicBezTo>
                <a:cubicBezTo>
                  <a:pt x="2647022" y="5248458"/>
                  <a:pt x="2510374" y="5170977"/>
                  <a:pt x="2568645" y="5255374"/>
                </a:cubicBezTo>
                <a:cubicBezTo>
                  <a:pt x="2603735" y="5255886"/>
                  <a:pt x="2621665" y="5225534"/>
                  <a:pt x="2639210" y="5210166"/>
                </a:cubicBezTo>
                <a:cubicBezTo>
                  <a:pt x="2612316" y="5248586"/>
                  <a:pt x="2664055" y="5280219"/>
                  <a:pt x="2672764" y="5303783"/>
                </a:cubicBezTo>
                <a:cubicBezTo>
                  <a:pt x="2729753" y="5307369"/>
                  <a:pt x="2773681" y="5322225"/>
                  <a:pt x="2819272" y="5335928"/>
                </a:cubicBezTo>
                <a:cubicBezTo>
                  <a:pt x="2842068" y="5343100"/>
                  <a:pt x="2865121" y="5350528"/>
                  <a:pt x="2890222" y="5357187"/>
                </a:cubicBezTo>
                <a:cubicBezTo>
                  <a:pt x="2915323" y="5363334"/>
                  <a:pt x="2942473" y="5368457"/>
                  <a:pt x="2973337" y="5371659"/>
                </a:cubicBezTo>
                <a:cubicBezTo>
                  <a:pt x="2979485" y="5386899"/>
                  <a:pt x="2992419" y="5420452"/>
                  <a:pt x="2988321" y="5445810"/>
                </a:cubicBezTo>
                <a:cubicBezTo>
                  <a:pt x="3019313" y="5432747"/>
                  <a:pt x="3056965" y="5386643"/>
                  <a:pt x="3083347" y="5335544"/>
                </a:cubicBezTo>
                <a:cubicBezTo>
                  <a:pt x="3109985" y="5284573"/>
                  <a:pt x="3124713" y="5227455"/>
                  <a:pt x="3114083" y="5194926"/>
                </a:cubicBezTo>
                <a:cubicBezTo>
                  <a:pt x="3179397" y="5186217"/>
                  <a:pt x="3184904" y="5237444"/>
                  <a:pt x="3239973" y="5204147"/>
                </a:cubicBezTo>
                <a:cubicBezTo>
                  <a:pt x="3146612" y="5113219"/>
                  <a:pt x="3258799" y="5219899"/>
                  <a:pt x="3261361" y="5112707"/>
                </a:cubicBezTo>
                <a:cubicBezTo>
                  <a:pt x="3315405" y="5092985"/>
                  <a:pt x="3284285" y="5160988"/>
                  <a:pt x="3312203" y="5182247"/>
                </a:cubicBezTo>
                <a:cubicBezTo>
                  <a:pt x="3320784" y="5170081"/>
                  <a:pt x="3339866" y="5132301"/>
                  <a:pt x="3338329" y="5103614"/>
                </a:cubicBezTo>
                <a:cubicBezTo>
                  <a:pt x="3359332" y="5141522"/>
                  <a:pt x="3348574" y="5196335"/>
                  <a:pt x="3336792" y="5251660"/>
                </a:cubicBezTo>
                <a:cubicBezTo>
                  <a:pt x="3325394" y="5307241"/>
                  <a:pt x="3312587" y="5363718"/>
                  <a:pt x="3339097" y="5408670"/>
                </a:cubicBezTo>
                <a:cubicBezTo>
                  <a:pt x="3348190" y="5422629"/>
                  <a:pt x="3364199" y="5439534"/>
                  <a:pt x="3383537" y="5456439"/>
                </a:cubicBezTo>
                <a:cubicBezTo>
                  <a:pt x="3402747" y="5472832"/>
                  <a:pt x="3425543" y="5489609"/>
                  <a:pt x="3447826" y="5505105"/>
                </a:cubicBezTo>
                <a:cubicBezTo>
                  <a:pt x="3492266" y="5535841"/>
                  <a:pt x="3535424" y="5561454"/>
                  <a:pt x="3541059" y="5564144"/>
                </a:cubicBezTo>
                <a:cubicBezTo>
                  <a:pt x="3549896" y="5516375"/>
                  <a:pt x="3535553" y="5398937"/>
                  <a:pt x="3511860" y="5279322"/>
                </a:cubicBezTo>
                <a:cubicBezTo>
                  <a:pt x="3488168" y="5159451"/>
                  <a:pt x="3456535" y="5038940"/>
                  <a:pt x="3429385" y="4982078"/>
                </a:cubicBezTo>
                <a:cubicBezTo>
                  <a:pt x="3427976" y="4966198"/>
                  <a:pt x="3430921" y="4961843"/>
                  <a:pt x="3436556" y="4964277"/>
                </a:cubicBezTo>
                <a:cubicBezTo>
                  <a:pt x="3442063" y="4966454"/>
                  <a:pt x="3450260" y="4975291"/>
                  <a:pt x="3459609" y="4986176"/>
                </a:cubicBezTo>
                <a:cubicBezTo>
                  <a:pt x="3478178" y="5008076"/>
                  <a:pt x="3501358" y="5038172"/>
                  <a:pt x="3513653" y="5038940"/>
                </a:cubicBezTo>
                <a:cubicBezTo>
                  <a:pt x="3535040" y="5060455"/>
                  <a:pt x="3551817" y="5064938"/>
                  <a:pt x="3565136" y="5059687"/>
                </a:cubicBezTo>
                <a:cubicBezTo>
                  <a:pt x="3578327" y="5053796"/>
                  <a:pt x="3588188" y="5038300"/>
                  <a:pt x="3597025" y="5020883"/>
                </a:cubicBezTo>
                <a:cubicBezTo>
                  <a:pt x="3614698" y="4986048"/>
                  <a:pt x="3627505" y="4944298"/>
                  <a:pt x="3659266" y="4955952"/>
                </a:cubicBezTo>
                <a:cubicBezTo>
                  <a:pt x="3650813" y="4980029"/>
                  <a:pt x="3641720" y="5002697"/>
                  <a:pt x="3632243" y="5026005"/>
                </a:cubicBezTo>
                <a:cubicBezTo>
                  <a:pt x="3636085" y="5031896"/>
                  <a:pt x="3643513" y="5032793"/>
                  <a:pt x="3652734" y="5030231"/>
                </a:cubicBezTo>
                <a:cubicBezTo>
                  <a:pt x="3661955" y="5027670"/>
                  <a:pt x="3672712" y="5021523"/>
                  <a:pt x="3682702" y="5012430"/>
                </a:cubicBezTo>
                <a:cubicBezTo>
                  <a:pt x="3702937" y="4994885"/>
                  <a:pt x="3720866" y="4969143"/>
                  <a:pt x="3721506" y="4948397"/>
                </a:cubicBezTo>
                <a:cubicBezTo>
                  <a:pt x="3727909" y="4966070"/>
                  <a:pt x="3731239" y="5016016"/>
                  <a:pt x="3736746" y="5065834"/>
                </a:cubicBezTo>
                <a:cubicBezTo>
                  <a:pt x="3742381" y="5115652"/>
                  <a:pt x="3750449" y="5165214"/>
                  <a:pt x="3770172" y="5182632"/>
                </a:cubicBezTo>
                <a:cubicBezTo>
                  <a:pt x="3784259" y="5180967"/>
                  <a:pt x="3797322" y="5175972"/>
                  <a:pt x="3809232" y="5168160"/>
                </a:cubicBezTo>
                <a:cubicBezTo>
                  <a:pt x="3815251" y="5164190"/>
                  <a:pt x="3820886" y="5159707"/>
                  <a:pt x="3826137" y="5154457"/>
                </a:cubicBezTo>
                <a:cubicBezTo>
                  <a:pt x="3831260" y="5148950"/>
                  <a:pt x="3836254" y="5142803"/>
                  <a:pt x="3840737" y="5136271"/>
                </a:cubicBezTo>
                <a:cubicBezTo>
                  <a:pt x="3858922" y="5109889"/>
                  <a:pt x="3871729" y="5075439"/>
                  <a:pt x="3878644" y="5038172"/>
                </a:cubicBezTo>
                <a:cubicBezTo>
                  <a:pt x="3882231" y="5019602"/>
                  <a:pt x="3884279" y="5000392"/>
                  <a:pt x="3885048" y="4981054"/>
                </a:cubicBezTo>
                <a:cubicBezTo>
                  <a:pt x="3885688" y="4961459"/>
                  <a:pt x="3884920" y="4941737"/>
                  <a:pt x="3883127" y="4922911"/>
                </a:cubicBezTo>
                <a:cubicBezTo>
                  <a:pt x="3879413" y="4885131"/>
                  <a:pt x="3870961" y="4850297"/>
                  <a:pt x="3859307" y="4823915"/>
                </a:cubicBezTo>
                <a:cubicBezTo>
                  <a:pt x="3844195" y="4854139"/>
                  <a:pt x="3827418" y="4882186"/>
                  <a:pt x="3810001" y="4910617"/>
                </a:cubicBezTo>
                <a:lnTo>
                  <a:pt x="3783363" y="4953391"/>
                </a:lnTo>
                <a:lnTo>
                  <a:pt x="3769531" y="4974778"/>
                </a:lnTo>
                <a:lnTo>
                  <a:pt x="3755188" y="4995141"/>
                </a:lnTo>
                <a:cubicBezTo>
                  <a:pt x="3747119" y="4972985"/>
                  <a:pt x="3748016" y="4954032"/>
                  <a:pt x="3752883" y="4936358"/>
                </a:cubicBezTo>
                <a:cubicBezTo>
                  <a:pt x="3757749" y="4918557"/>
                  <a:pt x="3766458" y="4901140"/>
                  <a:pt x="3774782" y="4883595"/>
                </a:cubicBezTo>
                <a:cubicBezTo>
                  <a:pt x="3791431" y="4848376"/>
                  <a:pt x="3805646" y="4810980"/>
                  <a:pt x="3783491" y="4757832"/>
                </a:cubicBezTo>
                <a:cubicBezTo>
                  <a:pt x="3805774" y="4754887"/>
                  <a:pt x="3827033" y="4749252"/>
                  <a:pt x="3849061" y="4744898"/>
                </a:cubicBezTo>
                <a:lnTo>
                  <a:pt x="3881974" y="4738110"/>
                </a:lnTo>
                <a:cubicBezTo>
                  <a:pt x="3893116" y="4735933"/>
                  <a:pt x="3904130" y="4733628"/>
                  <a:pt x="3914888" y="4730554"/>
                </a:cubicBezTo>
                <a:cubicBezTo>
                  <a:pt x="3911558" y="4733243"/>
                  <a:pt x="3906948" y="4738751"/>
                  <a:pt x="3902337" y="4745538"/>
                </a:cubicBezTo>
                <a:cubicBezTo>
                  <a:pt x="3897598" y="4752197"/>
                  <a:pt x="3892988" y="4760522"/>
                  <a:pt x="3890043" y="4769743"/>
                </a:cubicBezTo>
                <a:cubicBezTo>
                  <a:pt x="3884152" y="4788312"/>
                  <a:pt x="3884279" y="4810724"/>
                  <a:pt x="3903746" y="4831087"/>
                </a:cubicBezTo>
                <a:cubicBezTo>
                  <a:pt x="3929743" y="4815975"/>
                  <a:pt x="3938324" y="4816615"/>
                  <a:pt x="3947160" y="4823659"/>
                </a:cubicBezTo>
                <a:cubicBezTo>
                  <a:pt x="3955997" y="4830959"/>
                  <a:pt x="3965090" y="4845302"/>
                  <a:pt x="3992496" y="4856700"/>
                </a:cubicBezTo>
                <a:cubicBezTo>
                  <a:pt x="3987246" y="4931107"/>
                  <a:pt x="3981995" y="5053027"/>
                  <a:pt x="3971750" y="5178533"/>
                </a:cubicBezTo>
                <a:cubicBezTo>
                  <a:pt x="3961504" y="5302502"/>
                  <a:pt x="3945368" y="5426344"/>
                  <a:pt x="3939092" y="5504848"/>
                </a:cubicBezTo>
                <a:cubicBezTo>
                  <a:pt x="3962785" y="5475777"/>
                  <a:pt x="3985709" y="5446578"/>
                  <a:pt x="4007865" y="5417250"/>
                </a:cubicBezTo>
                <a:lnTo>
                  <a:pt x="4048974" y="5463483"/>
                </a:lnTo>
                <a:cubicBezTo>
                  <a:pt x="4071642" y="5436461"/>
                  <a:pt x="4085857" y="5390100"/>
                  <a:pt x="4093413" y="5336184"/>
                </a:cubicBezTo>
                <a:cubicBezTo>
                  <a:pt x="4100841" y="5281756"/>
                  <a:pt x="4101866" y="5220155"/>
                  <a:pt x="4097383" y="5156378"/>
                </a:cubicBezTo>
                <a:cubicBezTo>
                  <a:pt x="4089187" y="5029975"/>
                  <a:pt x="4062805" y="4905622"/>
                  <a:pt x="4052176" y="4853627"/>
                </a:cubicBezTo>
                <a:cubicBezTo>
                  <a:pt x="4067416" y="4853243"/>
                  <a:pt x="4083168" y="4864512"/>
                  <a:pt x="4099048" y="4883338"/>
                </a:cubicBezTo>
                <a:cubicBezTo>
                  <a:pt x="4114800" y="4902164"/>
                  <a:pt x="4130553" y="4928290"/>
                  <a:pt x="4144512" y="4955824"/>
                </a:cubicBezTo>
                <a:cubicBezTo>
                  <a:pt x="4172431" y="5010893"/>
                  <a:pt x="4192794" y="5072366"/>
                  <a:pt x="4195099" y="5094521"/>
                </a:cubicBezTo>
                <a:cubicBezTo>
                  <a:pt x="4252729" y="5070445"/>
                  <a:pt x="4245173" y="4989634"/>
                  <a:pt x="4233775" y="4909592"/>
                </a:cubicBezTo>
                <a:cubicBezTo>
                  <a:pt x="4228140" y="4869507"/>
                  <a:pt x="4222121" y="4830063"/>
                  <a:pt x="4224042" y="4798686"/>
                </a:cubicBezTo>
                <a:cubicBezTo>
                  <a:pt x="4225066" y="4782934"/>
                  <a:pt x="4228012" y="4769231"/>
                  <a:pt x="4234159" y="4758473"/>
                </a:cubicBezTo>
                <a:cubicBezTo>
                  <a:pt x="4240307" y="4747715"/>
                  <a:pt x="4249527" y="4739903"/>
                  <a:pt x="4262718" y="4734908"/>
                </a:cubicBezTo>
                <a:cubicBezTo>
                  <a:pt x="4243124" y="4729657"/>
                  <a:pt x="4223273" y="4723382"/>
                  <a:pt x="4203807" y="4716979"/>
                </a:cubicBezTo>
                <a:cubicBezTo>
                  <a:pt x="4206497" y="4709039"/>
                  <a:pt x="4215077" y="4702635"/>
                  <a:pt x="4225195" y="4696104"/>
                </a:cubicBezTo>
                <a:cubicBezTo>
                  <a:pt x="4235312" y="4689445"/>
                  <a:pt x="4247606" y="4683297"/>
                  <a:pt x="4258748" y="4677406"/>
                </a:cubicBezTo>
                <a:cubicBezTo>
                  <a:pt x="4281032" y="4665496"/>
                  <a:pt x="4298321" y="4654226"/>
                  <a:pt x="4282953" y="4640010"/>
                </a:cubicBezTo>
                <a:cubicBezTo>
                  <a:pt x="4332515" y="4677406"/>
                  <a:pt x="4429462" y="4779988"/>
                  <a:pt x="4429718" y="4827117"/>
                </a:cubicBezTo>
                <a:cubicBezTo>
                  <a:pt x="4418704" y="4747971"/>
                  <a:pt x="4404489" y="4669594"/>
                  <a:pt x="4387071" y="4592626"/>
                </a:cubicBezTo>
                <a:cubicBezTo>
                  <a:pt x="4389377" y="4619648"/>
                  <a:pt x="4504637" y="4760394"/>
                  <a:pt x="4518725" y="4790489"/>
                </a:cubicBezTo>
                <a:cubicBezTo>
                  <a:pt x="4538447" y="4780884"/>
                  <a:pt x="4520518" y="4726840"/>
                  <a:pt x="4492343" y="4675357"/>
                </a:cubicBezTo>
                <a:cubicBezTo>
                  <a:pt x="4464168" y="4623874"/>
                  <a:pt x="4426260" y="4574312"/>
                  <a:pt x="4408202" y="4570470"/>
                </a:cubicBezTo>
                <a:cubicBezTo>
                  <a:pt x="4476847" y="4598004"/>
                  <a:pt x="4498234" y="4600054"/>
                  <a:pt x="4519237" y="4605817"/>
                </a:cubicBezTo>
                <a:cubicBezTo>
                  <a:pt x="4529866" y="4608634"/>
                  <a:pt x="4540752" y="4612476"/>
                  <a:pt x="4558041" y="4620160"/>
                </a:cubicBezTo>
                <a:cubicBezTo>
                  <a:pt x="4575331" y="4627716"/>
                  <a:pt x="4599279" y="4639498"/>
                  <a:pt x="4637315" y="4658324"/>
                </a:cubicBezTo>
                <a:cubicBezTo>
                  <a:pt x="4642182" y="4645133"/>
                  <a:pt x="4609140" y="4608122"/>
                  <a:pt x="4572257" y="4573672"/>
                </a:cubicBezTo>
                <a:cubicBezTo>
                  <a:pt x="4535374" y="4539350"/>
                  <a:pt x="4494776" y="4507333"/>
                  <a:pt x="4482610" y="4505284"/>
                </a:cubicBezTo>
                <a:cubicBezTo>
                  <a:pt x="4484403" y="4468657"/>
                  <a:pt x="4493752" y="4449959"/>
                  <a:pt x="4506943" y="4440226"/>
                </a:cubicBezTo>
                <a:cubicBezTo>
                  <a:pt x="4513474" y="4435359"/>
                  <a:pt x="4520902" y="4432670"/>
                  <a:pt x="4528714" y="4431133"/>
                </a:cubicBezTo>
                <a:cubicBezTo>
                  <a:pt x="4536142" y="4429340"/>
                  <a:pt x="4543954" y="4428572"/>
                  <a:pt x="4551510" y="4428059"/>
                </a:cubicBezTo>
                <a:cubicBezTo>
                  <a:pt x="4551510" y="4458283"/>
                  <a:pt x="4566878" y="4493245"/>
                  <a:pt x="4592492" y="4531666"/>
                </a:cubicBezTo>
                <a:cubicBezTo>
                  <a:pt x="4618105" y="4570086"/>
                  <a:pt x="4653451" y="4611452"/>
                  <a:pt x="4692128" y="4652689"/>
                </a:cubicBezTo>
                <a:cubicBezTo>
                  <a:pt x="4768968" y="4735165"/>
                  <a:pt x="4860152" y="4816359"/>
                  <a:pt x="4900365" y="4875910"/>
                </a:cubicBezTo>
                <a:cubicBezTo>
                  <a:pt x="4883844" y="4829422"/>
                  <a:pt x="4865659" y="4782549"/>
                  <a:pt x="4846449" y="4735933"/>
                </a:cubicBezTo>
                <a:cubicBezTo>
                  <a:pt x="4827367" y="4689445"/>
                  <a:pt x="4807260" y="4643340"/>
                  <a:pt x="4786257" y="4597748"/>
                </a:cubicBezTo>
                <a:cubicBezTo>
                  <a:pt x="4744763" y="4506949"/>
                  <a:pt x="4697635" y="4416021"/>
                  <a:pt x="4647176" y="4327655"/>
                </a:cubicBezTo>
                <a:cubicBezTo>
                  <a:pt x="4668691" y="4355701"/>
                  <a:pt x="4791124" y="4494142"/>
                  <a:pt x="4807388" y="4508742"/>
                </a:cubicBezTo>
                <a:cubicBezTo>
                  <a:pt x="4751807" y="4443043"/>
                  <a:pt x="4756290" y="4367740"/>
                  <a:pt x="4778189" y="4298584"/>
                </a:cubicBezTo>
                <a:cubicBezTo>
                  <a:pt x="4783824" y="4281294"/>
                  <a:pt x="4791764" y="4265286"/>
                  <a:pt x="4799192" y="4248893"/>
                </a:cubicBezTo>
                <a:cubicBezTo>
                  <a:pt x="4806748" y="4232629"/>
                  <a:pt x="4815457" y="4217133"/>
                  <a:pt x="4824677" y="4202917"/>
                </a:cubicBezTo>
                <a:cubicBezTo>
                  <a:pt x="4833770" y="4188445"/>
                  <a:pt x="4844144" y="4175639"/>
                  <a:pt x="4853620" y="4163600"/>
                </a:cubicBezTo>
                <a:cubicBezTo>
                  <a:pt x="4863098" y="4151434"/>
                  <a:pt x="4872703" y="4140676"/>
                  <a:pt x="4882051" y="4131840"/>
                </a:cubicBezTo>
                <a:lnTo>
                  <a:pt x="4875008" y="4145543"/>
                </a:lnTo>
                <a:cubicBezTo>
                  <a:pt x="4894090" y="4172309"/>
                  <a:pt x="4925594" y="4174358"/>
                  <a:pt x="4949287" y="4160911"/>
                </a:cubicBezTo>
                <a:cubicBezTo>
                  <a:pt x="4961069" y="4154251"/>
                  <a:pt x="4970674" y="4143750"/>
                  <a:pt x="4975412" y="4130815"/>
                </a:cubicBezTo>
                <a:cubicBezTo>
                  <a:pt x="4979638" y="4117624"/>
                  <a:pt x="4978614" y="4101872"/>
                  <a:pt x="4970033" y="4085351"/>
                </a:cubicBezTo>
                <a:cubicBezTo>
                  <a:pt x="4997184" y="4110453"/>
                  <a:pt x="4983609" y="4111861"/>
                  <a:pt x="4977077" y="4126461"/>
                </a:cubicBezTo>
                <a:cubicBezTo>
                  <a:pt x="5051484" y="4133761"/>
                  <a:pt x="5007045" y="4075746"/>
                  <a:pt x="4961966" y="4021958"/>
                </a:cubicBezTo>
                <a:cubicBezTo>
                  <a:pt x="4939426" y="3994808"/>
                  <a:pt x="4917910" y="3968938"/>
                  <a:pt x="4910995" y="3950625"/>
                </a:cubicBezTo>
                <a:cubicBezTo>
                  <a:pt x="4904463" y="3932439"/>
                  <a:pt x="4913940" y="3922706"/>
                  <a:pt x="4956843" y="3927829"/>
                </a:cubicBezTo>
                <a:cubicBezTo>
                  <a:pt x="4935456" y="3950753"/>
                  <a:pt x="4940066" y="3974573"/>
                  <a:pt x="4956202" y="3996729"/>
                </a:cubicBezTo>
                <a:cubicBezTo>
                  <a:pt x="4972467" y="4019012"/>
                  <a:pt x="5002050" y="4040143"/>
                  <a:pt x="5033555" y="4057689"/>
                </a:cubicBezTo>
                <a:cubicBezTo>
                  <a:pt x="5026768" y="4037838"/>
                  <a:pt x="5028048" y="4018116"/>
                  <a:pt x="5031378" y="3998778"/>
                </a:cubicBezTo>
                <a:cubicBezTo>
                  <a:pt x="5034708" y="3979440"/>
                  <a:pt x="5040214" y="3960358"/>
                  <a:pt x="5040343" y="3941276"/>
                </a:cubicBezTo>
                <a:cubicBezTo>
                  <a:pt x="5040343" y="3931670"/>
                  <a:pt x="5039190" y="3922194"/>
                  <a:pt x="5035476" y="3912589"/>
                </a:cubicBezTo>
                <a:cubicBezTo>
                  <a:pt x="5031634" y="3902855"/>
                  <a:pt x="5025487" y="3893250"/>
                  <a:pt x="5016138" y="3883517"/>
                </a:cubicBezTo>
                <a:cubicBezTo>
                  <a:pt x="4997568" y="3864179"/>
                  <a:pt x="4966192" y="3844841"/>
                  <a:pt x="4915605" y="3824735"/>
                </a:cubicBezTo>
                <a:cubicBezTo>
                  <a:pt x="4968369" y="3817307"/>
                  <a:pt x="4954409" y="3778374"/>
                  <a:pt x="5053534" y="3830497"/>
                </a:cubicBezTo>
                <a:cubicBezTo>
                  <a:pt x="5042776" y="3801938"/>
                  <a:pt x="5029585" y="3772867"/>
                  <a:pt x="5016522" y="3744564"/>
                </a:cubicBezTo>
                <a:cubicBezTo>
                  <a:pt x="5003331" y="3716262"/>
                  <a:pt x="4989884" y="3688471"/>
                  <a:pt x="4975668" y="3661321"/>
                </a:cubicBezTo>
                <a:cubicBezTo>
                  <a:pt x="4985017" y="3670029"/>
                  <a:pt x="5004228" y="3682708"/>
                  <a:pt x="5024334" y="3689879"/>
                </a:cubicBezTo>
                <a:cubicBezTo>
                  <a:pt x="5044441" y="3697052"/>
                  <a:pt x="5065956" y="3698588"/>
                  <a:pt x="5078379" y="3684245"/>
                </a:cubicBezTo>
                <a:cubicBezTo>
                  <a:pt x="5066596" y="3698076"/>
                  <a:pt x="5067109" y="3716774"/>
                  <a:pt x="5073256" y="3737777"/>
                </a:cubicBezTo>
                <a:cubicBezTo>
                  <a:pt x="5079275" y="3758652"/>
                  <a:pt x="5090545" y="3781704"/>
                  <a:pt x="5098485" y="3802451"/>
                </a:cubicBezTo>
                <a:cubicBezTo>
                  <a:pt x="5102583" y="3812824"/>
                  <a:pt x="5105785" y="3822686"/>
                  <a:pt x="5107194" y="3831394"/>
                </a:cubicBezTo>
                <a:cubicBezTo>
                  <a:pt x="5108346" y="3839974"/>
                  <a:pt x="5107578" y="3847274"/>
                  <a:pt x="5104248" y="3852909"/>
                </a:cubicBezTo>
                <a:cubicBezTo>
                  <a:pt x="5097589" y="3864051"/>
                  <a:pt x="5080044" y="3868277"/>
                  <a:pt x="5044313" y="3860337"/>
                </a:cubicBezTo>
                <a:cubicBezTo>
                  <a:pt x="5104376" y="3892226"/>
                  <a:pt x="5153426" y="3910155"/>
                  <a:pt x="5198634" y="3930390"/>
                </a:cubicBezTo>
                <a:cubicBezTo>
                  <a:pt x="5243841" y="3950753"/>
                  <a:pt x="5285079" y="3973421"/>
                  <a:pt x="5327213" y="4016963"/>
                </a:cubicBezTo>
                <a:cubicBezTo>
                  <a:pt x="5335537" y="3932823"/>
                  <a:pt x="5289305" y="3845609"/>
                  <a:pt x="5227321" y="3766336"/>
                </a:cubicBezTo>
                <a:cubicBezTo>
                  <a:pt x="5195048" y="3726123"/>
                  <a:pt x="5158292" y="3687318"/>
                  <a:pt x="5121281" y="3650435"/>
                </a:cubicBezTo>
                <a:cubicBezTo>
                  <a:pt x="5084270" y="3613680"/>
                  <a:pt x="5047386" y="3578717"/>
                  <a:pt x="5012680" y="3545420"/>
                </a:cubicBezTo>
                <a:cubicBezTo>
                  <a:pt x="5053405" y="3520575"/>
                  <a:pt x="5097332" y="3494962"/>
                  <a:pt x="5138314" y="3466402"/>
                </a:cubicBezTo>
                <a:lnTo>
                  <a:pt x="5075561" y="3443094"/>
                </a:lnTo>
                <a:cubicBezTo>
                  <a:pt x="5130502" y="3452315"/>
                  <a:pt x="5185699" y="3460896"/>
                  <a:pt x="5241280" y="3469092"/>
                </a:cubicBezTo>
                <a:cubicBezTo>
                  <a:pt x="5207983" y="3443862"/>
                  <a:pt x="5177758" y="3426317"/>
                  <a:pt x="5193895" y="3427342"/>
                </a:cubicBezTo>
                <a:cubicBezTo>
                  <a:pt x="5209135" y="3428495"/>
                  <a:pt x="5229754" y="3437843"/>
                  <a:pt x="5252294" y="3450138"/>
                </a:cubicBezTo>
                <a:cubicBezTo>
                  <a:pt x="5247299" y="3435538"/>
                  <a:pt x="5235773" y="3420554"/>
                  <a:pt x="5219765" y="3410309"/>
                </a:cubicBezTo>
                <a:cubicBezTo>
                  <a:pt x="5263180" y="3418890"/>
                  <a:pt x="5308771" y="3434642"/>
                  <a:pt x="5353339" y="3454492"/>
                </a:cubicBezTo>
                <a:cubicBezTo>
                  <a:pt x="5397778" y="3474214"/>
                  <a:pt x="5441449" y="3498163"/>
                  <a:pt x="5482175" y="3522624"/>
                </a:cubicBezTo>
                <a:cubicBezTo>
                  <a:pt x="5449901" y="3525954"/>
                  <a:pt x="5416604" y="3529411"/>
                  <a:pt x="5383178" y="3532869"/>
                </a:cubicBezTo>
                <a:cubicBezTo>
                  <a:pt x="5457329" y="3580638"/>
                  <a:pt x="5533529" y="3626358"/>
                  <a:pt x="5597691" y="3604587"/>
                </a:cubicBezTo>
                <a:cubicBezTo>
                  <a:pt x="5588470" y="3596006"/>
                  <a:pt x="5578609" y="3585889"/>
                  <a:pt x="5568748" y="3575388"/>
                </a:cubicBezTo>
                <a:cubicBezTo>
                  <a:pt x="5624201" y="3609581"/>
                  <a:pt x="5670049" y="3635451"/>
                  <a:pt x="5697712" y="3629176"/>
                </a:cubicBezTo>
                <a:cubicBezTo>
                  <a:pt x="5690412" y="3607276"/>
                  <a:pt x="5682856" y="3585505"/>
                  <a:pt x="5675172" y="3564118"/>
                </a:cubicBezTo>
                <a:lnTo>
                  <a:pt x="5663518" y="3532101"/>
                </a:lnTo>
                <a:lnTo>
                  <a:pt x="5650327" y="3500212"/>
                </a:lnTo>
                <a:cubicBezTo>
                  <a:pt x="5637648" y="3503542"/>
                  <a:pt x="5618566" y="3506872"/>
                  <a:pt x="5595514" y="3510073"/>
                </a:cubicBezTo>
                <a:cubicBezTo>
                  <a:pt x="5572334" y="3513275"/>
                  <a:pt x="5544543" y="3516220"/>
                  <a:pt x="5515344" y="3519166"/>
                </a:cubicBezTo>
                <a:cubicBezTo>
                  <a:pt x="5504330" y="3507640"/>
                  <a:pt x="5492804" y="3495986"/>
                  <a:pt x="5481022" y="3484588"/>
                </a:cubicBezTo>
                <a:cubicBezTo>
                  <a:pt x="5468855" y="3473062"/>
                  <a:pt x="5456177" y="3461792"/>
                  <a:pt x="5443242" y="3450906"/>
                </a:cubicBezTo>
                <a:cubicBezTo>
                  <a:pt x="5417373" y="3429135"/>
                  <a:pt x="5390094" y="3409412"/>
                  <a:pt x="5361791" y="3393532"/>
                </a:cubicBezTo>
                <a:cubicBezTo>
                  <a:pt x="5305314" y="3361643"/>
                  <a:pt x="5244610" y="3345763"/>
                  <a:pt x="5184034" y="3357545"/>
                </a:cubicBezTo>
                <a:cubicBezTo>
                  <a:pt x="5220661" y="3342561"/>
                  <a:pt x="5258697" y="3326937"/>
                  <a:pt x="5295452" y="3309904"/>
                </a:cubicBezTo>
                <a:cubicBezTo>
                  <a:pt x="5219124" y="3252274"/>
                  <a:pt x="5188260" y="3231399"/>
                  <a:pt x="5163543" y="3208475"/>
                </a:cubicBezTo>
                <a:cubicBezTo>
                  <a:pt x="5139211" y="3186319"/>
                  <a:pt x="5117951" y="3161730"/>
                  <a:pt x="5061858" y="3109095"/>
                </a:cubicBezTo>
                <a:cubicBezTo>
                  <a:pt x="5121537" y="3110760"/>
                  <a:pt x="5168282" y="3142136"/>
                  <a:pt x="5213745" y="3130354"/>
                </a:cubicBezTo>
                <a:cubicBezTo>
                  <a:pt x="5168026" y="3106918"/>
                  <a:pt x="5161878" y="3087451"/>
                  <a:pt x="5172508" y="3068882"/>
                </a:cubicBezTo>
                <a:cubicBezTo>
                  <a:pt x="5183650" y="3050568"/>
                  <a:pt x="5214002" y="3033279"/>
                  <a:pt x="5245250" y="3016886"/>
                </a:cubicBezTo>
                <a:cubicBezTo>
                  <a:pt x="5276370" y="3000494"/>
                  <a:pt x="5308387" y="2984998"/>
                  <a:pt x="5320682" y="2972063"/>
                </a:cubicBezTo>
                <a:cubicBezTo>
                  <a:pt x="5327213" y="2965659"/>
                  <a:pt x="5328494" y="2959768"/>
                  <a:pt x="5324524" y="2955030"/>
                </a:cubicBezTo>
                <a:cubicBezTo>
                  <a:pt x="5320554" y="2950291"/>
                  <a:pt x="5310565" y="2946449"/>
                  <a:pt x="5291226" y="2943888"/>
                </a:cubicBezTo>
                <a:cubicBezTo>
                  <a:pt x="5291226" y="2929032"/>
                  <a:pt x="5293275" y="2920068"/>
                  <a:pt x="5286104" y="2914305"/>
                </a:cubicBezTo>
                <a:cubicBezTo>
                  <a:pt x="5279572" y="2908542"/>
                  <a:pt x="5267534" y="2905980"/>
                  <a:pt x="5253959" y="2904059"/>
                </a:cubicBezTo>
                <a:cubicBezTo>
                  <a:pt x="5240512" y="2902138"/>
                  <a:pt x="5226296" y="2900857"/>
                  <a:pt x="5216179" y="2897912"/>
                </a:cubicBezTo>
                <a:cubicBezTo>
                  <a:pt x="5211440" y="2896375"/>
                  <a:pt x="5207214" y="2894454"/>
                  <a:pt x="5204525" y="2891765"/>
                </a:cubicBezTo>
                <a:cubicBezTo>
                  <a:pt x="5201963" y="2889075"/>
                  <a:pt x="5200298" y="2885617"/>
                  <a:pt x="5198506" y="2881135"/>
                </a:cubicBezTo>
                <a:cubicBezTo>
                  <a:pt x="5205677" y="2882032"/>
                  <a:pt x="5215923" y="2883440"/>
                  <a:pt x="5225784" y="2883184"/>
                </a:cubicBezTo>
                <a:cubicBezTo>
                  <a:pt x="5235517" y="2883056"/>
                  <a:pt x="5245378" y="2881263"/>
                  <a:pt x="5248195" y="2875884"/>
                </a:cubicBezTo>
                <a:cubicBezTo>
                  <a:pt x="5217588" y="2861157"/>
                  <a:pt x="5186467" y="2847197"/>
                  <a:pt x="5156243" y="2833750"/>
                </a:cubicBezTo>
                <a:cubicBezTo>
                  <a:pt x="5174429" y="2824914"/>
                  <a:pt x="5189925" y="2834263"/>
                  <a:pt x="5206830" y="2840025"/>
                </a:cubicBezTo>
                <a:cubicBezTo>
                  <a:pt x="5223735" y="2845788"/>
                  <a:pt x="5242048" y="2847966"/>
                  <a:pt x="5264588" y="2822608"/>
                </a:cubicBezTo>
                <a:cubicBezTo>
                  <a:pt x="5247939" y="2801605"/>
                  <a:pt x="5233212" y="2783292"/>
                  <a:pt x="5220533" y="2766515"/>
                </a:cubicBezTo>
                <a:cubicBezTo>
                  <a:pt x="5206958" y="2749739"/>
                  <a:pt x="5196072" y="2734498"/>
                  <a:pt x="5188260" y="2719514"/>
                </a:cubicBezTo>
                <a:cubicBezTo>
                  <a:pt x="5172892" y="2689546"/>
                  <a:pt x="5172636" y="2660859"/>
                  <a:pt x="5189925" y="2624104"/>
                </a:cubicBezTo>
                <a:cubicBezTo>
                  <a:pt x="5173404" y="2576463"/>
                  <a:pt x="5128837" y="2593880"/>
                  <a:pt x="5089905" y="2610785"/>
                </a:cubicBezTo>
                <a:cubicBezTo>
                  <a:pt x="5050844" y="2627946"/>
                  <a:pt x="5016778" y="2645107"/>
                  <a:pt x="5021133" y="2606175"/>
                </a:cubicBezTo>
                <a:cubicBezTo>
                  <a:pt x="5094259" y="2584788"/>
                  <a:pt x="5182753" y="2561223"/>
                  <a:pt x="5182241" y="2508075"/>
                </a:cubicBezTo>
                <a:cubicBezTo>
                  <a:pt x="5153554" y="2499111"/>
                  <a:pt x="5124739" y="2498598"/>
                  <a:pt x="5097589" y="2495525"/>
                </a:cubicBezTo>
                <a:cubicBezTo>
                  <a:pt x="5070182" y="2492579"/>
                  <a:pt x="5045978" y="2486816"/>
                  <a:pt x="5022029" y="2469783"/>
                </a:cubicBezTo>
                <a:lnTo>
                  <a:pt x="5137802" y="2448396"/>
                </a:lnTo>
                <a:cubicBezTo>
                  <a:pt x="5119744" y="2408695"/>
                  <a:pt x="5087984" y="2382313"/>
                  <a:pt x="5174941" y="2360158"/>
                </a:cubicBezTo>
                <a:cubicBezTo>
                  <a:pt x="5145102" y="2349144"/>
                  <a:pt x="5129093" y="2338130"/>
                  <a:pt x="5122818" y="2326732"/>
                </a:cubicBezTo>
                <a:cubicBezTo>
                  <a:pt x="5116542" y="2315334"/>
                  <a:pt x="5119488" y="2303552"/>
                  <a:pt x="5125507" y="2292282"/>
                </a:cubicBezTo>
                <a:cubicBezTo>
                  <a:pt x="5083117" y="2270638"/>
                  <a:pt x="5028048" y="2300734"/>
                  <a:pt x="4979254" y="2335825"/>
                </a:cubicBezTo>
                <a:cubicBezTo>
                  <a:pt x="4930333" y="2371428"/>
                  <a:pt x="4888199" y="2411512"/>
                  <a:pt x="4868220" y="2423296"/>
                </a:cubicBezTo>
                <a:cubicBezTo>
                  <a:pt x="4899340" y="2386539"/>
                  <a:pt x="4898060" y="2361566"/>
                  <a:pt x="4904975" y="2337618"/>
                </a:cubicBezTo>
                <a:cubicBezTo>
                  <a:pt x="4912403" y="2313285"/>
                  <a:pt x="4925594" y="2290361"/>
                  <a:pt x="4988603" y="2251428"/>
                </a:cubicBezTo>
                <a:cubicBezTo>
                  <a:pt x="5006789" y="2264235"/>
                  <a:pt x="5025743" y="2277042"/>
                  <a:pt x="5042648" y="2291001"/>
                </a:cubicBezTo>
                <a:cubicBezTo>
                  <a:pt x="5055454" y="2271919"/>
                  <a:pt x="5060961" y="2256679"/>
                  <a:pt x="5061986" y="2244514"/>
                </a:cubicBezTo>
                <a:cubicBezTo>
                  <a:pt x="5063010" y="2232348"/>
                  <a:pt x="5060065" y="2223127"/>
                  <a:pt x="5053534" y="2216339"/>
                </a:cubicBezTo>
                <a:cubicBezTo>
                  <a:pt x="5039318" y="2203147"/>
                  <a:pt x="5003075" y="2203275"/>
                  <a:pt x="4972595" y="2203917"/>
                </a:cubicBezTo>
                <a:cubicBezTo>
                  <a:pt x="4942627" y="2204429"/>
                  <a:pt x="4915989" y="2206222"/>
                  <a:pt x="4914965" y="2197640"/>
                </a:cubicBezTo>
                <a:cubicBezTo>
                  <a:pt x="4914196" y="2193414"/>
                  <a:pt x="4919575" y="2186627"/>
                  <a:pt x="4933919" y="2175741"/>
                </a:cubicBezTo>
                <a:cubicBezTo>
                  <a:pt x="4948006" y="2164983"/>
                  <a:pt x="4971698" y="2149616"/>
                  <a:pt x="5004356" y="2129509"/>
                </a:cubicBezTo>
                <a:cubicBezTo>
                  <a:pt x="5004868" y="2134631"/>
                  <a:pt x="5006277" y="2139626"/>
                  <a:pt x="5009991" y="2143724"/>
                </a:cubicBezTo>
                <a:cubicBezTo>
                  <a:pt x="5013833" y="2147695"/>
                  <a:pt x="5019852" y="2150897"/>
                  <a:pt x="5027792" y="2153201"/>
                </a:cubicBezTo>
                <a:cubicBezTo>
                  <a:pt x="5043288" y="2157939"/>
                  <a:pt x="5066468" y="2159220"/>
                  <a:pt x="5086959" y="2159605"/>
                </a:cubicBezTo>
                <a:cubicBezTo>
                  <a:pt x="5129349" y="2159860"/>
                  <a:pt x="5166489" y="2154225"/>
                  <a:pt x="5188260" y="2132710"/>
                </a:cubicBezTo>
                <a:lnTo>
                  <a:pt x="5156627" y="2127459"/>
                </a:lnTo>
                <a:cubicBezTo>
                  <a:pt x="5145870" y="2125795"/>
                  <a:pt x="5134728" y="2124386"/>
                  <a:pt x="5124611" y="2122721"/>
                </a:cubicBezTo>
                <a:cubicBezTo>
                  <a:pt x="5103864" y="2119519"/>
                  <a:pt x="5086319" y="2115421"/>
                  <a:pt x="5071719" y="2110298"/>
                </a:cubicBezTo>
                <a:cubicBezTo>
                  <a:pt x="5088111" y="2100053"/>
                  <a:pt x="5096692" y="2105944"/>
                  <a:pt x="5106937" y="2108635"/>
                </a:cubicBezTo>
                <a:cubicBezTo>
                  <a:pt x="5111932" y="2109914"/>
                  <a:pt x="5117055" y="2110554"/>
                  <a:pt x="5122177" y="2108506"/>
                </a:cubicBezTo>
                <a:cubicBezTo>
                  <a:pt x="5127428" y="2106328"/>
                  <a:pt x="5132295" y="2101718"/>
                  <a:pt x="5139211" y="2091344"/>
                </a:cubicBezTo>
                <a:cubicBezTo>
                  <a:pt x="5103224" y="2085838"/>
                  <a:pt x="5023694" y="2079946"/>
                  <a:pt x="4974900" y="2084813"/>
                </a:cubicBezTo>
                <a:lnTo>
                  <a:pt x="4983353" y="2082124"/>
                </a:lnTo>
                <a:cubicBezTo>
                  <a:pt x="4961837" y="2053180"/>
                  <a:pt x="4941475" y="2024109"/>
                  <a:pt x="4920087" y="1995934"/>
                </a:cubicBezTo>
                <a:cubicBezTo>
                  <a:pt x="4923289" y="2016170"/>
                  <a:pt x="4972083" y="1998752"/>
                  <a:pt x="4969137" y="1977494"/>
                </a:cubicBezTo>
                <a:cubicBezTo>
                  <a:pt x="4936480" y="1967247"/>
                  <a:pt x="4904463" y="1957771"/>
                  <a:pt x="4872959" y="1948935"/>
                </a:cubicBezTo>
                <a:cubicBezTo>
                  <a:pt x="4913172" y="1951239"/>
                  <a:pt x="4943140" y="1912050"/>
                  <a:pt x="4948518" y="1872477"/>
                </a:cubicBezTo>
                <a:cubicBezTo>
                  <a:pt x="4944676" y="1821763"/>
                  <a:pt x="4867452" y="1844815"/>
                  <a:pt x="4803674" y="1865946"/>
                </a:cubicBezTo>
                <a:cubicBezTo>
                  <a:pt x="4740025" y="1886438"/>
                  <a:pt x="4688670" y="1905648"/>
                  <a:pt x="4732341" y="1839564"/>
                </a:cubicBezTo>
                <a:cubicBezTo>
                  <a:pt x="4734646" y="1849297"/>
                  <a:pt x="4750142" y="1841357"/>
                  <a:pt x="4752703" y="1851218"/>
                </a:cubicBezTo>
                <a:cubicBezTo>
                  <a:pt x="4764614" y="1830472"/>
                  <a:pt x="4776396" y="1809469"/>
                  <a:pt x="4787794" y="1788082"/>
                </a:cubicBezTo>
                <a:cubicBezTo>
                  <a:pt x="4724913" y="1826758"/>
                  <a:pt x="4685724" y="1836491"/>
                  <a:pt x="4659086" y="1832393"/>
                </a:cubicBezTo>
                <a:cubicBezTo>
                  <a:pt x="4631424" y="1828935"/>
                  <a:pt x="4615543" y="1811262"/>
                  <a:pt x="4599791" y="1793333"/>
                </a:cubicBezTo>
                <a:cubicBezTo>
                  <a:pt x="4584551" y="1775147"/>
                  <a:pt x="4566878" y="1758499"/>
                  <a:pt x="4540112" y="1756705"/>
                </a:cubicBezTo>
                <a:cubicBezTo>
                  <a:pt x="4513090" y="1754913"/>
                  <a:pt x="4476334" y="1768871"/>
                  <a:pt x="4418960" y="1813695"/>
                </a:cubicBezTo>
                <a:cubicBezTo>
                  <a:pt x="4436121" y="1786288"/>
                  <a:pt x="4447263" y="1769512"/>
                  <a:pt x="4457252" y="1759394"/>
                </a:cubicBezTo>
                <a:cubicBezTo>
                  <a:pt x="4467369" y="1749149"/>
                  <a:pt x="4476334" y="1745179"/>
                  <a:pt x="4487604" y="1743642"/>
                </a:cubicBezTo>
                <a:cubicBezTo>
                  <a:pt x="4509888" y="1740825"/>
                  <a:pt x="4541136" y="1746588"/>
                  <a:pt x="4613751" y="1729042"/>
                </a:cubicBezTo>
                <a:cubicBezTo>
                  <a:pt x="4626173" y="1698563"/>
                  <a:pt x="4638083" y="1667442"/>
                  <a:pt x="4649609" y="1635681"/>
                </a:cubicBezTo>
                <a:cubicBezTo>
                  <a:pt x="4670869" y="1646055"/>
                  <a:pt x="4663697" y="1674101"/>
                  <a:pt x="4700580" y="1675254"/>
                </a:cubicBezTo>
                <a:cubicBezTo>
                  <a:pt x="4714924" y="1642725"/>
                  <a:pt x="4714924" y="1620313"/>
                  <a:pt x="4706215" y="1605715"/>
                </a:cubicBezTo>
                <a:cubicBezTo>
                  <a:pt x="4697379" y="1591244"/>
                  <a:pt x="4680218" y="1584200"/>
                  <a:pt x="4657934" y="1583304"/>
                </a:cubicBezTo>
                <a:cubicBezTo>
                  <a:pt x="4613879" y="1580742"/>
                  <a:pt x="4555224" y="1598672"/>
                  <a:pt x="4516548" y="1609812"/>
                </a:cubicBezTo>
                <a:cubicBezTo>
                  <a:pt x="4524360" y="1585865"/>
                  <a:pt x="4567262" y="1553336"/>
                  <a:pt x="4598638" y="1523624"/>
                </a:cubicBezTo>
                <a:cubicBezTo>
                  <a:pt x="4630015" y="1494041"/>
                  <a:pt x="4648329" y="1466891"/>
                  <a:pt x="4605042" y="1453828"/>
                </a:cubicBezTo>
                <a:cubicBezTo>
                  <a:pt x="4548308" y="1431800"/>
                  <a:pt x="4515651" y="1473166"/>
                  <a:pt x="4486836" y="1515684"/>
                </a:cubicBezTo>
                <a:cubicBezTo>
                  <a:pt x="4458277" y="1558331"/>
                  <a:pt x="4433560" y="1602002"/>
                  <a:pt x="4402952" y="1591116"/>
                </a:cubicBezTo>
                <a:cubicBezTo>
                  <a:pt x="4428693" y="1545524"/>
                  <a:pt x="4452898" y="1499804"/>
                  <a:pt x="4476463" y="1453059"/>
                </a:cubicBezTo>
                <a:cubicBezTo>
                  <a:pt x="4442909" y="1458950"/>
                  <a:pt x="4420497" y="1456005"/>
                  <a:pt x="4403976" y="1447809"/>
                </a:cubicBezTo>
                <a:cubicBezTo>
                  <a:pt x="4387200" y="1439996"/>
                  <a:pt x="4376954" y="1426293"/>
                  <a:pt x="4369526" y="1409516"/>
                </a:cubicBezTo>
                <a:cubicBezTo>
                  <a:pt x="4361842" y="1392995"/>
                  <a:pt x="4357872" y="1372505"/>
                  <a:pt x="4351597" y="1354063"/>
                </a:cubicBezTo>
                <a:cubicBezTo>
                  <a:pt x="4345578" y="1335365"/>
                  <a:pt x="4339046" y="1316796"/>
                  <a:pt x="4328929" y="1301684"/>
                </a:cubicBezTo>
                <a:cubicBezTo>
                  <a:pt x="4310103" y="1300531"/>
                  <a:pt x="4295503" y="1307319"/>
                  <a:pt x="4283337" y="1317308"/>
                </a:cubicBezTo>
                <a:cubicBezTo>
                  <a:pt x="4279111" y="1293103"/>
                  <a:pt x="4263487" y="1282602"/>
                  <a:pt x="4243764" y="1278632"/>
                </a:cubicBezTo>
                <a:cubicBezTo>
                  <a:pt x="4223786" y="1274918"/>
                  <a:pt x="4199837" y="1277351"/>
                  <a:pt x="4175761" y="1282218"/>
                </a:cubicBezTo>
                <a:cubicBezTo>
                  <a:pt x="4151556" y="1286956"/>
                  <a:pt x="4128248" y="1292591"/>
                  <a:pt x="4109934" y="1292591"/>
                </a:cubicBezTo>
                <a:cubicBezTo>
                  <a:pt x="4091492" y="1292847"/>
                  <a:pt x="4078686" y="1286444"/>
                  <a:pt x="4073691" y="1269539"/>
                </a:cubicBezTo>
                <a:cubicBezTo>
                  <a:pt x="4099048" y="1251866"/>
                  <a:pt x="4093926" y="1176562"/>
                  <a:pt x="4104683" y="1143265"/>
                </a:cubicBezTo>
                <a:cubicBezTo>
                  <a:pt x="4083552" y="1146722"/>
                  <a:pt x="4063062" y="1149668"/>
                  <a:pt x="4042442" y="1153382"/>
                </a:cubicBezTo>
                <a:lnTo>
                  <a:pt x="3981098" y="1166061"/>
                </a:lnTo>
                <a:cubicBezTo>
                  <a:pt x="4033862" y="1156071"/>
                  <a:pt x="4070617" y="1084739"/>
                  <a:pt x="4114673" y="1020705"/>
                </a:cubicBezTo>
                <a:cubicBezTo>
                  <a:pt x="4082015" y="1011613"/>
                  <a:pt x="4048846" y="1042605"/>
                  <a:pt x="4025538" y="1040684"/>
                </a:cubicBezTo>
                <a:cubicBezTo>
                  <a:pt x="4049358" y="1022498"/>
                  <a:pt x="4074716" y="1003927"/>
                  <a:pt x="4075484" y="963458"/>
                </a:cubicBezTo>
                <a:cubicBezTo>
                  <a:pt x="4023489" y="983054"/>
                  <a:pt x="3972134" y="1006745"/>
                  <a:pt x="3923724" y="1029286"/>
                </a:cubicBezTo>
                <a:cubicBezTo>
                  <a:pt x="3923852" y="1044398"/>
                  <a:pt x="3932433" y="1054770"/>
                  <a:pt x="3939861" y="1062710"/>
                </a:cubicBezTo>
                <a:cubicBezTo>
                  <a:pt x="3928079" y="1056820"/>
                  <a:pt x="3904770" y="1058485"/>
                  <a:pt x="3883767" y="1051953"/>
                </a:cubicBezTo>
                <a:cubicBezTo>
                  <a:pt x="3862124" y="1046703"/>
                  <a:pt x="3842786" y="1033256"/>
                  <a:pt x="3837023" y="995732"/>
                </a:cubicBezTo>
                <a:cubicBezTo>
                  <a:pt x="3850598" y="969478"/>
                  <a:pt x="3872882" y="949115"/>
                  <a:pt x="3887097" y="922477"/>
                </a:cubicBezTo>
                <a:cubicBezTo>
                  <a:pt x="3886329" y="968965"/>
                  <a:pt x="3896318" y="977162"/>
                  <a:pt x="3911942" y="967941"/>
                </a:cubicBezTo>
                <a:cubicBezTo>
                  <a:pt x="3927566" y="958592"/>
                  <a:pt x="3948185" y="933106"/>
                  <a:pt x="3967779" y="910182"/>
                </a:cubicBezTo>
                <a:cubicBezTo>
                  <a:pt x="3958430" y="907237"/>
                  <a:pt x="3951259" y="904547"/>
                  <a:pt x="3945880" y="902242"/>
                </a:cubicBezTo>
                <a:cubicBezTo>
                  <a:pt x="3940373" y="900193"/>
                  <a:pt x="3936659" y="898016"/>
                  <a:pt x="3934354" y="895839"/>
                </a:cubicBezTo>
                <a:cubicBezTo>
                  <a:pt x="3929615" y="891356"/>
                  <a:pt x="3930256" y="886618"/>
                  <a:pt x="3932945" y="880471"/>
                </a:cubicBezTo>
                <a:cubicBezTo>
                  <a:pt x="3938196" y="868048"/>
                  <a:pt x="3951771" y="849863"/>
                  <a:pt x="3944343" y="816693"/>
                </a:cubicBezTo>
                <a:cubicBezTo>
                  <a:pt x="3917705" y="806833"/>
                  <a:pt x="3889914" y="823353"/>
                  <a:pt x="3868271" y="850759"/>
                </a:cubicBezTo>
                <a:cubicBezTo>
                  <a:pt x="3846628" y="878294"/>
                  <a:pt x="3830747" y="916586"/>
                  <a:pt x="3825753" y="949883"/>
                </a:cubicBezTo>
                <a:cubicBezTo>
                  <a:pt x="3803597" y="924398"/>
                  <a:pt x="3788870" y="905956"/>
                  <a:pt x="3770044" y="899297"/>
                </a:cubicBezTo>
                <a:cubicBezTo>
                  <a:pt x="3751218" y="892765"/>
                  <a:pt x="3727909" y="898272"/>
                  <a:pt x="3688593" y="925422"/>
                </a:cubicBezTo>
                <a:lnTo>
                  <a:pt x="3728934" y="830652"/>
                </a:lnTo>
                <a:lnTo>
                  <a:pt x="3665541" y="843331"/>
                </a:lnTo>
                <a:cubicBezTo>
                  <a:pt x="3690898" y="808369"/>
                  <a:pt x="3717280" y="773278"/>
                  <a:pt x="3744686" y="738188"/>
                </a:cubicBezTo>
                <a:cubicBezTo>
                  <a:pt x="3698710" y="686961"/>
                  <a:pt x="3681677" y="727430"/>
                  <a:pt x="3664132" y="769052"/>
                </a:cubicBezTo>
                <a:cubicBezTo>
                  <a:pt x="3646075" y="810290"/>
                  <a:pt x="3627377" y="853833"/>
                  <a:pt x="3575381" y="809137"/>
                </a:cubicBezTo>
                <a:lnTo>
                  <a:pt x="3594335" y="722436"/>
                </a:lnTo>
                <a:cubicBezTo>
                  <a:pt x="3566929" y="732425"/>
                  <a:pt x="3542212" y="772894"/>
                  <a:pt x="3522618" y="797611"/>
                </a:cubicBezTo>
                <a:cubicBezTo>
                  <a:pt x="3503023" y="821944"/>
                  <a:pt x="3489064" y="829500"/>
                  <a:pt x="3480099" y="773663"/>
                </a:cubicBezTo>
                <a:cubicBezTo>
                  <a:pt x="3453205" y="794538"/>
                  <a:pt x="3467421" y="829500"/>
                  <a:pt x="3473824" y="858315"/>
                </a:cubicBezTo>
                <a:cubicBezTo>
                  <a:pt x="3480356" y="887130"/>
                  <a:pt x="3479715" y="910054"/>
                  <a:pt x="3429257" y="906212"/>
                </a:cubicBezTo>
                <a:cubicBezTo>
                  <a:pt x="3419267" y="857034"/>
                  <a:pt x="3384433" y="818358"/>
                  <a:pt x="3356258" y="795050"/>
                </a:cubicBezTo>
                <a:cubicBezTo>
                  <a:pt x="3337304" y="811442"/>
                  <a:pt x="3341147" y="837952"/>
                  <a:pt x="3351648" y="859468"/>
                </a:cubicBezTo>
                <a:cubicBezTo>
                  <a:pt x="3362278" y="880983"/>
                  <a:pt x="3379567" y="897504"/>
                  <a:pt x="3390580" y="893534"/>
                </a:cubicBezTo>
                <a:cubicBezTo>
                  <a:pt x="3351648" y="896479"/>
                  <a:pt x="3328980" y="877141"/>
                  <a:pt x="3312716" y="851015"/>
                </a:cubicBezTo>
                <a:cubicBezTo>
                  <a:pt x="3296579" y="824761"/>
                  <a:pt x="3287742" y="789031"/>
                  <a:pt x="3278650" y="755733"/>
                </a:cubicBezTo>
                <a:cubicBezTo>
                  <a:pt x="3269557" y="722436"/>
                  <a:pt x="3260336" y="691572"/>
                  <a:pt x="3243431" y="674923"/>
                </a:cubicBezTo>
                <a:cubicBezTo>
                  <a:pt x="3226654" y="657506"/>
                  <a:pt x="3201681" y="657634"/>
                  <a:pt x="3163389" y="682479"/>
                </a:cubicBezTo>
                <a:cubicBezTo>
                  <a:pt x="3188234" y="714367"/>
                  <a:pt x="3176068" y="754324"/>
                  <a:pt x="3173506" y="786854"/>
                </a:cubicBezTo>
                <a:cubicBezTo>
                  <a:pt x="3170817" y="819767"/>
                  <a:pt x="3176708" y="844100"/>
                  <a:pt x="3232801" y="849478"/>
                </a:cubicBezTo>
                <a:cubicBezTo>
                  <a:pt x="3218714" y="859724"/>
                  <a:pt x="3205651" y="857547"/>
                  <a:pt x="3192588" y="848582"/>
                </a:cubicBezTo>
                <a:cubicBezTo>
                  <a:pt x="3179526" y="839745"/>
                  <a:pt x="3166591" y="824633"/>
                  <a:pt x="3153144" y="810802"/>
                </a:cubicBezTo>
                <a:cubicBezTo>
                  <a:pt x="3139825" y="797099"/>
                  <a:pt x="3125993" y="784420"/>
                  <a:pt x="3111906" y="781090"/>
                </a:cubicBezTo>
                <a:cubicBezTo>
                  <a:pt x="3097819" y="778273"/>
                  <a:pt x="3083475" y="784164"/>
                  <a:pt x="3069644" y="806192"/>
                </a:cubicBezTo>
                <a:cubicBezTo>
                  <a:pt x="3081426" y="771357"/>
                  <a:pt x="3093721" y="736523"/>
                  <a:pt x="3106655" y="701305"/>
                </a:cubicBezTo>
                <a:cubicBezTo>
                  <a:pt x="3084884" y="698871"/>
                  <a:pt x="3061319" y="736779"/>
                  <a:pt x="3050306" y="749202"/>
                </a:cubicBezTo>
                <a:lnTo>
                  <a:pt x="3052867" y="668007"/>
                </a:lnTo>
                <a:cubicBezTo>
                  <a:pt x="3035066" y="703482"/>
                  <a:pt x="3017905" y="716288"/>
                  <a:pt x="3001000" y="719234"/>
                </a:cubicBezTo>
                <a:cubicBezTo>
                  <a:pt x="2984223" y="722948"/>
                  <a:pt x="2967574" y="716417"/>
                  <a:pt x="2951822" y="711166"/>
                </a:cubicBezTo>
                <a:cubicBezTo>
                  <a:pt x="2920446" y="701177"/>
                  <a:pt x="2891502" y="695029"/>
                  <a:pt x="2880104" y="787366"/>
                </a:cubicBezTo>
                <a:cubicBezTo>
                  <a:pt x="2887404" y="715264"/>
                  <a:pt x="2873957" y="718209"/>
                  <a:pt x="2854235" y="732553"/>
                </a:cubicBezTo>
                <a:cubicBezTo>
                  <a:pt x="2834385" y="746897"/>
                  <a:pt x="2809539" y="771742"/>
                  <a:pt x="2790970" y="745360"/>
                </a:cubicBezTo>
                <a:cubicBezTo>
                  <a:pt x="2814022" y="694773"/>
                  <a:pt x="2858973" y="691315"/>
                  <a:pt x="2895985" y="686065"/>
                </a:cubicBezTo>
                <a:cubicBezTo>
                  <a:pt x="2933380" y="682223"/>
                  <a:pt x="2963604" y="673642"/>
                  <a:pt x="2963604" y="606535"/>
                </a:cubicBezTo>
                <a:cubicBezTo>
                  <a:pt x="2947340" y="586941"/>
                  <a:pt x="2933508" y="593984"/>
                  <a:pt x="2920061" y="600900"/>
                </a:cubicBezTo>
                <a:cubicBezTo>
                  <a:pt x="2906486" y="608072"/>
                  <a:pt x="2893423" y="614603"/>
                  <a:pt x="2877031" y="596033"/>
                </a:cubicBezTo>
                <a:cubicBezTo>
                  <a:pt x="2895088" y="575543"/>
                  <a:pt x="2921982" y="539171"/>
                  <a:pt x="2928002" y="511637"/>
                </a:cubicBezTo>
                <a:cubicBezTo>
                  <a:pt x="2901107" y="494604"/>
                  <a:pt x="2877287" y="490506"/>
                  <a:pt x="2856924" y="497550"/>
                </a:cubicBezTo>
                <a:cubicBezTo>
                  <a:pt x="2836562" y="504209"/>
                  <a:pt x="2819272" y="519577"/>
                  <a:pt x="2804032" y="537763"/>
                </a:cubicBezTo>
                <a:cubicBezTo>
                  <a:pt x="2788792" y="555948"/>
                  <a:pt x="2775601" y="577207"/>
                  <a:pt x="2763051" y="596289"/>
                </a:cubicBezTo>
                <a:cubicBezTo>
                  <a:pt x="2750628" y="616140"/>
                  <a:pt x="2738718" y="633685"/>
                  <a:pt x="2725399" y="643930"/>
                </a:cubicBezTo>
                <a:cubicBezTo>
                  <a:pt x="2741920" y="636887"/>
                  <a:pt x="2758313" y="628947"/>
                  <a:pt x="2775089" y="622415"/>
                </a:cubicBezTo>
                <a:lnTo>
                  <a:pt x="2825676" y="602949"/>
                </a:lnTo>
                <a:cubicBezTo>
                  <a:pt x="2829518" y="668391"/>
                  <a:pt x="2818888" y="674795"/>
                  <a:pt x="2805057" y="677868"/>
                </a:cubicBezTo>
                <a:cubicBezTo>
                  <a:pt x="2791354" y="680942"/>
                  <a:pt x="2774065" y="680558"/>
                  <a:pt x="2768174" y="732681"/>
                </a:cubicBezTo>
                <a:cubicBezTo>
                  <a:pt x="2737694" y="701433"/>
                  <a:pt x="2716050" y="711806"/>
                  <a:pt x="2696840" y="724869"/>
                </a:cubicBezTo>
                <a:cubicBezTo>
                  <a:pt x="2677502" y="737548"/>
                  <a:pt x="2660853" y="754581"/>
                  <a:pt x="2636008" y="737548"/>
                </a:cubicBezTo>
                <a:cubicBezTo>
                  <a:pt x="2646894" y="736523"/>
                  <a:pt x="2645101" y="724229"/>
                  <a:pt x="2656115" y="723204"/>
                </a:cubicBezTo>
                <a:cubicBezTo>
                  <a:pt x="2628965" y="728327"/>
                  <a:pt x="2603863" y="720002"/>
                  <a:pt x="2580171" y="705147"/>
                </a:cubicBezTo>
                <a:cubicBezTo>
                  <a:pt x="2568389" y="697847"/>
                  <a:pt x="2556863" y="688498"/>
                  <a:pt x="2545849" y="678765"/>
                </a:cubicBezTo>
                <a:cubicBezTo>
                  <a:pt x="2534835" y="669288"/>
                  <a:pt x="2524206" y="658786"/>
                  <a:pt x="2514088" y="648285"/>
                </a:cubicBezTo>
                <a:cubicBezTo>
                  <a:pt x="2473491" y="606151"/>
                  <a:pt x="2439297" y="562864"/>
                  <a:pt x="2415349" y="567346"/>
                </a:cubicBezTo>
                <a:cubicBezTo>
                  <a:pt x="2409073" y="566962"/>
                  <a:pt x="2402414" y="567859"/>
                  <a:pt x="2395882" y="570164"/>
                </a:cubicBezTo>
                <a:cubicBezTo>
                  <a:pt x="2389351" y="572597"/>
                  <a:pt x="2382948" y="576183"/>
                  <a:pt x="2376672" y="580665"/>
                </a:cubicBezTo>
                <a:cubicBezTo>
                  <a:pt x="2364250" y="589502"/>
                  <a:pt x="2352852" y="601796"/>
                  <a:pt x="2344655" y="614987"/>
                </a:cubicBezTo>
                <a:cubicBezTo>
                  <a:pt x="2328135" y="641497"/>
                  <a:pt x="2324549" y="672105"/>
                  <a:pt x="2347985" y="691443"/>
                </a:cubicBezTo>
                <a:cubicBezTo>
                  <a:pt x="2335562" y="711806"/>
                  <a:pt x="2369885" y="693236"/>
                  <a:pt x="2405359" y="689650"/>
                </a:cubicBezTo>
                <a:cubicBezTo>
                  <a:pt x="2440962" y="685168"/>
                  <a:pt x="2477077" y="701561"/>
                  <a:pt x="2468496" y="782628"/>
                </a:cubicBezTo>
                <a:cubicBezTo>
                  <a:pt x="2410866" y="703610"/>
                  <a:pt x="2382435" y="730376"/>
                  <a:pt x="2349138" y="762649"/>
                </a:cubicBezTo>
                <a:cubicBezTo>
                  <a:pt x="2332489" y="779426"/>
                  <a:pt x="2314944" y="799276"/>
                  <a:pt x="2290099" y="809649"/>
                </a:cubicBezTo>
                <a:cubicBezTo>
                  <a:pt x="2277676" y="814900"/>
                  <a:pt x="2263589" y="818102"/>
                  <a:pt x="2246812" y="817846"/>
                </a:cubicBezTo>
                <a:cubicBezTo>
                  <a:pt x="2230291" y="818358"/>
                  <a:pt x="2211337" y="815669"/>
                  <a:pt x="2188798" y="808754"/>
                </a:cubicBezTo>
                <a:cubicBezTo>
                  <a:pt x="2205830" y="770461"/>
                  <a:pt x="2188029" y="751507"/>
                  <a:pt x="2169459" y="735370"/>
                </a:cubicBezTo>
                <a:cubicBezTo>
                  <a:pt x="2151018" y="719106"/>
                  <a:pt x="2132192" y="705403"/>
                  <a:pt x="2150121" y="673386"/>
                </a:cubicBezTo>
                <a:cubicBezTo>
                  <a:pt x="2089545" y="713855"/>
                  <a:pt x="2097101" y="736139"/>
                  <a:pt x="2089545" y="791080"/>
                </a:cubicBezTo>
                <a:cubicBezTo>
                  <a:pt x="2075586" y="778657"/>
                  <a:pt x="2061499" y="766235"/>
                  <a:pt x="2047411" y="754068"/>
                </a:cubicBezTo>
                <a:cubicBezTo>
                  <a:pt x="2031275" y="824377"/>
                  <a:pt x="2038703" y="847557"/>
                  <a:pt x="2037166" y="868304"/>
                </a:cubicBezTo>
                <a:cubicBezTo>
                  <a:pt x="2035629" y="888411"/>
                  <a:pt x="2026536" y="907109"/>
                  <a:pt x="1981329" y="960001"/>
                </a:cubicBezTo>
                <a:cubicBezTo>
                  <a:pt x="1991702" y="934259"/>
                  <a:pt x="1970827" y="924398"/>
                  <a:pt x="1948543" y="916201"/>
                </a:cubicBezTo>
                <a:cubicBezTo>
                  <a:pt x="1926260" y="907749"/>
                  <a:pt x="1903080" y="901730"/>
                  <a:pt x="1909739" y="878806"/>
                </a:cubicBezTo>
                <a:cubicBezTo>
                  <a:pt x="1874649" y="894686"/>
                  <a:pt x="1849932" y="925935"/>
                  <a:pt x="1841351" y="962562"/>
                </a:cubicBezTo>
                <a:lnTo>
                  <a:pt x="1841991" y="954493"/>
                </a:lnTo>
                <a:cubicBezTo>
                  <a:pt x="1815097" y="976137"/>
                  <a:pt x="1794863" y="989328"/>
                  <a:pt x="1776421" y="996372"/>
                </a:cubicBezTo>
                <a:cubicBezTo>
                  <a:pt x="1758235" y="1003543"/>
                  <a:pt x="1742867" y="1005848"/>
                  <a:pt x="1728140" y="1008666"/>
                </a:cubicBezTo>
                <a:cubicBezTo>
                  <a:pt x="1699453" y="1014942"/>
                  <a:pt x="1673967" y="1024675"/>
                  <a:pt x="1637596" y="1080513"/>
                </a:cubicBezTo>
                <a:lnTo>
                  <a:pt x="1664746" y="1093831"/>
                </a:lnTo>
                <a:cubicBezTo>
                  <a:pt x="1653348" y="1112272"/>
                  <a:pt x="1641822" y="1131354"/>
                  <a:pt x="1628119" y="1148387"/>
                </a:cubicBezTo>
                <a:cubicBezTo>
                  <a:pt x="1614800" y="1165804"/>
                  <a:pt x="1599560" y="1181941"/>
                  <a:pt x="1584192" y="1198077"/>
                </a:cubicBezTo>
                <a:cubicBezTo>
                  <a:pt x="1569208" y="1214726"/>
                  <a:pt x="1553456" y="1230991"/>
                  <a:pt x="1536935" y="1246743"/>
                </a:cubicBezTo>
                <a:cubicBezTo>
                  <a:pt x="1528611" y="1254683"/>
                  <a:pt x="1520287" y="1262495"/>
                  <a:pt x="1511706" y="1270179"/>
                </a:cubicBezTo>
                <a:lnTo>
                  <a:pt x="1487117" y="1294512"/>
                </a:lnTo>
                <a:cubicBezTo>
                  <a:pt x="1470468" y="1310648"/>
                  <a:pt x="1453820" y="1326784"/>
                  <a:pt x="1437299" y="1342792"/>
                </a:cubicBezTo>
                <a:cubicBezTo>
                  <a:pt x="1421291" y="1359442"/>
                  <a:pt x="1406051" y="1376603"/>
                  <a:pt x="1390939" y="1393508"/>
                </a:cubicBezTo>
                <a:cubicBezTo>
                  <a:pt x="1376083" y="1410669"/>
                  <a:pt x="1360843" y="1427062"/>
                  <a:pt x="1348548" y="1445503"/>
                </a:cubicBezTo>
                <a:cubicBezTo>
                  <a:pt x="1336126" y="1463689"/>
                  <a:pt x="1324344" y="1482002"/>
                  <a:pt x="1313970" y="1500316"/>
                </a:cubicBezTo>
                <a:lnTo>
                  <a:pt x="1366734" y="1467147"/>
                </a:lnTo>
                <a:cubicBezTo>
                  <a:pt x="1356361" y="1470220"/>
                  <a:pt x="1345859" y="1497755"/>
                  <a:pt x="1330363" y="1526186"/>
                </a:cubicBezTo>
                <a:cubicBezTo>
                  <a:pt x="1322166" y="1540145"/>
                  <a:pt x="1314611" y="1555641"/>
                  <a:pt x="1303981" y="1568064"/>
                </a:cubicBezTo>
                <a:cubicBezTo>
                  <a:pt x="1293608" y="1580614"/>
                  <a:pt x="1281057" y="1590732"/>
                  <a:pt x="1265817" y="1595854"/>
                </a:cubicBezTo>
                <a:cubicBezTo>
                  <a:pt x="1270043" y="1586249"/>
                  <a:pt x="1272348" y="1565887"/>
                  <a:pt x="1280673" y="1559867"/>
                </a:cubicBezTo>
                <a:cubicBezTo>
                  <a:pt x="1258261" y="1545524"/>
                  <a:pt x="1213694" y="1538992"/>
                  <a:pt x="1183982" y="1568960"/>
                </a:cubicBezTo>
                <a:lnTo>
                  <a:pt x="1208699" y="1604563"/>
                </a:lnTo>
                <a:lnTo>
                  <a:pt x="1173609" y="1601105"/>
                </a:lnTo>
                <a:cubicBezTo>
                  <a:pt x="1138902" y="1653098"/>
                  <a:pt x="1231751" y="1617368"/>
                  <a:pt x="1197685" y="1668722"/>
                </a:cubicBezTo>
                <a:cubicBezTo>
                  <a:pt x="1182957" y="1664752"/>
                  <a:pt x="1169510" y="1665265"/>
                  <a:pt x="1156960" y="1669107"/>
                </a:cubicBezTo>
                <a:cubicBezTo>
                  <a:pt x="1144153" y="1672949"/>
                  <a:pt x="1132755" y="1680377"/>
                  <a:pt x="1122382" y="1690366"/>
                </a:cubicBezTo>
                <a:cubicBezTo>
                  <a:pt x="1101379" y="1710344"/>
                  <a:pt x="1082809" y="1739544"/>
                  <a:pt x="1065008" y="1769639"/>
                </a:cubicBezTo>
                <a:cubicBezTo>
                  <a:pt x="1048359" y="1800377"/>
                  <a:pt x="1032094" y="1832009"/>
                  <a:pt x="1012500" y="1856085"/>
                </a:cubicBezTo>
                <a:cubicBezTo>
                  <a:pt x="993802" y="1880675"/>
                  <a:pt x="972671" y="1898476"/>
                  <a:pt x="943472" y="1900524"/>
                </a:cubicBezTo>
                <a:cubicBezTo>
                  <a:pt x="973439" y="1937664"/>
                  <a:pt x="988295" y="1911282"/>
                  <a:pt x="1001614" y="1885285"/>
                </a:cubicBezTo>
                <a:cubicBezTo>
                  <a:pt x="1014421" y="1858902"/>
                  <a:pt x="1029277" y="1834314"/>
                  <a:pt x="1052841" y="1871838"/>
                </a:cubicBezTo>
                <a:cubicBezTo>
                  <a:pt x="1032991" y="1883236"/>
                  <a:pt x="1016214" y="1884645"/>
                  <a:pt x="993674" y="1919350"/>
                </a:cubicBezTo>
                <a:lnTo>
                  <a:pt x="1045157" y="1927418"/>
                </a:lnTo>
                <a:cubicBezTo>
                  <a:pt x="1032863" y="1947398"/>
                  <a:pt x="1020952" y="1965710"/>
                  <a:pt x="1009426" y="1982744"/>
                </a:cubicBezTo>
                <a:cubicBezTo>
                  <a:pt x="998797" y="2000160"/>
                  <a:pt x="988936" y="2016425"/>
                  <a:pt x="979074" y="2031793"/>
                </a:cubicBezTo>
                <a:cubicBezTo>
                  <a:pt x="969213" y="2047161"/>
                  <a:pt x="959864" y="2061633"/>
                  <a:pt x="950772" y="2075720"/>
                </a:cubicBezTo>
                <a:cubicBezTo>
                  <a:pt x="942191" y="2089936"/>
                  <a:pt x="934507" y="2104023"/>
                  <a:pt x="927079" y="2118112"/>
                </a:cubicBezTo>
                <a:cubicBezTo>
                  <a:pt x="897111" y="2174077"/>
                  <a:pt x="875596" y="2231707"/>
                  <a:pt x="872266" y="2317767"/>
                </a:cubicBezTo>
                <a:lnTo>
                  <a:pt x="860740" y="2307906"/>
                </a:lnTo>
                <a:cubicBezTo>
                  <a:pt x="846909" y="2335441"/>
                  <a:pt x="841786" y="2358365"/>
                  <a:pt x="846781" y="2378855"/>
                </a:cubicBezTo>
                <a:cubicBezTo>
                  <a:pt x="849214" y="2389101"/>
                  <a:pt x="854337" y="2398834"/>
                  <a:pt x="862149" y="2408311"/>
                </a:cubicBezTo>
                <a:cubicBezTo>
                  <a:pt x="870345" y="2417789"/>
                  <a:pt x="881615" y="2427138"/>
                  <a:pt x="895575" y="2436614"/>
                </a:cubicBezTo>
                <a:cubicBezTo>
                  <a:pt x="866119" y="2443529"/>
                  <a:pt x="850495" y="2396401"/>
                  <a:pt x="825010" y="2415099"/>
                </a:cubicBezTo>
                <a:cubicBezTo>
                  <a:pt x="864710" y="2450190"/>
                  <a:pt x="880335" y="2479004"/>
                  <a:pt x="880591" y="2504617"/>
                </a:cubicBezTo>
                <a:cubicBezTo>
                  <a:pt x="880078" y="2530103"/>
                  <a:pt x="866888" y="2552771"/>
                  <a:pt x="848574" y="2574158"/>
                </a:cubicBezTo>
                <a:cubicBezTo>
                  <a:pt x="830773" y="2595545"/>
                  <a:pt x="809001" y="2615908"/>
                  <a:pt x="800805" y="2635887"/>
                </a:cubicBezTo>
                <a:cubicBezTo>
                  <a:pt x="793889" y="2655993"/>
                  <a:pt x="800549" y="2675843"/>
                  <a:pt x="842811" y="2695053"/>
                </a:cubicBezTo>
                <a:cubicBezTo>
                  <a:pt x="798628" y="2689546"/>
                  <a:pt x="756878" y="2693260"/>
                  <a:pt x="714103" y="2701585"/>
                </a:cubicBezTo>
                <a:cubicBezTo>
                  <a:pt x="671585" y="2709781"/>
                  <a:pt x="627786" y="2722716"/>
                  <a:pt x="582706" y="2734754"/>
                </a:cubicBezTo>
                <a:cubicBezTo>
                  <a:pt x="537755" y="2746665"/>
                  <a:pt x="492675" y="2757806"/>
                  <a:pt x="449132" y="2761520"/>
                </a:cubicBezTo>
                <a:cubicBezTo>
                  <a:pt x="405845" y="2765106"/>
                  <a:pt x="364992" y="2761264"/>
                  <a:pt x="333231" y="2742438"/>
                </a:cubicBezTo>
                <a:cubicBezTo>
                  <a:pt x="334896" y="2759855"/>
                  <a:pt x="337073" y="2777273"/>
                  <a:pt x="339122" y="2794690"/>
                </a:cubicBezTo>
                <a:cubicBezTo>
                  <a:pt x="306593" y="2789439"/>
                  <a:pt x="294939" y="2776504"/>
                  <a:pt x="292634" y="2759599"/>
                </a:cubicBezTo>
                <a:cubicBezTo>
                  <a:pt x="290329" y="2742694"/>
                  <a:pt x="298269" y="2721819"/>
                  <a:pt x="306337" y="2700816"/>
                </a:cubicBezTo>
                <a:cubicBezTo>
                  <a:pt x="322730" y="2658682"/>
                  <a:pt x="335665" y="2616036"/>
                  <a:pt x="284950" y="2595673"/>
                </a:cubicBezTo>
                <a:cubicBezTo>
                  <a:pt x="315814" y="2570572"/>
                  <a:pt x="345910" y="2546239"/>
                  <a:pt x="373316" y="2522291"/>
                </a:cubicBezTo>
                <a:lnTo>
                  <a:pt x="413273" y="2486688"/>
                </a:lnTo>
                <a:cubicBezTo>
                  <a:pt x="426080" y="2475034"/>
                  <a:pt x="438118" y="2463253"/>
                  <a:pt x="451053" y="2451854"/>
                </a:cubicBezTo>
                <a:cubicBezTo>
                  <a:pt x="413914" y="2451341"/>
                  <a:pt x="373573" y="2417533"/>
                  <a:pt x="350777" y="2440712"/>
                </a:cubicBezTo>
                <a:cubicBezTo>
                  <a:pt x="358333" y="2421246"/>
                  <a:pt x="364608" y="2402932"/>
                  <a:pt x="360254" y="2394737"/>
                </a:cubicBezTo>
                <a:cubicBezTo>
                  <a:pt x="355643" y="2386539"/>
                  <a:pt x="341556" y="2388333"/>
                  <a:pt x="304672" y="2409849"/>
                </a:cubicBezTo>
                <a:cubicBezTo>
                  <a:pt x="407254" y="2324939"/>
                  <a:pt x="464372" y="2239902"/>
                  <a:pt x="511117" y="2152689"/>
                </a:cubicBezTo>
                <a:cubicBezTo>
                  <a:pt x="522771" y="2130917"/>
                  <a:pt x="533016" y="2108890"/>
                  <a:pt x="542621" y="2086734"/>
                </a:cubicBezTo>
                <a:cubicBezTo>
                  <a:pt x="551714" y="2064450"/>
                  <a:pt x="562600" y="2042807"/>
                  <a:pt x="571052" y="2020395"/>
                </a:cubicBezTo>
                <a:cubicBezTo>
                  <a:pt x="580145" y="1998112"/>
                  <a:pt x="588213" y="1975700"/>
                  <a:pt x="596025" y="1953033"/>
                </a:cubicBezTo>
                <a:cubicBezTo>
                  <a:pt x="604990" y="1930876"/>
                  <a:pt x="613058" y="1908336"/>
                  <a:pt x="621383" y="1885925"/>
                </a:cubicBezTo>
                <a:cubicBezTo>
                  <a:pt x="629707" y="1863641"/>
                  <a:pt x="637263" y="1840845"/>
                  <a:pt x="646228" y="1818689"/>
                </a:cubicBezTo>
                <a:lnTo>
                  <a:pt x="673506" y="1752351"/>
                </a:lnTo>
                <a:cubicBezTo>
                  <a:pt x="691051" y="1707911"/>
                  <a:pt x="712566" y="1665265"/>
                  <a:pt x="734594" y="1623131"/>
                </a:cubicBezTo>
                <a:lnTo>
                  <a:pt x="751371" y="1591756"/>
                </a:lnTo>
                <a:lnTo>
                  <a:pt x="770197" y="1561532"/>
                </a:lnTo>
                <a:cubicBezTo>
                  <a:pt x="782875" y="1541554"/>
                  <a:pt x="796194" y="1521959"/>
                  <a:pt x="809770" y="1502621"/>
                </a:cubicBezTo>
                <a:cubicBezTo>
                  <a:pt x="822960" y="1483155"/>
                  <a:pt x="838713" y="1465226"/>
                  <a:pt x="854337" y="1447552"/>
                </a:cubicBezTo>
                <a:cubicBezTo>
                  <a:pt x="870217" y="1430007"/>
                  <a:pt x="886354" y="1412846"/>
                  <a:pt x="903515" y="1396454"/>
                </a:cubicBezTo>
                <a:cubicBezTo>
                  <a:pt x="912095" y="1372121"/>
                  <a:pt x="884945" y="1370840"/>
                  <a:pt x="866631" y="1370456"/>
                </a:cubicBezTo>
                <a:cubicBezTo>
                  <a:pt x="912351" y="1359570"/>
                  <a:pt x="915169" y="1342152"/>
                  <a:pt x="907741" y="1321406"/>
                </a:cubicBezTo>
                <a:cubicBezTo>
                  <a:pt x="900441" y="1300915"/>
                  <a:pt x="883536" y="1277863"/>
                  <a:pt x="890708" y="1259294"/>
                </a:cubicBezTo>
                <a:cubicBezTo>
                  <a:pt x="934635" y="1248792"/>
                  <a:pt x="980483" y="1241108"/>
                  <a:pt x="1025307" y="1234192"/>
                </a:cubicBezTo>
                <a:cubicBezTo>
                  <a:pt x="1027996" y="1184502"/>
                  <a:pt x="986246" y="1191674"/>
                  <a:pt x="973183" y="1177715"/>
                </a:cubicBezTo>
                <a:cubicBezTo>
                  <a:pt x="1023770" y="1093831"/>
                  <a:pt x="1099970" y="1032103"/>
                  <a:pt x="1170663" y="974984"/>
                </a:cubicBezTo>
                <a:cubicBezTo>
                  <a:pt x="1241868" y="917610"/>
                  <a:pt x="1308591" y="865743"/>
                  <a:pt x="1345987" y="788903"/>
                </a:cubicBezTo>
                <a:cubicBezTo>
                  <a:pt x="1376211" y="785701"/>
                  <a:pt x="1387353" y="804015"/>
                  <a:pt x="1398110" y="818358"/>
                </a:cubicBezTo>
                <a:cubicBezTo>
                  <a:pt x="1408996" y="832958"/>
                  <a:pt x="1418601" y="842819"/>
                  <a:pt x="1447032" y="827323"/>
                </a:cubicBezTo>
                <a:cubicBezTo>
                  <a:pt x="1379669" y="813876"/>
                  <a:pt x="1407203" y="774047"/>
                  <a:pt x="1441013" y="732809"/>
                </a:cubicBezTo>
                <a:cubicBezTo>
                  <a:pt x="1457918" y="712446"/>
                  <a:pt x="1475847" y="691443"/>
                  <a:pt x="1484940" y="675051"/>
                </a:cubicBezTo>
                <a:cubicBezTo>
                  <a:pt x="1493905" y="658658"/>
                  <a:pt x="1492880" y="645211"/>
                  <a:pt x="1469956" y="638552"/>
                </a:cubicBezTo>
                <a:cubicBezTo>
                  <a:pt x="1500052" y="652127"/>
                  <a:pt x="1527586" y="651358"/>
                  <a:pt x="1553072" y="644699"/>
                </a:cubicBezTo>
                <a:cubicBezTo>
                  <a:pt x="1578557" y="638167"/>
                  <a:pt x="1601865" y="625233"/>
                  <a:pt x="1624789" y="617036"/>
                </a:cubicBezTo>
                <a:cubicBezTo>
                  <a:pt x="1670125" y="599747"/>
                  <a:pt x="1709058" y="595649"/>
                  <a:pt x="1743508" y="677228"/>
                </a:cubicBezTo>
                <a:cubicBezTo>
                  <a:pt x="1777061" y="660579"/>
                  <a:pt x="1781032" y="637143"/>
                  <a:pt x="1772707" y="616268"/>
                </a:cubicBezTo>
                <a:cubicBezTo>
                  <a:pt x="1764511" y="595521"/>
                  <a:pt x="1744020" y="578360"/>
                  <a:pt x="1730573" y="577720"/>
                </a:cubicBezTo>
                <a:cubicBezTo>
                  <a:pt x="1770274" y="556461"/>
                  <a:pt x="1805364" y="536482"/>
                  <a:pt x="1835332" y="510612"/>
                </a:cubicBezTo>
                <a:cubicBezTo>
                  <a:pt x="1866068" y="486152"/>
                  <a:pt x="1891297" y="455544"/>
                  <a:pt x="1911020" y="410336"/>
                </a:cubicBezTo>
                <a:cubicBezTo>
                  <a:pt x="1926388" y="413153"/>
                  <a:pt x="1956484" y="400987"/>
                  <a:pt x="1994520" y="381137"/>
                </a:cubicBezTo>
                <a:cubicBezTo>
                  <a:pt x="2013730" y="371403"/>
                  <a:pt x="2034604" y="359109"/>
                  <a:pt x="2057400" y="347583"/>
                </a:cubicBezTo>
                <a:cubicBezTo>
                  <a:pt x="2080325" y="336313"/>
                  <a:pt x="2104785" y="324403"/>
                  <a:pt x="2129630" y="313261"/>
                </a:cubicBezTo>
                <a:cubicBezTo>
                  <a:pt x="2142053" y="307626"/>
                  <a:pt x="2154604" y="302247"/>
                  <a:pt x="2167282" y="297124"/>
                </a:cubicBezTo>
                <a:cubicBezTo>
                  <a:pt x="2179961" y="292258"/>
                  <a:pt x="2192896" y="288288"/>
                  <a:pt x="2205702" y="284446"/>
                </a:cubicBezTo>
                <a:cubicBezTo>
                  <a:pt x="2231188" y="276890"/>
                  <a:pt x="2256545" y="271511"/>
                  <a:pt x="2280365" y="269206"/>
                </a:cubicBezTo>
                <a:cubicBezTo>
                  <a:pt x="2304058" y="266516"/>
                  <a:pt x="2327110" y="268950"/>
                  <a:pt x="2347473" y="274969"/>
                </a:cubicBezTo>
                <a:cubicBezTo>
                  <a:pt x="2367835" y="281116"/>
                  <a:pt x="2385893" y="291489"/>
                  <a:pt x="2400621" y="307370"/>
                </a:cubicBezTo>
                <a:cubicBezTo>
                  <a:pt x="2321091" y="226944"/>
                  <a:pt x="2389991" y="255503"/>
                  <a:pt x="2430332" y="195823"/>
                </a:cubicBezTo>
                <a:cubicBezTo>
                  <a:pt x="2407152" y="171106"/>
                  <a:pt x="2383972" y="147926"/>
                  <a:pt x="2360151" y="124490"/>
                </a:cubicBezTo>
                <a:cubicBezTo>
                  <a:pt x="2400493" y="112708"/>
                  <a:pt x="2441730" y="104895"/>
                  <a:pt x="2482840" y="96315"/>
                </a:cubicBezTo>
                <a:cubicBezTo>
                  <a:pt x="2505636" y="80563"/>
                  <a:pt x="2513576" y="82228"/>
                  <a:pt x="2515113" y="90424"/>
                </a:cubicBezTo>
                <a:cubicBezTo>
                  <a:pt x="2525870" y="89655"/>
                  <a:pt x="2527407" y="102974"/>
                  <a:pt x="2533298" y="117574"/>
                </a:cubicBezTo>
                <a:cubicBezTo>
                  <a:pt x="2539190" y="132174"/>
                  <a:pt x="2549435" y="147414"/>
                  <a:pt x="2577481" y="153433"/>
                </a:cubicBezTo>
                <a:cubicBezTo>
                  <a:pt x="2618719" y="147158"/>
                  <a:pt x="2638057" y="131149"/>
                  <a:pt x="2652017" y="109378"/>
                </a:cubicBezTo>
                <a:cubicBezTo>
                  <a:pt x="2665976" y="87863"/>
                  <a:pt x="2674300" y="59304"/>
                  <a:pt x="2694151" y="31129"/>
                </a:cubicBezTo>
                <a:lnTo>
                  <a:pt x="2679039" y="19603"/>
                </a:lnTo>
                <a:close/>
              </a:path>
            </a:pathLst>
          </a:custGeom>
        </p:spPr>
        <p:txBody>
          <a:bodyPr wrap="square">
            <a:noAutofit/>
          </a:bodyPr>
          <a:lstStyle/>
          <a:p>
            <a:endParaRPr lang="en-US"/>
          </a:p>
        </p:txBody>
      </p:sp>
    </p:spTree>
    <p:extLst>
      <p:ext uri="{BB962C8B-B14F-4D97-AF65-F5344CB8AC3E}">
        <p14:creationId xmlns:p14="http://schemas.microsoft.com/office/powerpoint/2010/main" val="680350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6" name="Picture Placeholder 5">
            <a:extLst>
              <a:ext uri="{FF2B5EF4-FFF2-40B4-BE49-F238E27FC236}">
                <a16:creationId xmlns:a16="http://schemas.microsoft.com/office/drawing/2014/main" id="{DB0D38DA-06B0-40CB-8CE8-DDB05D8BEF55}"/>
              </a:ext>
            </a:extLst>
          </p:cNvPr>
          <p:cNvSpPr>
            <a:spLocks noGrp="1"/>
          </p:cNvSpPr>
          <p:nvPr>
            <p:ph type="pic" sz="quarter" idx="13"/>
          </p:nvPr>
        </p:nvSpPr>
        <p:spPr>
          <a:xfrm>
            <a:off x="4257675" y="1"/>
            <a:ext cx="3657600" cy="6858000"/>
          </a:xfrm>
        </p:spPr>
        <p:txBody>
          <a:bodyPr/>
          <a:lstStyle/>
          <a:p>
            <a:endParaRPr lang="en-US"/>
          </a:p>
        </p:txBody>
      </p:sp>
    </p:spTree>
    <p:extLst>
      <p:ext uri="{BB962C8B-B14F-4D97-AF65-F5344CB8AC3E}">
        <p14:creationId xmlns:p14="http://schemas.microsoft.com/office/powerpoint/2010/main" val="3233850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9" name="Picture Placeholder 8">
            <a:extLst>
              <a:ext uri="{FF2B5EF4-FFF2-40B4-BE49-F238E27FC236}">
                <a16:creationId xmlns:a16="http://schemas.microsoft.com/office/drawing/2014/main" id="{520C7F36-D852-416D-9A15-53FD6CC53CF4}"/>
              </a:ext>
            </a:extLst>
          </p:cNvPr>
          <p:cNvSpPr>
            <a:spLocks noGrp="1"/>
          </p:cNvSpPr>
          <p:nvPr>
            <p:ph type="pic" sz="quarter" idx="13"/>
          </p:nvPr>
        </p:nvSpPr>
        <p:spPr>
          <a:xfrm>
            <a:off x="25399" y="-1"/>
            <a:ext cx="12161520" cy="6858000"/>
          </a:xfrm>
          <a:custGeom>
            <a:avLst/>
            <a:gdLst>
              <a:gd name="connsiteX0" fmla="*/ 8405622 w 12161520"/>
              <a:gd name="connsiteY0" fmla="*/ 0 h 6858000"/>
              <a:gd name="connsiteX1" fmla="*/ 12161520 w 12161520"/>
              <a:gd name="connsiteY1" fmla="*/ 0 h 6858000"/>
              <a:gd name="connsiteX2" fmla="*/ 12161520 w 12161520"/>
              <a:gd name="connsiteY2" fmla="*/ 6858000 h 6858000"/>
              <a:gd name="connsiteX3" fmla="*/ 0 w 12161520"/>
              <a:gd name="connsiteY3" fmla="*/ 6858000 h 6858000"/>
              <a:gd name="connsiteX4" fmla="*/ 8625967 w 12161520"/>
              <a:gd name="connsiteY4" fmla="*/ 4820539 h 6858000"/>
              <a:gd name="connsiteX5" fmla="*/ 8405622 w 1216152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1520" h="6858000">
                <a:moveTo>
                  <a:pt x="8405622" y="0"/>
                </a:moveTo>
                <a:lnTo>
                  <a:pt x="12161520" y="0"/>
                </a:lnTo>
                <a:lnTo>
                  <a:pt x="12161520" y="6858000"/>
                </a:lnTo>
                <a:lnTo>
                  <a:pt x="0" y="6858000"/>
                </a:lnTo>
                <a:cubicBezTo>
                  <a:pt x="0" y="6858000"/>
                  <a:pt x="6970014" y="6676390"/>
                  <a:pt x="8625967" y="4820539"/>
                </a:cubicBezTo>
                <a:cubicBezTo>
                  <a:pt x="10046589" y="3228467"/>
                  <a:pt x="8405622" y="0"/>
                  <a:pt x="84056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40638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6" name="Picture Placeholder 5">
            <a:extLst>
              <a:ext uri="{FF2B5EF4-FFF2-40B4-BE49-F238E27FC236}">
                <a16:creationId xmlns:a16="http://schemas.microsoft.com/office/drawing/2014/main" id="{F9ADF0C3-6DB6-4EC3-83C0-8E720086C7D3}"/>
              </a:ext>
            </a:extLst>
          </p:cNvPr>
          <p:cNvSpPr>
            <a:spLocks noGrp="1"/>
          </p:cNvSpPr>
          <p:nvPr>
            <p:ph type="pic" sz="quarter" idx="13"/>
          </p:nvPr>
        </p:nvSpPr>
        <p:spPr>
          <a:xfrm>
            <a:off x="0" y="0"/>
            <a:ext cx="12192000" cy="3429000"/>
          </a:xfrm>
        </p:spPr>
        <p:txBody>
          <a:bodyPr/>
          <a:lstStyle/>
          <a:p>
            <a:endParaRPr lang="en-US"/>
          </a:p>
        </p:txBody>
      </p:sp>
    </p:spTree>
    <p:extLst>
      <p:ext uri="{BB962C8B-B14F-4D97-AF65-F5344CB8AC3E}">
        <p14:creationId xmlns:p14="http://schemas.microsoft.com/office/powerpoint/2010/main" val="411543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E357-BA09-480F-A9B3-DC8A1FC9D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55E71-21E6-4335-AA91-FB91DBC19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EDCB8-D14B-4362-83FC-3426C5B50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CAE0A-C4DD-49B7-81CD-A6136C8DF415}"/>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6" name="Footer Placeholder 5">
            <a:extLst>
              <a:ext uri="{FF2B5EF4-FFF2-40B4-BE49-F238E27FC236}">
                <a16:creationId xmlns:a16="http://schemas.microsoft.com/office/drawing/2014/main" id="{A409F034-9E84-48A2-8C91-51064A91C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0766A-88EA-440D-873C-BA05943DD14E}"/>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4360857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2" name="Picture Placeholder 11">
            <a:extLst>
              <a:ext uri="{FF2B5EF4-FFF2-40B4-BE49-F238E27FC236}">
                <a16:creationId xmlns:a16="http://schemas.microsoft.com/office/drawing/2014/main" id="{52D413FB-1E09-4EDD-A54F-05ACD61F8820}"/>
              </a:ext>
            </a:extLst>
          </p:cNvPr>
          <p:cNvSpPr>
            <a:spLocks noGrp="1"/>
          </p:cNvSpPr>
          <p:nvPr>
            <p:ph type="pic" sz="quarter" idx="13"/>
          </p:nvPr>
        </p:nvSpPr>
        <p:spPr>
          <a:xfrm>
            <a:off x="1328186" y="1329392"/>
            <a:ext cx="4088612" cy="4196409"/>
          </a:xfrm>
          <a:custGeom>
            <a:avLst/>
            <a:gdLst>
              <a:gd name="connsiteX0" fmla="*/ 1169503 w 4088612"/>
              <a:gd name="connsiteY0" fmla="*/ 242687 h 4196409"/>
              <a:gd name="connsiteX1" fmla="*/ 1689187 w 4088612"/>
              <a:gd name="connsiteY1" fmla="*/ 350179 h 4196409"/>
              <a:gd name="connsiteX2" fmla="*/ 2710621 w 4088612"/>
              <a:gd name="connsiteY2" fmla="*/ 1600898 h 4196409"/>
              <a:gd name="connsiteX3" fmla="*/ 3828718 w 4088612"/>
              <a:gd name="connsiteY3" fmla="*/ 3279152 h 4196409"/>
              <a:gd name="connsiteX4" fmla="*/ 1742260 w 4088612"/>
              <a:gd name="connsiteY4" fmla="*/ 3548332 h 4196409"/>
              <a:gd name="connsiteX5" fmla="*/ 390691 w 4088612"/>
              <a:gd name="connsiteY5" fmla="*/ 4065884 h 4196409"/>
              <a:gd name="connsiteX6" fmla="*/ 573305 w 4088612"/>
              <a:gd name="connsiteY6" fmla="*/ 2534903 h 4196409"/>
              <a:gd name="connsiteX7" fmla="*/ 115354 w 4088612"/>
              <a:gd name="connsiteY7" fmla="*/ 989021 h 4196409"/>
              <a:gd name="connsiteX8" fmla="*/ 1169503 w 4088612"/>
              <a:gd name="connsiteY8" fmla="*/ 242687 h 4196409"/>
              <a:gd name="connsiteX9" fmla="*/ 2949977 w 4088612"/>
              <a:gd name="connsiteY9" fmla="*/ 173 h 4196409"/>
              <a:gd name="connsiteX10" fmla="*/ 3228906 w 4088612"/>
              <a:gd name="connsiteY10" fmla="*/ 177416 h 4196409"/>
              <a:gd name="connsiteX11" fmla="*/ 3265971 w 4088612"/>
              <a:gd name="connsiteY11" fmla="*/ 743977 h 4196409"/>
              <a:gd name="connsiteX12" fmla="*/ 3303158 w 4088612"/>
              <a:gd name="connsiteY12" fmla="*/ 1087533 h 4196409"/>
              <a:gd name="connsiteX13" fmla="*/ 2852225 w 4088612"/>
              <a:gd name="connsiteY13" fmla="*/ 1109944 h 4196409"/>
              <a:gd name="connsiteX14" fmla="*/ 2506328 w 4088612"/>
              <a:gd name="connsiteY14" fmla="*/ 590300 h 4196409"/>
              <a:gd name="connsiteX15" fmla="*/ 2757655 w 4088612"/>
              <a:gd name="connsiteY15" fmla="*/ 69300 h 4196409"/>
              <a:gd name="connsiteX16" fmla="*/ 2949977 w 4088612"/>
              <a:gd name="connsiteY16" fmla="*/ 173 h 419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88612" h="4196409">
                <a:moveTo>
                  <a:pt x="1169503" y="242687"/>
                </a:moveTo>
                <a:cubicBezTo>
                  <a:pt x="1329645" y="238584"/>
                  <a:pt x="1503186" y="271001"/>
                  <a:pt x="1689187" y="350179"/>
                </a:cubicBezTo>
                <a:cubicBezTo>
                  <a:pt x="2433189" y="666891"/>
                  <a:pt x="1948023" y="1687586"/>
                  <a:pt x="2710621" y="1600898"/>
                </a:cubicBezTo>
                <a:cubicBezTo>
                  <a:pt x="3825639" y="1474187"/>
                  <a:pt x="4482830" y="2597580"/>
                  <a:pt x="3828718" y="3279152"/>
                </a:cubicBezTo>
                <a:cubicBezTo>
                  <a:pt x="2948154" y="4196533"/>
                  <a:pt x="2086923" y="3046174"/>
                  <a:pt x="1742260" y="3548332"/>
                </a:cubicBezTo>
                <a:cubicBezTo>
                  <a:pt x="1285662" y="4213157"/>
                  <a:pt x="731169" y="4328785"/>
                  <a:pt x="390691" y="4065884"/>
                </a:cubicBezTo>
                <a:cubicBezTo>
                  <a:pt x="-218229" y="3595617"/>
                  <a:pt x="414702" y="3344169"/>
                  <a:pt x="573305" y="2534903"/>
                </a:cubicBezTo>
                <a:cubicBezTo>
                  <a:pt x="731539" y="1727484"/>
                  <a:pt x="-344939" y="1834861"/>
                  <a:pt x="115354" y="989021"/>
                </a:cubicBezTo>
                <a:cubicBezTo>
                  <a:pt x="329245" y="595963"/>
                  <a:pt x="689079" y="254993"/>
                  <a:pt x="1169503" y="242687"/>
                </a:cubicBezTo>
                <a:close/>
                <a:moveTo>
                  <a:pt x="2949977" y="173"/>
                </a:moveTo>
                <a:cubicBezTo>
                  <a:pt x="3065228" y="4050"/>
                  <a:pt x="3180882" y="72671"/>
                  <a:pt x="3228906" y="177416"/>
                </a:cubicBezTo>
                <a:cubicBezTo>
                  <a:pt x="3374085" y="494005"/>
                  <a:pt x="2943348" y="596826"/>
                  <a:pt x="3265971" y="743977"/>
                </a:cubicBezTo>
                <a:cubicBezTo>
                  <a:pt x="3436887" y="821923"/>
                  <a:pt x="3424080" y="987544"/>
                  <a:pt x="3303158" y="1087533"/>
                </a:cubicBezTo>
                <a:cubicBezTo>
                  <a:pt x="3203539" y="1169913"/>
                  <a:pt x="2986693" y="1215228"/>
                  <a:pt x="2852225" y="1109944"/>
                </a:cubicBezTo>
                <a:cubicBezTo>
                  <a:pt x="2675768" y="971782"/>
                  <a:pt x="2550782" y="815767"/>
                  <a:pt x="2506328" y="590300"/>
                </a:cubicBezTo>
                <a:cubicBezTo>
                  <a:pt x="2470619" y="409040"/>
                  <a:pt x="2613214" y="203890"/>
                  <a:pt x="2757655" y="69300"/>
                </a:cubicBezTo>
                <a:cubicBezTo>
                  <a:pt x="2811820" y="18829"/>
                  <a:pt x="2880826" y="-2153"/>
                  <a:pt x="2949977" y="173"/>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925541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1" name="Picture Placeholder 10">
            <a:extLst>
              <a:ext uri="{FF2B5EF4-FFF2-40B4-BE49-F238E27FC236}">
                <a16:creationId xmlns:a16="http://schemas.microsoft.com/office/drawing/2014/main" id="{EA56BBFA-EB74-4CED-87B8-03873AF6D1E4}"/>
              </a:ext>
            </a:extLst>
          </p:cNvPr>
          <p:cNvSpPr>
            <a:spLocks noGrp="1"/>
          </p:cNvSpPr>
          <p:nvPr>
            <p:ph type="pic" sz="quarter" idx="13"/>
          </p:nvPr>
        </p:nvSpPr>
        <p:spPr>
          <a:xfrm>
            <a:off x="852116" y="1219632"/>
            <a:ext cx="3386195" cy="4100747"/>
          </a:xfrm>
          <a:custGeom>
            <a:avLst/>
            <a:gdLst>
              <a:gd name="connsiteX0" fmla="*/ 965225 w 3386195"/>
              <a:gd name="connsiteY0" fmla="*/ 2437962 h 4100747"/>
              <a:gd name="connsiteX1" fmla="*/ 747990 w 3386195"/>
              <a:gd name="connsiteY1" fmla="*/ 2665134 h 4100747"/>
              <a:gd name="connsiteX2" fmla="*/ 964486 w 3386195"/>
              <a:gd name="connsiteY2" fmla="*/ 2768790 h 4100747"/>
              <a:gd name="connsiteX3" fmla="*/ 965225 w 3386195"/>
              <a:gd name="connsiteY3" fmla="*/ 2437962 h 4100747"/>
              <a:gd name="connsiteX4" fmla="*/ 2287613 w 3386195"/>
              <a:gd name="connsiteY4" fmla="*/ 1938826 h 4100747"/>
              <a:gd name="connsiteX5" fmla="*/ 2184470 w 3386195"/>
              <a:gd name="connsiteY5" fmla="*/ 2424803 h 4100747"/>
              <a:gd name="connsiteX6" fmla="*/ 2251136 w 3386195"/>
              <a:gd name="connsiteY6" fmla="*/ 2845582 h 4100747"/>
              <a:gd name="connsiteX7" fmla="*/ 2660788 w 3386195"/>
              <a:gd name="connsiteY7" fmla="*/ 2765884 h 4100747"/>
              <a:gd name="connsiteX8" fmla="*/ 2558406 w 3386195"/>
              <a:gd name="connsiteY8" fmla="*/ 2694733 h 4100747"/>
              <a:gd name="connsiteX9" fmla="*/ 2513644 w 3386195"/>
              <a:gd name="connsiteY9" fmla="*/ 2492865 h 4100747"/>
              <a:gd name="connsiteX10" fmla="*/ 2287613 w 3386195"/>
              <a:gd name="connsiteY10" fmla="*/ 1938826 h 4100747"/>
              <a:gd name="connsiteX11" fmla="*/ 919690 w 3386195"/>
              <a:gd name="connsiteY11" fmla="*/ 1782869 h 4100747"/>
              <a:gd name="connsiteX12" fmla="*/ 840541 w 3386195"/>
              <a:gd name="connsiteY12" fmla="*/ 2149589 h 4100747"/>
              <a:gd name="connsiteX13" fmla="*/ 947247 w 3386195"/>
              <a:gd name="connsiteY13" fmla="*/ 1998444 h 4100747"/>
              <a:gd name="connsiteX14" fmla="*/ 1637346 w 3386195"/>
              <a:gd name="connsiteY14" fmla="*/ 666 h 4100747"/>
              <a:gd name="connsiteX15" fmla="*/ 1720188 w 3386195"/>
              <a:gd name="connsiteY15" fmla="*/ 6682 h 4100747"/>
              <a:gd name="connsiteX16" fmla="*/ 2085893 w 3386195"/>
              <a:gd name="connsiteY16" fmla="*/ 442072 h 4100747"/>
              <a:gd name="connsiteX17" fmla="*/ 2041147 w 3386195"/>
              <a:gd name="connsiteY17" fmla="*/ 636514 h 4100747"/>
              <a:gd name="connsiteX18" fmla="*/ 2012179 w 3386195"/>
              <a:gd name="connsiteY18" fmla="*/ 885446 h 4100747"/>
              <a:gd name="connsiteX19" fmla="*/ 1932791 w 3386195"/>
              <a:gd name="connsiteY19" fmla="*/ 1063852 h 4100747"/>
              <a:gd name="connsiteX20" fmla="*/ 2432954 w 3386195"/>
              <a:gd name="connsiteY20" fmla="*/ 1275094 h 4100747"/>
              <a:gd name="connsiteX21" fmla="*/ 2519650 w 3386195"/>
              <a:gd name="connsiteY21" fmla="*/ 1354337 h 4100747"/>
              <a:gd name="connsiteX22" fmla="*/ 2594279 w 3386195"/>
              <a:gd name="connsiteY22" fmla="*/ 1059320 h 4100747"/>
              <a:gd name="connsiteX23" fmla="*/ 3157520 w 3386195"/>
              <a:gd name="connsiteY23" fmla="*/ 1152209 h 4100747"/>
              <a:gd name="connsiteX24" fmla="*/ 3230534 w 3386195"/>
              <a:gd name="connsiteY24" fmla="*/ 979377 h 4100747"/>
              <a:gd name="connsiteX25" fmla="*/ 3321843 w 3386195"/>
              <a:gd name="connsiteY25" fmla="*/ 985496 h 4100747"/>
              <a:gd name="connsiteX26" fmla="*/ 3265699 w 3386195"/>
              <a:gd name="connsiteY26" fmla="*/ 1183746 h 4100747"/>
              <a:gd name="connsiteX27" fmla="*/ 3065024 w 3386195"/>
              <a:gd name="connsiteY27" fmla="*/ 1892915 h 4100747"/>
              <a:gd name="connsiteX28" fmla="*/ 3147640 w 3386195"/>
              <a:gd name="connsiteY28" fmla="*/ 2033032 h 4100747"/>
              <a:gd name="connsiteX29" fmla="*/ 3129126 w 3386195"/>
              <a:gd name="connsiteY29" fmla="*/ 2215517 h 4100747"/>
              <a:gd name="connsiteX30" fmla="*/ 3043909 w 3386195"/>
              <a:gd name="connsiteY30" fmla="*/ 2301813 h 4100747"/>
              <a:gd name="connsiteX31" fmla="*/ 2948635 w 3386195"/>
              <a:gd name="connsiteY31" fmla="*/ 2350575 h 4100747"/>
              <a:gd name="connsiteX32" fmla="*/ 2950669 w 3386195"/>
              <a:gd name="connsiteY32" fmla="*/ 2503578 h 4100747"/>
              <a:gd name="connsiteX33" fmla="*/ 2905681 w 3386195"/>
              <a:gd name="connsiteY33" fmla="*/ 2629142 h 4100747"/>
              <a:gd name="connsiteX34" fmla="*/ 3307900 w 3386195"/>
              <a:gd name="connsiteY34" fmla="*/ 2656095 h 4100747"/>
              <a:gd name="connsiteX35" fmla="*/ 3191766 w 3386195"/>
              <a:gd name="connsiteY35" fmla="*/ 3199492 h 4100747"/>
              <a:gd name="connsiteX36" fmla="*/ 2606053 w 3386195"/>
              <a:gd name="connsiteY36" fmla="*/ 3441973 h 4100747"/>
              <a:gd name="connsiteX37" fmla="*/ 2767468 w 3386195"/>
              <a:gd name="connsiteY37" fmla="*/ 3685376 h 4100747"/>
              <a:gd name="connsiteX38" fmla="*/ 2432210 w 3386195"/>
              <a:gd name="connsiteY38" fmla="*/ 3938356 h 4100747"/>
              <a:gd name="connsiteX39" fmla="*/ 1960844 w 3386195"/>
              <a:gd name="connsiteY39" fmla="*/ 3753617 h 4100747"/>
              <a:gd name="connsiteX40" fmla="*/ 1654644 w 3386195"/>
              <a:gd name="connsiteY40" fmla="*/ 3935396 h 4100747"/>
              <a:gd name="connsiteX41" fmla="*/ 1502486 w 3386195"/>
              <a:gd name="connsiteY41" fmla="*/ 3741474 h 4100747"/>
              <a:gd name="connsiteX42" fmla="*/ 1310603 w 3386195"/>
              <a:gd name="connsiteY42" fmla="*/ 3863196 h 4100747"/>
              <a:gd name="connsiteX43" fmla="*/ 899102 w 3386195"/>
              <a:gd name="connsiteY43" fmla="*/ 3970486 h 4100747"/>
              <a:gd name="connsiteX44" fmla="*/ 470919 w 3386195"/>
              <a:gd name="connsiteY44" fmla="*/ 4058085 h 4100747"/>
              <a:gd name="connsiteX45" fmla="*/ 650621 w 3386195"/>
              <a:gd name="connsiteY45" fmla="*/ 3568095 h 4100747"/>
              <a:gd name="connsiteX46" fmla="*/ 812742 w 3386195"/>
              <a:gd name="connsiteY46" fmla="*/ 3523813 h 4100747"/>
              <a:gd name="connsiteX47" fmla="*/ 69047 w 3386195"/>
              <a:gd name="connsiteY47" fmla="*/ 2469627 h 4100747"/>
              <a:gd name="connsiteX48" fmla="*/ 521851 w 3386195"/>
              <a:gd name="connsiteY48" fmla="*/ 2475112 h 4100747"/>
              <a:gd name="connsiteX49" fmla="*/ 671501 w 3386195"/>
              <a:gd name="connsiteY49" fmla="*/ 1248205 h 4100747"/>
              <a:gd name="connsiteX50" fmla="*/ 1345411 w 3386195"/>
              <a:gd name="connsiteY50" fmla="*/ 968772 h 4100747"/>
              <a:gd name="connsiteX51" fmla="*/ 1354789 w 3386195"/>
              <a:gd name="connsiteY51" fmla="*/ 828821 h 4100747"/>
              <a:gd name="connsiteX52" fmla="*/ 1246101 w 3386195"/>
              <a:gd name="connsiteY52" fmla="*/ 676956 h 4100747"/>
              <a:gd name="connsiteX53" fmla="*/ 1300865 w 3386195"/>
              <a:gd name="connsiteY53" fmla="*/ 580335 h 4100747"/>
              <a:gd name="connsiteX54" fmla="*/ 1269786 w 3386195"/>
              <a:gd name="connsiteY54" fmla="*/ 182798 h 4100747"/>
              <a:gd name="connsiteX55" fmla="*/ 1637346 w 3386195"/>
              <a:gd name="connsiteY55" fmla="*/ 666 h 410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6195" h="4100747">
                <a:moveTo>
                  <a:pt x="965225" y="2437962"/>
                </a:moveTo>
                <a:lnTo>
                  <a:pt x="747990" y="2665134"/>
                </a:lnTo>
                <a:cubicBezTo>
                  <a:pt x="747990" y="2665134"/>
                  <a:pt x="954182" y="2786101"/>
                  <a:pt x="964486" y="2768790"/>
                </a:cubicBezTo>
                <a:cubicBezTo>
                  <a:pt x="974789" y="2751479"/>
                  <a:pt x="965225" y="2437962"/>
                  <a:pt x="965225" y="2437962"/>
                </a:cubicBezTo>
                <a:close/>
                <a:moveTo>
                  <a:pt x="2287613" y="1938826"/>
                </a:moveTo>
                <a:cubicBezTo>
                  <a:pt x="2287613" y="1938826"/>
                  <a:pt x="2196597" y="2290750"/>
                  <a:pt x="2184470" y="2424803"/>
                </a:cubicBezTo>
                <a:cubicBezTo>
                  <a:pt x="2172363" y="2558571"/>
                  <a:pt x="2236915" y="2840343"/>
                  <a:pt x="2251136" y="2845582"/>
                </a:cubicBezTo>
                <a:cubicBezTo>
                  <a:pt x="2409448" y="2905051"/>
                  <a:pt x="2660788" y="2765884"/>
                  <a:pt x="2660788" y="2765884"/>
                </a:cubicBezTo>
                <a:cubicBezTo>
                  <a:pt x="2660788" y="2765884"/>
                  <a:pt x="2592167" y="2736712"/>
                  <a:pt x="2558406" y="2694733"/>
                </a:cubicBezTo>
                <a:cubicBezTo>
                  <a:pt x="2524361" y="2652735"/>
                  <a:pt x="2516163" y="2502177"/>
                  <a:pt x="2513644" y="2492865"/>
                </a:cubicBezTo>
                <a:cubicBezTo>
                  <a:pt x="2511144" y="2483268"/>
                  <a:pt x="2287613" y="1938826"/>
                  <a:pt x="2287613" y="1938826"/>
                </a:cubicBezTo>
                <a:close/>
                <a:moveTo>
                  <a:pt x="919690" y="1782869"/>
                </a:moveTo>
                <a:lnTo>
                  <a:pt x="840541" y="2149589"/>
                </a:lnTo>
                <a:lnTo>
                  <a:pt x="947247" y="1998444"/>
                </a:lnTo>
                <a:close/>
                <a:moveTo>
                  <a:pt x="1637346" y="666"/>
                </a:moveTo>
                <a:cubicBezTo>
                  <a:pt x="1663075" y="1649"/>
                  <a:pt x="1690600" y="3699"/>
                  <a:pt x="1720188" y="6682"/>
                </a:cubicBezTo>
                <a:cubicBezTo>
                  <a:pt x="2069020" y="41487"/>
                  <a:pt x="2066330" y="367328"/>
                  <a:pt x="2085893" y="442072"/>
                </a:cubicBezTo>
                <a:cubicBezTo>
                  <a:pt x="2105173" y="516797"/>
                  <a:pt x="2041147" y="636514"/>
                  <a:pt x="2041147" y="636514"/>
                </a:cubicBezTo>
                <a:cubicBezTo>
                  <a:pt x="2041147" y="636514"/>
                  <a:pt x="2028071" y="831651"/>
                  <a:pt x="2012179" y="885446"/>
                </a:cubicBezTo>
                <a:cubicBezTo>
                  <a:pt x="1996269" y="939527"/>
                  <a:pt x="1932791" y="1063852"/>
                  <a:pt x="1932791" y="1063852"/>
                </a:cubicBezTo>
                <a:cubicBezTo>
                  <a:pt x="1932791" y="1063852"/>
                  <a:pt x="2411350" y="1230787"/>
                  <a:pt x="2432954" y="1275094"/>
                </a:cubicBezTo>
                <a:cubicBezTo>
                  <a:pt x="2454558" y="1319402"/>
                  <a:pt x="2519650" y="1354337"/>
                  <a:pt x="2519650" y="1354337"/>
                </a:cubicBezTo>
                <a:lnTo>
                  <a:pt x="2594279" y="1059320"/>
                </a:lnTo>
                <a:lnTo>
                  <a:pt x="3157520" y="1152209"/>
                </a:lnTo>
                <a:lnTo>
                  <a:pt x="3230534" y="979377"/>
                </a:lnTo>
                <a:lnTo>
                  <a:pt x="3321843" y="985496"/>
                </a:lnTo>
                <a:lnTo>
                  <a:pt x="3265699" y="1183746"/>
                </a:lnTo>
                <a:lnTo>
                  <a:pt x="3065024" y="1892915"/>
                </a:lnTo>
                <a:cubicBezTo>
                  <a:pt x="3065024" y="1892915"/>
                  <a:pt x="3151720" y="1972158"/>
                  <a:pt x="3147640" y="2033032"/>
                </a:cubicBezTo>
                <a:cubicBezTo>
                  <a:pt x="3143542" y="2094190"/>
                  <a:pt x="3129126" y="2215517"/>
                  <a:pt x="3129126" y="2215517"/>
                </a:cubicBezTo>
                <a:cubicBezTo>
                  <a:pt x="3129126" y="2215517"/>
                  <a:pt x="3075585" y="2285363"/>
                  <a:pt x="3043909" y="2301813"/>
                </a:cubicBezTo>
                <a:cubicBezTo>
                  <a:pt x="3012252" y="2317978"/>
                  <a:pt x="2948635" y="2350575"/>
                  <a:pt x="2948635" y="2350575"/>
                </a:cubicBezTo>
                <a:cubicBezTo>
                  <a:pt x="2948635" y="2350575"/>
                  <a:pt x="2965340" y="2467987"/>
                  <a:pt x="2950669" y="2503578"/>
                </a:cubicBezTo>
                <a:cubicBezTo>
                  <a:pt x="2935978" y="2539453"/>
                  <a:pt x="2905681" y="2629142"/>
                  <a:pt x="2905681" y="2629142"/>
                </a:cubicBezTo>
                <a:cubicBezTo>
                  <a:pt x="2905681" y="2629142"/>
                  <a:pt x="3252205" y="2480924"/>
                  <a:pt x="3307900" y="2656095"/>
                </a:cubicBezTo>
                <a:cubicBezTo>
                  <a:pt x="3363594" y="2831267"/>
                  <a:pt x="3499442" y="3085244"/>
                  <a:pt x="3191766" y="3199492"/>
                </a:cubicBezTo>
                <a:cubicBezTo>
                  <a:pt x="2884111" y="3313455"/>
                  <a:pt x="2606053" y="3441973"/>
                  <a:pt x="2606053" y="3441973"/>
                </a:cubicBezTo>
                <a:cubicBezTo>
                  <a:pt x="2606053" y="3441973"/>
                  <a:pt x="2793850" y="3564565"/>
                  <a:pt x="2767468" y="3685376"/>
                </a:cubicBezTo>
                <a:cubicBezTo>
                  <a:pt x="2741104" y="3805903"/>
                  <a:pt x="2545942" y="3976550"/>
                  <a:pt x="2432210" y="3938356"/>
                </a:cubicBezTo>
                <a:cubicBezTo>
                  <a:pt x="2318192" y="3900142"/>
                  <a:pt x="1974295" y="3736231"/>
                  <a:pt x="1960844" y="3753617"/>
                </a:cubicBezTo>
                <a:cubicBezTo>
                  <a:pt x="1947373" y="3771287"/>
                  <a:pt x="1696092" y="3956461"/>
                  <a:pt x="1654644" y="3935396"/>
                </a:cubicBezTo>
                <a:cubicBezTo>
                  <a:pt x="1613214" y="3914046"/>
                  <a:pt x="1502486" y="3741474"/>
                  <a:pt x="1502486" y="3741474"/>
                </a:cubicBezTo>
                <a:cubicBezTo>
                  <a:pt x="1502486" y="3741474"/>
                  <a:pt x="1391321" y="3844032"/>
                  <a:pt x="1310603" y="3863196"/>
                </a:cubicBezTo>
                <a:cubicBezTo>
                  <a:pt x="1229601" y="3882340"/>
                  <a:pt x="981743" y="3926878"/>
                  <a:pt x="899102" y="3970486"/>
                </a:cubicBezTo>
                <a:cubicBezTo>
                  <a:pt x="816763" y="4013828"/>
                  <a:pt x="511803" y="4177118"/>
                  <a:pt x="470919" y="4058085"/>
                </a:cubicBezTo>
                <a:cubicBezTo>
                  <a:pt x="429751" y="3939034"/>
                  <a:pt x="538782" y="3591174"/>
                  <a:pt x="650621" y="3568095"/>
                </a:cubicBezTo>
                <a:cubicBezTo>
                  <a:pt x="762480" y="3544732"/>
                  <a:pt x="843681" y="3552460"/>
                  <a:pt x="812742" y="3523813"/>
                </a:cubicBezTo>
                <a:cubicBezTo>
                  <a:pt x="311319" y="3058471"/>
                  <a:pt x="-186003" y="2804844"/>
                  <a:pt x="69047" y="2469627"/>
                </a:cubicBezTo>
                <a:cubicBezTo>
                  <a:pt x="247921" y="2235027"/>
                  <a:pt x="521851" y="2475112"/>
                  <a:pt x="521851" y="2475112"/>
                </a:cubicBezTo>
                <a:cubicBezTo>
                  <a:pt x="521851" y="2475112"/>
                  <a:pt x="472541" y="1381739"/>
                  <a:pt x="671501" y="1248205"/>
                </a:cubicBezTo>
                <a:cubicBezTo>
                  <a:pt x="870177" y="1114652"/>
                  <a:pt x="1345411" y="968772"/>
                  <a:pt x="1345411" y="968772"/>
                </a:cubicBezTo>
                <a:lnTo>
                  <a:pt x="1354789" y="828821"/>
                </a:lnTo>
                <a:cubicBezTo>
                  <a:pt x="1354789" y="828821"/>
                  <a:pt x="1253550" y="800321"/>
                  <a:pt x="1246101" y="676956"/>
                </a:cubicBezTo>
                <a:cubicBezTo>
                  <a:pt x="1240406" y="587141"/>
                  <a:pt x="1300865" y="580335"/>
                  <a:pt x="1300865" y="580335"/>
                </a:cubicBezTo>
                <a:cubicBezTo>
                  <a:pt x="1300865" y="580335"/>
                  <a:pt x="1160782" y="346933"/>
                  <a:pt x="1269786" y="182798"/>
                </a:cubicBezTo>
                <a:cubicBezTo>
                  <a:pt x="1365166" y="39180"/>
                  <a:pt x="1457246" y="-6215"/>
                  <a:pt x="1637346" y="666"/>
                </a:cubicBezTo>
                <a:close/>
              </a:path>
            </a:pathLst>
          </a:custGeom>
        </p:spPr>
        <p:txBody>
          <a:bodyPr wrap="square">
            <a:noAutofit/>
          </a:bodyPr>
          <a:lstStyle/>
          <a:p>
            <a:endParaRPr lang="en-US"/>
          </a:p>
        </p:txBody>
      </p:sp>
    </p:spTree>
    <p:extLst>
      <p:ext uri="{BB962C8B-B14F-4D97-AF65-F5344CB8AC3E}">
        <p14:creationId xmlns:p14="http://schemas.microsoft.com/office/powerpoint/2010/main" val="2217217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5" name="Graphic 3">
            <a:extLst>
              <a:ext uri="{FF2B5EF4-FFF2-40B4-BE49-F238E27FC236}">
                <a16:creationId xmlns:a16="http://schemas.microsoft.com/office/drawing/2014/main" id="{AFEF23C0-BF1F-4C9C-BC80-F1E69E4A3B70}"/>
              </a:ext>
            </a:extLst>
          </p:cNvPr>
          <p:cNvSpPr/>
          <p:nvPr userDrawn="1"/>
        </p:nvSpPr>
        <p:spPr>
          <a:xfrm>
            <a:off x="707816" y="1122948"/>
            <a:ext cx="5051302" cy="4370961"/>
          </a:xfrm>
          <a:custGeom>
            <a:avLst/>
            <a:gdLst>
              <a:gd name="connsiteX0" fmla="*/ 5161434 w 5162550"/>
              <a:gd name="connsiteY0" fmla="*/ 2179725 h 4467225"/>
              <a:gd name="connsiteX1" fmla="*/ 5159053 w 5162550"/>
              <a:gd name="connsiteY1" fmla="*/ 2178487 h 4467225"/>
              <a:gd name="connsiteX2" fmla="*/ 3764307 w 5162550"/>
              <a:gd name="connsiteY2" fmla="*/ 2178487 h 4467225"/>
              <a:gd name="connsiteX3" fmla="*/ 3200998 w 5162550"/>
              <a:gd name="connsiteY3" fmla="*/ 3432548 h 4467225"/>
              <a:gd name="connsiteX4" fmla="*/ 3088604 w 5162550"/>
              <a:gd name="connsiteY4" fmla="*/ 3447407 h 4467225"/>
              <a:gd name="connsiteX5" fmla="*/ 2888674 w 5162550"/>
              <a:gd name="connsiteY5" fmla="*/ 3118890 h 4467225"/>
              <a:gd name="connsiteX6" fmla="*/ 2988686 w 5162550"/>
              <a:gd name="connsiteY6" fmla="*/ 2053423 h 4467225"/>
              <a:gd name="connsiteX7" fmla="*/ 2790757 w 5162550"/>
              <a:gd name="connsiteY7" fmla="*/ 1534025 h 4467225"/>
              <a:gd name="connsiteX8" fmla="*/ 2470336 w 5162550"/>
              <a:gd name="connsiteY8" fmla="*/ 1327904 h 4467225"/>
              <a:gd name="connsiteX9" fmla="*/ 2759610 w 5162550"/>
              <a:gd name="connsiteY9" fmla="*/ 856131 h 4467225"/>
              <a:gd name="connsiteX10" fmla="*/ 2762182 w 5162550"/>
              <a:gd name="connsiteY10" fmla="*/ 854226 h 4467225"/>
              <a:gd name="connsiteX11" fmla="*/ 3088222 w 5162550"/>
              <a:gd name="connsiteY11" fmla="*/ 842320 h 4467225"/>
              <a:gd name="connsiteX12" fmla="*/ 3090128 w 5162550"/>
              <a:gd name="connsiteY12" fmla="*/ 837462 h 4467225"/>
              <a:gd name="connsiteX13" fmla="*/ 2852383 w 5162550"/>
              <a:gd name="connsiteY13" fmla="*/ 607433 h 4467225"/>
              <a:gd name="connsiteX14" fmla="*/ 2854765 w 5162550"/>
              <a:gd name="connsiteY14" fmla="*/ 602575 h 4467225"/>
              <a:gd name="connsiteX15" fmla="*/ 3158898 w 5162550"/>
              <a:gd name="connsiteY15" fmla="*/ 650867 h 4467225"/>
              <a:gd name="connsiteX16" fmla="*/ 3161374 w 5162550"/>
              <a:gd name="connsiteY16" fmla="*/ 646105 h 4467225"/>
              <a:gd name="connsiteX17" fmla="*/ 2873434 w 5162550"/>
              <a:gd name="connsiteY17" fmla="*/ 284821 h 4467225"/>
              <a:gd name="connsiteX18" fmla="*/ 2542726 w 5162550"/>
              <a:gd name="connsiteY18" fmla="*/ 46030 h 4467225"/>
              <a:gd name="connsiteX19" fmla="*/ 2542726 w 5162550"/>
              <a:gd name="connsiteY19" fmla="*/ 46030 h 4467225"/>
              <a:gd name="connsiteX20" fmla="*/ 1651852 w 5162550"/>
              <a:gd name="connsiteY20" fmla="*/ 202144 h 4467225"/>
              <a:gd name="connsiteX21" fmla="*/ 1650709 w 5162550"/>
              <a:gd name="connsiteY21" fmla="*/ 990243 h 4467225"/>
              <a:gd name="connsiteX22" fmla="*/ 1650233 w 5162550"/>
              <a:gd name="connsiteY22" fmla="*/ 993672 h 4467225"/>
              <a:gd name="connsiteX23" fmla="*/ 1496404 w 5162550"/>
              <a:gd name="connsiteY23" fmla="*/ 1147501 h 4467225"/>
              <a:gd name="connsiteX24" fmla="*/ 1494785 w 5162550"/>
              <a:gd name="connsiteY24" fmla="*/ 1148263 h 4467225"/>
              <a:gd name="connsiteX25" fmla="*/ 540380 w 5162550"/>
              <a:gd name="connsiteY25" fmla="*/ 1488019 h 4467225"/>
              <a:gd name="connsiteX26" fmla="*/ 329116 w 5162550"/>
              <a:gd name="connsiteY26" fmla="*/ 3288244 h 4467225"/>
              <a:gd name="connsiteX27" fmla="*/ 217 w 5162550"/>
              <a:gd name="connsiteY27" fmla="*/ 4352854 h 4467225"/>
              <a:gd name="connsiteX28" fmla="*/ 2789 w 5162550"/>
              <a:gd name="connsiteY28" fmla="*/ 4356759 h 4467225"/>
              <a:gd name="connsiteX29" fmla="*/ 301112 w 5162550"/>
              <a:gd name="connsiteY29" fmla="*/ 4356759 h 4467225"/>
              <a:gd name="connsiteX30" fmla="*/ 302065 w 5162550"/>
              <a:gd name="connsiteY30" fmla="*/ 4356569 h 4467225"/>
              <a:gd name="connsiteX31" fmla="*/ 1329717 w 5162550"/>
              <a:gd name="connsiteY31" fmla="*/ 3986522 h 4467225"/>
              <a:gd name="connsiteX32" fmla="*/ 1330860 w 5162550"/>
              <a:gd name="connsiteY32" fmla="*/ 3986332 h 4467225"/>
              <a:gd name="connsiteX33" fmla="*/ 1473735 w 5162550"/>
              <a:gd name="connsiteY33" fmla="*/ 3995190 h 4467225"/>
              <a:gd name="connsiteX34" fmla="*/ 1476307 w 5162550"/>
              <a:gd name="connsiteY34" fmla="*/ 3998809 h 4467225"/>
              <a:gd name="connsiteX35" fmla="*/ 1459638 w 5162550"/>
              <a:gd name="connsiteY35" fmla="*/ 4057007 h 4467225"/>
              <a:gd name="connsiteX36" fmla="*/ 1461543 w 5162550"/>
              <a:gd name="connsiteY36" fmla="*/ 4060532 h 4467225"/>
              <a:gd name="connsiteX37" fmla="*/ 1977512 w 5162550"/>
              <a:gd name="connsiteY37" fmla="*/ 4205502 h 4467225"/>
              <a:gd name="connsiteX38" fmla="*/ 3020309 w 5162550"/>
              <a:gd name="connsiteY38" fmla="*/ 4476488 h 4467225"/>
              <a:gd name="connsiteX39" fmla="*/ 4562502 w 5162550"/>
              <a:gd name="connsiteY39" fmla="*/ 3793832 h 4467225"/>
              <a:gd name="connsiteX40" fmla="*/ 4563740 w 5162550"/>
              <a:gd name="connsiteY40" fmla="*/ 3792498 h 4467225"/>
              <a:gd name="connsiteX41" fmla="*/ 5160387 w 5162550"/>
              <a:gd name="connsiteY41" fmla="*/ 2314599 h 4467225"/>
              <a:gd name="connsiteX42" fmla="*/ 5161434 w 5162550"/>
              <a:gd name="connsiteY42" fmla="*/ 2179725 h 4467225"/>
              <a:gd name="connsiteX43" fmla="*/ 2490053 w 5162550"/>
              <a:gd name="connsiteY43" fmla="*/ 3587044 h 4467225"/>
              <a:gd name="connsiteX44" fmla="*/ 2342796 w 5162550"/>
              <a:gd name="connsiteY44" fmla="*/ 3639907 h 4467225"/>
              <a:gd name="connsiteX45" fmla="*/ 2181823 w 5162550"/>
              <a:gd name="connsiteY45" fmla="*/ 3692485 h 4467225"/>
              <a:gd name="connsiteX46" fmla="*/ 2207922 w 5162550"/>
              <a:gd name="connsiteY46" fmla="*/ 3281196 h 4467225"/>
              <a:gd name="connsiteX47" fmla="*/ 2237545 w 5162550"/>
              <a:gd name="connsiteY47" fmla="*/ 2944487 h 4467225"/>
              <a:gd name="connsiteX48" fmla="*/ 2364037 w 5162550"/>
              <a:gd name="connsiteY48" fmla="*/ 2675216 h 4467225"/>
              <a:gd name="connsiteX49" fmla="*/ 2387563 w 5162550"/>
              <a:gd name="connsiteY49" fmla="*/ 2606350 h 4467225"/>
              <a:gd name="connsiteX50" fmla="*/ 2435474 w 5162550"/>
              <a:gd name="connsiteY50" fmla="*/ 2963823 h 4467225"/>
              <a:gd name="connsiteX51" fmla="*/ 2484433 w 5162550"/>
              <a:gd name="connsiteY51" fmla="*/ 3245477 h 4467225"/>
              <a:gd name="connsiteX52" fmla="*/ 2639595 w 5162550"/>
              <a:gd name="connsiteY52" fmla="*/ 3544657 h 4467225"/>
              <a:gd name="connsiteX53" fmla="*/ 2490053 w 5162550"/>
              <a:gd name="connsiteY53" fmla="*/ 3587044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62550" h="4467225">
                <a:moveTo>
                  <a:pt x="5161434" y="2179725"/>
                </a:moveTo>
                <a:cubicBezTo>
                  <a:pt x="5160958" y="2178868"/>
                  <a:pt x="5160100" y="2178487"/>
                  <a:pt x="5159053" y="2178487"/>
                </a:cubicBezTo>
                <a:cubicBezTo>
                  <a:pt x="5111809" y="2179058"/>
                  <a:pt x="3881464" y="2194965"/>
                  <a:pt x="3764307" y="2178487"/>
                </a:cubicBezTo>
                <a:cubicBezTo>
                  <a:pt x="3664104" y="2164295"/>
                  <a:pt x="3311679" y="3123652"/>
                  <a:pt x="3200998" y="3432548"/>
                </a:cubicBezTo>
                <a:cubicBezTo>
                  <a:pt x="3164232" y="3437406"/>
                  <a:pt x="3125465" y="3442645"/>
                  <a:pt x="3088604" y="3447407"/>
                </a:cubicBezTo>
                <a:cubicBezTo>
                  <a:pt x="3013165" y="3324820"/>
                  <a:pt x="2888769" y="3120224"/>
                  <a:pt x="2888674" y="3118890"/>
                </a:cubicBezTo>
                <a:cubicBezTo>
                  <a:pt x="2882482" y="2817995"/>
                  <a:pt x="3014213" y="2312503"/>
                  <a:pt x="2988686" y="2053423"/>
                </a:cubicBezTo>
                <a:cubicBezTo>
                  <a:pt x="2962112" y="1783961"/>
                  <a:pt x="2836667" y="1625846"/>
                  <a:pt x="2790757" y="1534025"/>
                </a:cubicBezTo>
                <a:cubicBezTo>
                  <a:pt x="2744846" y="1442204"/>
                  <a:pt x="2367085" y="1330762"/>
                  <a:pt x="2470336" y="1327904"/>
                </a:cubicBezTo>
                <a:cubicBezTo>
                  <a:pt x="2610925" y="1323999"/>
                  <a:pt x="2749704" y="888040"/>
                  <a:pt x="2759610" y="856131"/>
                </a:cubicBezTo>
                <a:cubicBezTo>
                  <a:pt x="2759991" y="854988"/>
                  <a:pt x="2760943" y="854226"/>
                  <a:pt x="2762182" y="854226"/>
                </a:cubicBezTo>
                <a:lnTo>
                  <a:pt x="3088222" y="842320"/>
                </a:lnTo>
                <a:cubicBezTo>
                  <a:pt x="3090699" y="842224"/>
                  <a:pt x="3091842" y="839176"/>
                  <a:pt x="3090128" y="837462"/>
                </a:cubicBezTo>
                <a:lnTo>
                  <a:pt x="2852383" y="607433"/>
                </a:lnTo>
                <a:cubicBezTo>
                  <a:pt x="2850383" y="605528"/>
                  <a:pt x="2852098" y="602194"/>
                  <a:pt x="2854765" y="602575"/>
                </a:cubicBezTo>
                <a:lnTo>
                  <a:pt x="3158898" y="650867"/>
                </a:lnTo>
                <a:cubicBezTo>
                  <a:pt x="3161565" y="651248"/>
                  <a:pt x="3163280" y="648105"/>
                  <a:pt x="3161374" y="646105"/>
                </a:cubicBezTo>
                <a:cubicBezTo>
                  <a:pt x="3125561" y="609719"/>
                  <a:pt x="2939728" y="417409"/>
                  <a:pt x="2873434" y="284821"/>
                </a:cubicBezTo>
                <a:cubicBezTo>
                  <a:pt x="2800282" y="138613"/>
                  <a:pt x="2545488" y="46982"/>
                  <a:pt x="2542726" y="46030"/>
                </a:cubicBezTo>
                <a:cubicBezTo>
                  <a:pt x="2542630" y="46030"/>
                  <a:pt x="2542726" y="46030"/>
                  <a:pt x="2542726" y="46030"/>
                </a:cubicBezTo>
                <a:cubicBezTo>
                  <a:pt x="2538535" y="44791"/>
                  <a:pt x="1944746" y="-127325"/>
                  <a:pt x="1651852" y="202144"/>
                </a:cubicBezTo>
                <a:cubicBezTo>
                  <a:pt x="1368769" y="520565"/>
                  <a:pt x="1630993" y="958429"/>
                  <a:pt x="1650709" y="990243"/>
                </a:cubicBezTo>
                <a:cubicBezTo>
                  <a:pt x="1651376" y="991386"/>
                  <a:pt x="1651186" y="992719"/>
                  <a:pt x="1650233" y="993672"/>
                </a:cubicBezTo>
                <a:lnTo>
                  <a:pt x="1496404" y="1147501"/>
                </a:lnTo>
                <a:cubicBezTo>
                  <a:pt x="1495928" y="1147977"/>
                  <a:pt x="1495452" y="1148263"/>
                  <a:pt x="1494785" y="1148263"/>
                </a:cubicBezTo>
                <a:cubicBezTo>
                  <a:pt x="1469068" y="1151215"/>
                  <a:pt x="899473" y="1218748"/>
                  <a:pt x="540380" y="1488019"/>
                </a:cubicBezTo>
                <a:cubicBezTo>
                  <a:pt x="173001" y="1763578"/>
                  <a:pt x="319972" y="3012686"/>
                  <a:pt x="329116" y="3288244"/>
                </a:cubicBezTo>
                <a:cubicBezTo>
                  <a:pt x="337974" y="3552468"/>
                  <a:pt x="25840" y="4292561"/>
                  <a:pt x="217" y="4352854"/>
                </a:cubicBezTo>
                <a:cubicBezTo>
                  <a:pt x="-545" y="4354759"/>
                  <a:pt x="789" y="4356759"/>
                  <a:pt x="2789" y="4356759"/>
                </a:cubicBezTo>
                <a:lnTo>
                  <a:pt x="301112" y="4356759"/>
                </a:lnTo>
                <a:cubicBezTo>
                  <a:pt x="301398" y="4356759"/>
                  <a:pt x="301779" y="4356664"/>
                  <a:pt x="302065" y="4356569"/>
                </a:cubicBezTo>
                <a:lnTo>
                  <a:pt x="1329717" y="3986522"/>
                </a:lnTo>
                <a:cubicBezTo>
                  <a:pt x="1330098" y="3986427"/>
                  <a:pt x="1330479" y="3986332"/>
                  <a:pt x="1330860" y="3986332"/>
                </a:cubicBezTo>
                <a:lnTo>
                  <a:pt x="1473735" y="3995190"/>
                </a:lnTo>
                <a:cubicBezTo>
                  <a:pt x="1475545" y="3995285"/>
                  <a:pt x="1476783" y="3997095"/>
                  <a:pt x="1476307" y="3998809"/>
                </a:cubicBezTo>
                <a:lnTo>
                  <a:pt x="1459638" y="4057007"/>
                </a:lnTo>
                <a:cubicBezTo>
                  <a:pt x="1459162" y="4058531"/>
                  <a:pt x="1460019" y="4060055"/>
                  <a:pt x="1461543" y="4060532"/>
                </a:cubicBezTo>
                <a:cubicBezTo>
                  <a:pt x="1488022" y="4068056"/>
                  <a:pt x="1709288" y="4130921"/>
                  <a:pt x="1977512" y="4205502"/>
                </a:cubicBezTo>
                <a:cubicBezTo>
                  <a:pt x="2408233" y="4325422"/>
                  <a:pt x="2960111" y="4475822"/>
                  <a:pt x="3020309" y="4476488"/>
                </a:cubicBezTo>
                <a:cubicBezTo>
                  <a:pt x="3162137" y="4478108"/>
                  <a:pt x="4523164" y="3813072"/>
                  <a:pt x="4562502" y="3793832"/>
                </a:cubicBezTo>
                <a:cubicBezTo>
                  <a:pt x="4563074" y="3793546"/>
                  <a:pt x="4563455" y="3793165"/>
                  <a:pt x="4563740" y="3792498"/>
                </a:cubicBezTo>
                <a:cubicBezTo>
                  <a:pt x="4580504" y="3753065"/>
                  <a:pt x="5142289" y="2432233"/>
                  <a:pt x="5160387" y="2314599"/>
                </a:cubicBezTo>
                <a:cubicBezTo>
                  <a:pt x="5176198" y="2212205"/>
                  <a:pt x="5164863" y="2185345"/>
                  <a:pt x="5161434" y="2179725"/>
                </a:cubicBezTo>
                <a:close/>
                <a:moveTo>
                  <a:pt x="2490053" y="3587044"/>
                </a:moveTo>
                <a:cubicBezTo>
                  <a:pt x="2342796" y="3639907"/>
                  <a:pt x="2380610" y="3630097"/>
                  <a:pt x="2342796" y="3639907"/>
                </a:cubicBezTo>
                <a:cubicBezTo>
                  <a:pt x="2340986" y="3640384"/>
                  <a:pt x="2322413" y="3647337"/>
                  <a:pt x="2181823" y="3692485"/>
                </a:cubicBezTo>
                <a:cubicBezTo>
                  <a:pt x="2181823" y="3692485"/>
                  <a:pt x="2207827" y="3281577"/>
                  <a:pt x="2207922" y="3281196"/>
                </a:cubicBezTo>
                <a:cubicBezTo>
                  <a:pt x="2213827" y="3267385"/>
                  <a:pt x="2233544" y="2964490"/>
                  <a:pt x="2237545" y="2944487"/>
                </a:cubicBezTo>
                <a:cubicBezTo>
                  <a:pt x="2241164" y="2926294"/>
                  <a:pt x="2342415" y="2719411"/>
                  <a:pt x="2364037" y="2675216"/>
                </a:cubicBezTo>
                <a:cubicBezTo>
                  <a:pt x="2365275" y="2672739"/>
                  <a:pt x="2387182" y="2603587"/>
                  <a:pt x="2387563" y="2606350"/>
                </a:cubicBezTo>
                <a:cubicBezTo>
                  <a:pt x="2394040" y="2653689"/>
                  <a:pt x="2423282" y="2812757"/>
                  <a:pt x="2435474" y="2963823"/>
                </a:cubicBezTo>
                <a:cubicBezTo>
                  <a:pt x="2447571" y="3112889"/>
                  <a:pt x="2468907" y="3180898"/>
                  <a:pt x="2484433" y="3245477"/>
                </a:cubicBezTo>
                <a:cubicBezTo>
                  <a:pt x="2514532" y="3370541"/>
                  <a:pt x="2639595" y="3544657"/>
                  <a:pt x="2639595" y="3544657"/>
                </a:cubicBezTo>
                <a:cubicBezTo>
                  <a:pt x="2640547" y="3545610"/>
                  <a:pt x="2491291" y="3586567"/>
                  <a:pt x="2490053" y="3587044"/>
                </a:cubicBezTo>
                <a:close/>
              </a:path>
            </a:pathLst>
          </a:custGeom>
          <a:gradFill>
            <a:gsLst>
              <a:gs pos="79000">
                <a:srgbClr val="1B88CC"/>
              </a:gs>
              <a:gs pos="0">
                <a:srgbClr val="5FEBCC"/>
              </a:gs>
            </a:gsLst>
            <a:lin ang="0" scaled="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19625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1D29F598-23FB-4DC2-80A5-F03229D82818}"/>
              </a:ext>
            </a:extLst>
          </p:cNvPr>
          <p:cNvSpPr>
            <a:spLocks noGrp="1"/>
          </p:cNvSpPr>
          <p:nvPr>
            <p:ph type="pic" sz="quarter" idx="13"/>
          </p:nvPr>
        </p:nvSpPr>
        <p:spPr>
          <a:xfrm>
            <a:off x="707816" y="1122949"/>
            <a:ext cx="5057200" cy="4380026"/>
          </a:xfrm>
          <a:custGeom>
            <a:avLst/>
            <a:gdLst>
              <a:gd name="connsiteX0" fmla="*/ 2336113 w 5057200"/>
              <a:gd name="connsiteY0" fmla="*/ 2550185 h 4380026"/>
              <a:gd name="connsiteX1" fmla="*/ 2313094 w 5057200"/>
              <a:gd name="connsiteY1" fmla="*/ 2617567 h 4380026"/>
              <a:gd name="connsiteX2" fmla="*/ 2189328 w 5057200"/>
              <a:gd name="connsiteY2" fmla="*/ 2881036 h 4380026"/>
              <a:gd name="connsiteX3" fmla="*/ 2160344 w 5057200"/>
              <a:gd name="connsiteY3" fmla="*/ 3210489 h 4380026"/>
              <a:gd name="connsiteX4" fmla="*/ 2134807 w 5057200"/>
              <a:gd name="connsiteY4" fmla="*/ 3612915 h 4380026"/>
              <a:gd name="connsiteX5" fmla="*/ 2292311 w 5057200"/>
              <a:gd name="connsiteY5" fmla="*/ 3561470 h 4380026"/>
              <a:gd name="connsiteX6" fmla="*/ 2436395 w 5057200"/>
              <a:gd name="connsiteY6" fmla="*/ 3509746 h 4380026"/>
              <a:gd name="connsiteX7" fmla="*/ 2582714 w 5057200"/>
              <a:gd name="connsiteY7" fmla="*/ 3468272 h 4380026"/>
              <a:gd name="connsiteX8" fmla="*/ 2430896 w 5057200"/>
              <a:gd name="connsiteY8" fmla="*/ 3175540 h 4380026"/>
              <a:gd name="connsiteX9" fmla="*/ 2382992 w 5057200"/>
              <a:gd name="connsiteY9" fmla="*/ 2899955 h 4380026"/>
              <a:gd name="connsiteX10" fmla="*/ 2336113 w 5057200"/>
              <a:gd name="connsiteY10" fmla="*/ 2550185 h 4380026"/>
              <a:gd name="connsiteX11" fmla="*/ 2158025 w 5057200"/>
              <a:gd name="connsiteY11" fmla="*/ 69 h 4380026"/>
              <a:gd name="connsiteX12" fmla="*/ 2487933 w 5057200"/>
              <a:gd name="connsiteY12" fmla="*/ 45037 h 4380026"/>
              <a:gd name="connsiteX13" fmla="*/ 2811514 w 5057200"/>
              <a:gd name="connsiteY13" fmla="*/ 278682 h 4380026"/>
              <a:gd name="connsiteX14" fmla="*/ 3093250 w 5057200"/>
              <a:gd name="connsiteY14" fmla="*/ 632181 h 4380026"/>
              <a:gd name="connsiteX15" fmla="*/ 3090827 w 5057200"/>
              <a:gd name="connsiteY15" fmla="*/ 636840 h 4380026"/>
              <a:gd name="connsiteX16" fmla="*/ 2793248 w 5057200"/>
              <a:gd name="connsiteY16" fmla="*/ 589589 h 4380026"/>
              <a:gd name="connsiteX17" fmla="*/ 2790917 w 5057200"/>
              <a:gd name="connsiteY17" fmla="*/ 594343 h 4380026"/>
              <a:gd name="connsiteX18" fmla="*/ 3023539 w 5057200"/>
              <a:gd name="connsiteY18" fmla="*/ 819414 h 4380026"/>
              <a:gd name="connsiteX19" fmla="*/ 3021674 w 5057200"/>
              <a:gd name="connsiteY19" fmla="*/ 824168 h 4380026"/>
              <a:gd name="connsiteX20" fmla="*/ 2702660 w 5057200"/>
              <a:gd name="connsiteY20" fmla="*/ 835817 h 4380026"/>
              <a:gd name="connsiteX21" fmla="*/ 2700143 w 5057200"/>
              <a:gd name="connsiteY21" fmla="*/ 837681 h 4380026"/>
              <a:gd name="connsiteX22" fmla="*/ 2417103 w 5057200"/>
              <a:gd name="connsiteY22" fmla="*/ 1299288 h 4380026"/>
              <a:gd name="connsiteX23" fmla="*/ 2730619 w 5057200"/>
              <a:gd name="connsiteY23" fmla="*/ 1500967 h 4380026"/>
              <a:gd name="connsiteX24" fmla="*/ 2924283 w 5057200"/>
              <a:gd name="connsiteY24" fmla="*/ 2009173 h 4380026"/>
              <a:gd name="connsiteX25" fmla="*/ 2826426 w 5057200"/>
              <a:gd name="connsiteY25" fmla="*/ 3051680 h 4380026"/>
              <a:gd name="connsiteX26" fmla="*/ 3022048 w 5057200"/>
              <a:gd name="connsiteY26" fmla="*/ 3373118 h 4380026"/>
              <a:gd name="connsiteX27" fmla="*/ 3132020 w 5057200"/>
              <a:gd name="connsiteY27" fmla="*/ 3358579 h 4380026"/>
              <a:gd name="connsiteX28" fmla="*/ 3683190 w 5057200"/>
              <a:gd name="connsiteY28" fmla="*/ 2131542 h 4380026"/>
              <a:gd name="connsiteX29" fmla="*/ 5047881 w 5057200"/>
              <a:gd name="connsiteY29" fmla="*/ 2131542 h 4380026"/>
              <a:gd name="connsiteX30" fmla="*/ 5050210 w 5057200"/>
              <a:gd name="connsiteY30" fmla="*/ 2132753 h 4380026"/>
              <a:gd name="connsiteX31" fmla="*/ 5049186 w 5057200"/>
              <a:gd name="connsiteY31" fmla="*/ 2264721 h 4380026"/>
              <a:gd name="connsiteX32" fmla="*/ 4465396 w 5057200"/>
              <a:gd name="connsiteY32" fmla="*/ 3710773 h 4380026"/>
              <a:gd name="connsiteX33" fmla="*/ 4464185 w 5057200"/>
              <a:gd name="connsiteY33" fmla="*/ 3712078 h 4380026"/>
              <a:gd name="connsiteX34" fmla="*/ 2955224 w 5057200"/>
              <a:gd name="connsiteY34" fmla="*/ 4380024 h 4380026"/>
              <a:gd name="connsiteX35" fmla="*/ 1934899 w 5057200"/>
              <a:gd name="connsiteY35" fmla="*/ 4114877 h 4380026"/>
              <a:gd name="connsiteX36" fmla="*/ 1430048 w 5057200"/>
              <a:gd name="connsiteY36" fmla="*/ 3973031 h 4380026"/>
              <a:gd name="connsiteX37" fmla="*/ 1428184 w 5057200"/>
              <a:gd name="connsiteY37" fmla="*/ 3969582 h 4380026"/>
              <a:gd name="connsiteX38" fmla="*/ 1444494 w 5057200"/>
              <a:gd name="connsiteY38" fmla="*/ 3912638 h 4380026"/>
              <a:gd name="connsiteX39" fmla="*/ 1441978 w 5057200"/>
              <a:gd name="connsiteY39" fmla="*/ 3909097 h 4380026"/>
              <a:gd name="connsiteX40" fmla="*/ 1302181 w 5057200"/>
              <a:gd name="connsiteY40" fmla="*/ 3900430 h 4380026"/>
              <a:gd name="connsiteX41" fmla="*/ 1301063 w 5057200"/>
              <a:gd name="connsiteY41" fmla="*/ 3900616 h 4380026"/>
              <a:gd name="connsiteX42" fmla="*/ 295556 w 5057200"/>
              <a:gd name="connsiteY42" fmla="*/ 4262689 h 4380026"/>
              <a:gd name="connsiteX43" fmla="*/ 294623 w 5057200"/>
              <a:gd name="connsiteY43" fmla="*/ 4262875 h 4380026"/>
              <a:gd name="connsiteX44" fmla="*/ 2729 w 5057200"/>
              <a:gd name="connsiteY44" fmla="*/ 4262875 h 4380026"/>
              <a:gd name="connsiteX45" fmla="*/ 212 w 5057200"/>
              <a:gd name="connsiteY45" fmla="*/ 4259054 h 4380026"/>
              <a:gd name="connsiteX46" fmla="*/ 322024 w 5057200"/>
              <a:gd name="connsiteY46" fmla="*/ 3217385 h 4380026"/>
              <a:gd name="connsiteX47" fmla="*/ 528735 w 5057200"/>
              <a:gd name="connsiteY47" fmla="*/ 1455953 h 4380026"/>
              <a:gd name="connsiteX48" fmla="*/ 1462574 w 5057200"/>
              <a:gd name="connsiteY48" fmla="*/ 1123518 h 4380026"/>
              <a:gd name="connsiteX49" fmla="*/ 1464158 w 5057200"/>
              <a:gd name="connsiteY49" fmla="*/ 1122772 h 4380026"/>
              <a:gd name="connsiteX50" fmla="*/ 1614672 w 5057200"/>
              <a:gd name="connsiteY50" fmla="*/ 972258 h 4380026"/>
              <a:gd name="connsiteX51" fmla="*/ 1615138 w 5057200"/>
              <a:gd name="connsiteY51" fmla="*/ 968903 h 4380026"/>
              <a:gd name="connsiteX52" fmla="*/ 1616256 w 5057200"/>
              <a:gd name="connsiteY52" fmla="*/ 197787 h 4380026"/>
              <a:gd name="connsiteX53" fmla="*/ 2158025 w 5057200"/>
              <a:gd name="connsiteY53" fmla="*/ 69 h 438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57200" h="4380026">
                <a:moveTo>
                  <a:pt x="2336113" y="2550185"/>
                </a:moveTo>
                <a:cubicBezTo>
                  <a:pt x="2335741" y="2547482"/>
                  <a:pt x="2314306" y="2615143"/>
                  <a:pt x="2313094" y="2617567"/>
                </a:cubicBezTo>
                <a:cubicBezTo>
                  <a:pt x="2291938" y="2660810"/>
                  <a:pt x="2192869" y="2863235"/>
                  <a:pt x="2189328" y="2881036"/>
                </a:cubicBezTo>
                <a:cubicBezTo>
                  <a:pt x="2185413" y="2900607"/>
                  <a:pt x="2166121" y="3196975"/>
                  <a:pt x="2160344" y="3210489"/>
                </a:cubicBezTo>
                <a:cubicBezTo>
                  <a:pt x="2160251" y="3210862"/>
                  <a:pt x="2134807" y="3612915"/>
                  <a:pt x="2134807" y="3612915"/>
                </a:cubicBezTo>
                <a:cubicBezTo>
                  <a:pt x="2272367" y="3568740"/>
                  <a:pt x="2290540" y="3561937"/>
                  <a:pt x="2292311" y="3561470"/>
                </a:cubicBezTo>
                <a:cubicBezTo>
                  <a:pt x="2329310" y="3551871"/>
                  <a:pt x="2292311" y="3561470"/>
                  <a:pt x="2436395" y="3509746"/>
                </a:cubicBezTo>
                <a:cubicBezTo>
                  <a:pt x="2437606" y="3509279"/>
                  <a:pt x="2583646" y="3469205"/>
                  <a:pt x="2582714" y="3468272"/>
                </a:cubicBezTo>
                <a:cubicBezTo>
                  <a:pt x="2582714" y="3468272"/>
                  <a:pt x="2460346" y="3297909"/>
                  <a:pt x="2430896" y="3175540"/>
                </a:cubicBezTo>
                <a:cubicBezTo>
                  <a:pt x="2415705" y="3112352"/>
                  <a:pt x="2394828" y="3045809"/>
                  <a:pt x="2382992" y="2899955"/>
                </a:cubicBezTo>
                <a:cubicBezTo>
                  <a:pt x="2371063" y="2752144"/>
                  <a:pt x="2342451" y="2596504"/>
                  <a:pt x="2336113" y="2550185"/>
                </a:cubicBezTo>
                <a:close/>
                <a:moveTo>
                  <a:pt x="2158025" y="69"/>
                </a:moveTo>
                <a:cubicBezTo>
                  <a:pt x="2339609" y="2026"/>
                  <a:pt x="2485883" y="44431"/>
                  <a:pt x="2487933" y="45037"/>
                </a:cubicBezTo>
                <a:cubicBezTo>
                  <a:pt x="2490635" y="45969"/>
                  <a:pt x="2739939" y="135625"/>
                  <a:pt x="2811514" y="278682"/>
                </a:cubicBezTo>
                <a:cubicBezTo>
                  <a:pt x="2876380" y="408413"/>
                  <a:pt x="3058208" y="596579"/>
                  <a:pt x="3093250" y="632181"/>
                </a:cubicBezTo>
                <a:cubicBezTo>
                  <a:pt x="3095114" y="634138"/>
                  <a:pt x="3093436" y="637213"/>
                  <a:pt x="3090827" y="636840"/>
                </a:cubicBezTo>
                <a:lnTo>
                  <a:pt x="2793248" y="589589"/>
                </a:lnTo>
                <a:cubicBezTo>
                  <a:pt x="2790638" y="589216"/>
                  <a:pt x="2788960" y="592478"/>
                  <a:pt x="2790917" y="594343"/>
                </a:cubicBezTo>
                <a:lnTo>
                  <a:pt x="3023539" y="819414"/>
                </a:lnTo>
                <a:cubicBezTo>
                  <a:pt x="3025216" y="821092"/>
                  <a:pt x="3024098" y="824074"/>
                  <a:pt x="3021674" y="824168"/>
                </a:cubicBezTo>
                <a:lnTo>
                  <a:pt x="2702660" y="835817"/>
                </a:lnTo>
                <a:cubicBezTo>
                  <a:pt x="2701447" y="835817"/>
                  <a:pt x="2700516" y="836563"/>
                  <a:pt x="2700143" y="837681"/>
                </a:cubicBezTo>
                <a:cubicBezTo>
                  <a:pt x="2690451" y="868903"/>
                  <a:pt x="2554662" y="1295467"/>
                  <a:pt x="2417103" y="1299288"/>
                </a:cubicBezTo>
                <a:cubicBezTo>
                  <a:pt x="2316077" y="1302084"/>
                  <a:pt x="2685697" y="1411125"/>
                  <a:pt x="2730619" y="1500967"/>
                </a:cubicBezTo>
                <a:cubicBezTo>
                  <a:pt x="2775540" y="1590810"/>
                  <a:pt x="2898281" y="1745518"/>
                  <a:pt x="2924283" y="2009173"/>
                </a:cubicBezTo>
                <a:cubicBezTo>
                  <a:pt x="2949260" y="2262670"/>
                  <a:pt x="2820367" y="2757269"/>
                  <a:pt x="2826426" y="3051680"/>
                </a:cubicBezTo>
                <a:cubicBezTo>
                  <a:pt x="2826519" y="3052986"/>
                  <a:pt x="2948234" y="3253173"/>
                  <a:pt x="3022048" y="3373118"/>
                </a:cubicBezTo>
                <a:cubicBezTo>
                  <a:pt x="3058114" y="3368459"/>
                  <a:pt x="3096046" y="3363333"/>
                  <a:pt x="3132020" y="3358579"/>
                </a:cubicBezTo>
                <a:cubicBezTo>
                  <a:pt x="3240316" y="3056340"/>
                  <a:pt x="3585146" y="2117656"/>
                  <a:pt x="3683190" y="2131542"/>
                </a:cubicBezTo>
                <a:cubicBezTo>
                  <a:pt x="3797822" y="2147665"/>
                  <a:pt x="5001655" y="2132101"/>
                  <a:pt x="5047881" y="2131542"/>
                </a:cubicBezTo>
                <a:cubicBezTo>
                  <a:pt x="5048905" y="2131542"/>
                  <a:pt x="5049745" y="2131915"/>
                  <a:pt x="5050210" y="2132753"/>
                </a:cubicBezTo>
                <a:cubicBezTo>
                  <a:pt x="5053565" y="2138252"/>
                  <a:pt x="5064656" y="2164533"/>
                  <a:pt x="5049186" y="2264721"/>
                </a:cubicBezTo>
                <a:cubicBezTo>
                  <a:pt x="5031478" y="2379820"/>
                  <a:pt x="4481799" y="3672190"/>
                  <a:pt x="4465396" y="3710773"/>
                </a:cubicBezTo>
                <a:cubicBezTo>
                  <a:pt x="4465117" y="3711425"/>
                  <a:pt x="4464744" y="3711798"/>
                  <a:pt x="4464185" y="3712078"/>
                </a:cubicBezTo>
                <a:cubicBezTo>
                  <a:pt x="4425694" y="3730903"/>
                  <a:pt x="3093996" y="4381609"/>
                  <a:pt x="2955224" y="4380024"/>
                </a:cubicBezTo>
                <a:cubicBezTo>
                  <a:pt x="2896324" y="4379372"/>
                  <a:pt x="2356338" y="4232213"/>
                  <a:pt x="1934899" y="4114877"/>
                </a:cubicBezTo>
                <a:cubicBezTo>
                  <a:pt x="1672455" y="4041903"/>
                  <a:pt x="1455957" y="3980393"/>
                  <a:pt x="1430048" y="3973031"/>
                </a:cubicBezTo>
                <a:cubicBezTo>
                  <a:pt x="1428557" y="3972564"/>
                  <a:pt x="1427719" y="3971073"/>
                  <a:pt x="1428184" y="3969582"/>
                </a:cubicBezTo>
                <a:lnTo>
                  <a:pt x="1444494" y="3912638"/>
                </a:lnTo>
                <a:cubicBezTo>
                  <a:pt x="1444960" y="3910961"/>
                  <a:pt x="1443749" y="3909190"/>
                  <a:pt x="1441978" y="3909097"/>
                </a:cubicBezTo>
                <a:lnTo>
                  <a:pt x="1302181" y="3900430"/>
                </a:lnTo>
                <a:cubicBezTo>
                  <a:pt x="1301809" y="3900430"/>
                  <a:pt x="1301436" y="3900523"/>
                  <a:pt x="1301063" y="3900616"/>
                </a:cubicBezTo>
                <a:lnTo>
                  <a:pt x="295556" y="4262689"/>
                </a:lnTo>
                <a:cubicBezTo>
                  <a:pt x="295276" y="4262782"/>
                  <a:pt x="294903" y="4262875"/>
                  <a:pt x="294623" y="4262875"/>
                </a:cubicBezTo>
                <a:lnTo>
                  <a:pt x="2729" y="4262875"/>
                </a:lnTo>
                <a:cubicBezTo>
                  <a:pt x="772" y="4262875"/>
                  <a:pt x="-533" y="4260918"/>
                  <a:pt x="212" y="4259054"/>
                </a:cubicBezTo>
                <a:cubicBezTo>
                  <a:pt x="25283" y="4200060"/>
                  <a:pt x="330691" y="3475915"/>
                  <a:pt x="322024" y="3217385"/>
                </a:cubicBezTo>
                <a:cubicBezTo>
                  <a:pt x="313077" y="2947765"/>
                  <a:pt x="169273" y="1725574"/>
                  <a:pt x="528735" y="1455953"/>
                </a:cubicBezTo>
                <a:cubicBezTo>
                  <a:pt x="880090" y="1192484"/>
                  <a:pt x="1437411" y="1126406"/>
                  <a:pt x="1462574" y="1123518"/>
                </a:cubicBezTo>
                <a:cubicBezTo>
                  <a:pt x="1463227" y="1123518"/>
                  <a:pt x="1463692" y="1123238"/>
                  <a:pt x="1464158" y="1122772"/>
                </a:cubicBezTo>
                <a:lnTo>
                  <a:pt x="1614672" y="972258"/>
                </a:lnTo>
                <a:cubicBezTo>
                  <a:pt x="1615605" y="971326"/>
                  <a:pt x="1615791" y="970022"/>
                  <a:pt x="1615138" y="968903"/>
                </a:cubicBezTo>
                <a:cubicBezTo>
                  <a:pt x="1595847" y="937775"/>
                  <a:pt x="1339274" y="509346"/>
                  <a:pt x="1616256" y="197787"/>
                </a:cubicBezTo>
                <a:cubicBezTo>
                  <a:pt x="1759547" y="36602"/>
                  <a:pt x="1976441" y="-1888"/>
                  <a:pt x="2158025" y="69"/>
                </a:cubicBezTo>
                <a:close/>
              </a:path>
            </a:pathLst>
          </a:custGeom>
        </p:spPr>
        <p:txBody>
          <a:bodyPr wrap="square">
            <a:noAutofit/>
          </a:bodyPr>
          <a:lstStyle/>
          <a:p>
            <a:endParaRPr lang="en-US"/>
          </a:p>
        </p:txBody>
      </p:sp>
    </p:spTree>
    <p:extLst>
      <p:ext uri="{BB962C8B-B14F-4D97-AF65-F5344CB8AC3E}">
        <p14:creationId xmlns:p14="http://schemas.microsoft.com/office/powerpoint/2010/main" val="34574182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0" name="Picture Placeholder 9">
            <a:extLst>
              <a:ext uri="{FF2B5EF4-FFF2-40B4-BE49-F238E27FC236}">
                <a16:creationId xmlns:a16="http://schemas.microsoft.com/office/drawing/2014/main" id="{1BAE6A1C-60FC-40C8-B957-5403D3543B20}"/>
              </a:ext>
            </a:extLst>
          </p:cNvPr>
          <p:cNvSpPr>
            <a:spLocks noGrp="1"/>
          </p:cNvSpPr>
          <p:nvPr>
            <p:ph type="pic" sz="quarter" idx="13"/>
          </p:nvPr>
        </p:nvSpPr>
        <p:spPr>
          <a:xfrm>
            <a:off x="9595844" y="1122947"/>
            <a:ext cx="2598403" cy="4145749"/>
          </a:xfrm>
          <a:custGeom>
            <a:avLst/>
            <a:gdLst>
              <a:gd name="connsiteX0" fmla="*/ 2598403 w 2598403"/>
              <a:gd name="connsiteY0" fmla="*/ 0 h 4145749"/>
              <a:gd name="connsiteX1" fmla="*/ 2598403 w 2598403"/>
              <a:gd name="connsiteY1" fmla="*/ 4145749 h 4145749"/>
              <a:gd name="connsiteX2" fmla="*/ 14347 w 2598403"/>
              <a:gd name="connsiteY2" fmla="*/ 1717213 h 4145749"/>
              <a:gd name="connsiteX3" fmla="*/ 2598403 w 2598403"/>
              <a:gd name="connsiteY3" fmla="*/ 0 h 4145749"/>
            </a:gdLst>
            <a:ahLst/>
            <a:cxnLst>
              <a:cxn ang="0">
                <a:pos x="connsiteX0" y="connsiteY0"/>
              </a:cxn>
              <a:cxn ang="0">
                <a:pos x="connsiteX1" y="connsiteY1"/>
              </a:cxn>
              <a:cxn ang="0">
                <a:pos x="connsiteX2" y="connsiteY2"/>
              </a:cxn>
              <a:cxn ang="0">
                <a:pos x="connsiteX3" y="connsiteY3"/>
              </a:cxn>
            </a:cxnLst>
            <a:rect l="l" t="t" r="r" b="b"/>
            <a:pathLst>
              <a:path w="2598403" h="4145749">
                <a:moveTo>
                  <a:pt x="2598403" y="0"/>
                </a:moveTo>
                <a:lnTo>
                  <a:pt x="2598403" y="4145749"/>
                </a:lnTo>
                <a:cubicBezTo>
                  <a:pt x="1481429" y="3451151"/>
                  <a:pt x="111953" y="2379983"/>
                  <a:pt x="14347" y="1717213"/>
                </a:cubicBezTo>
                <a:cubicBezTo>
                  <a:pt x="-81886" y="1063179"/>
                  <a:pt x="255116" y="288948"/>
                  <a:pt x="259840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424775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E41D6C67-3A43-4362-B8A4-BE91C9598F86}"/>
              </a:ext>
            </a:extLst>
          </p:cNvPr>
          <p:cNvSpPr>
            <a:spLocks noGrp="1"/>
          </p:cNvSpPr>
          <p:nvPr>
            <p:ph type="pic" sz="quarter" idx="13"/>
          </p:nvPr>
        </p:nvSpPr>
        <p:spPr>
          <a:xfrm>
            <a:off x="-42288" y="3408135"/>
            <a:ext cx="12229307" cy="3448077"/>
          </a:xfrm>
          <a:custGeom>
            <a:avLst/>
            <a:gdLst>
              <a:gd name="connsiteX0" fmla="*/ 10336569 w 12229307"/>
              <a:gd name="connsiteY0" fmla="*/ 0 h 3448077"/>
              <a:gd name="connsiteX1" fmla="*/ 12229307 w 12229307"/>
              <a:gd name="connsiteY1" fmla="*/ 873896 h 3448077"/>
              <a:gd name="connsiteX2" fmla="*/ 12229307 w 12229307"/>
              <a:gd name="connsiteY2" fmla="*/ 3448077 h 3448077"/>
              <a:gd name="connsiteX3" fmla="*/ 0 w 12229307"/>
              <a:gd name="connsiteY3" fmla="*/ 3448077 h 3448077"/>
              <a:gd name="connsiteX4" fmla="*/ 0 w 12229307"/>
              <a:gd name="connsiteY4" fmla="*/ 1235050 h 3448077"/>
              <a:gd name="connsiteX5" fmla="*/ 3107867 w 12229307"/>
              <a:gd name="connsiteY5" fmla="*/ 648111 h 3448077"/>
              <a:gd name="connsiteX6" fmla="*/ 6900751 w 12229307"/>
              <a:gd name="connsiteY6" fmla="*/ 1374633 h 3448077"/>
              <a:gd name="connsiteX7" fmla="*/ 10336569 w 12229307"/>
              <a:gd name="connsiteY7" fmla="*/ 0 h 344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9307" h="3448077">
                <a:moveTo>
                  <a:pt x="10336569" y="0"/>
                </a:moveTo>
                <a:cubicBezTo>
                  <a:pt x="11752706" y="0"/>
                  <a:pt x="12229307" y="873896"/>
                  <a:pt x="12229307" y="873896"/>
                </a:cubicBezTo>
                <a:lnTo>
                  <a:pt x="12229307" y="3448077"/>
                </a:lnTo>
                <a:lnTo>
                  <a:pt x="0" y="3448077"/>
                </a:lnTo>
                <a:lnTo>
                  <a:pt x="0" y="1235050"/>
                </a:lnTo>
                <a:cubicBezTo>
                  <a:pt x="0" y="1235050"/>
                  <a:pt x="1432995" y="582342"/>
                  <a:pt x="3107867" y="648111"/>
                </a:cubicBezTo>
                <a:cubicBezTo>
                  <a:pt x="4782611" y="713752"/>
                  <a:pt x="5889954" y="1395960"/>
                  <a:pt x="6900751" y="1374633"/>
                </a:cubicBezTo>
                <a:cubicBezTo>
                  <a:pt x="8070671" y="1349986"/>
                  <a:pt x="9105094" y="0"/>
                  <a:pt x="1033656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79606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9E82390E-F49C-4F05-B6D7-2C875306BBCC}"/>
              </a:ext>
            </a:extLst>
          </p:cNvPr>
          <p:cNvSpPr>
            <a:spLocks noGrp="1"/>
          </p:cNvSpPr>
          <p:nvPr>
            <p:ph type="pic" sz="quarter" idx="13"/>
          </p:nvPr>
        </p:nvSpPr>
        <p:spPr>
          <a:xfrm>
            <a:off x="-442546" y="-19050"/>
            <a:ext cx="11548609" cy="6853517"/>
          </a:xfrm>
          <a:custGeom>
            <a:avLst/>
            <a:gdLst>
              <a:gd name="connsiteX0" fmla="*/ 4980491 w 11548609"/>
              <a:gd name="connsiteY0" fmla="*/ 0 h 6853517"/>
              <a:gd name="connsiteX1" fmla="*/ 11548609 w 11548609"/>
              <a:gd name="connsiteY1" fmla="*/ 0 h 6853517"/>
              <a:gd name="connsiteX2" fmla="*/ 2108835 w 11548609"/>
              <a:gd name="connsiteY2" fmla="*/ 6853517 h 6853517"/>
              <a:gd name="connsiteX3" fmla="*/ 0 w 11548609"/>
              <a:gd name="connsiteY3" fmla="*/ 6629577 h 6853517"/>
              <a:gd name="connsiteX4" fmla="*/ 0 w 11548609"/>
              <a:gd name="connsiteY4" fmla="*/ 3908665 h 6853517"/>
              <a:gd name="connsiteX5" fmla="*/ 4980491 w 11548609"/>
              <a:gd name="connsiteY5" fmla="*/ 0 h 6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609" h="6853517">
                <a:moveTo>
                  <a:pt x="4980491" y="0"/>
                </a:moveTo>
                <a:lnTo>
                  <a:pt x="11548609" y="0"/>
                </a:lnTo>
                <a:cubicBezTo>
                  <a:pt x="10268669" y="3975663"/>
                  <a:pt x="6526179" y="6853517"/>
                  <a:pt x="2108835" y="6853517"/>
                </a:cubicBezTo>
                <a:cubicBezTo>
                  <a:pt x="1385184" y="6853517"/>
                  <a:pt x="679601" y="6776233"/>
                  <a:pt x="0" y="6629577"/>
                </a:cubicBezTo>
                <a:lnTo>
                  <a:pt x="0" y="3908665"/>
                </a:lnTo>
                <a:cubicBezTo>
                  <a:pt x="2058851" y="3179607"/>
                  <a:pt x="3804344" y="1791916"/>
                  <a:pt x="498049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31101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16" name="Picture Placeholder 15">
            <a:extLst>
              <a:ext uri="{FF2B5EF4-FFF2-40B4-BE49-F238E27FC236}">
                <a16:creationId xmlns:a16="http://schemas.microsoft.com/office/drawing/2014/main" id="{0DDF8C44-9B04-42A1-880D-8DB4FD4DF46F}"/>
              </a:ext>
            </a:extLst>
          </p:cNvPr>
          <p:cNvSpPr>
            <a:spLocks noGrp="1"/>
          </p:cNvSpPr>
          <p:nvPr>
            <p:ph type="pic" sz="quarter" idx="13"/>
          </p:nvPr>
        </p:nvSpPr>
        <p:spPr>
          <a:xfrm>
            <a:off x="4995720" y="-1785258"/>
            <a:ext cx="9456313" cy="6857414"/>
          </a:xfrm>
          <a:custGeom>
            <a:avLst/>
            <a:gdLst>
              <a:gd name="connsiteX0" fmla="*/ 8244239 w 9456313"/>
              <a:gd name="connsiteY0" fmla="*/ 1109044 h 6857414"/>
              <a:gd name="connsiteX1" fmla="*/ 9456313 w 9456313"/>
              <a:gd name="connsiteY1" fmla="*/ 2321118 h 6857414"/>
              <a:gd name="connsiteX2" fmla="*/ 5169263 w 9456313"/>
              <a:gd name="connsiteY2" fmla="*/ 6608167 h 6857414"/>
              <a:gd name="connsiteX3" fmla="*/ 3959716 w 9456313"/>
              <a:gd name="connsiteY3" fmla="*/ 6605640 h 6857414"/>
              <a:gd name="connsiteX4" fmla="*/ 3957189 w 9456313"/>
              <a:gd name="connsiteY4" fmla="*/ 5396093 h 6857414"/>
              <a:gd name="connsiteX5" fmla="*/ 5730017 w 9456313"/>
              <a:gd name="connsiteY5" fmla="*/ 425190 h 6857414"/>
              <a:gd name="connsiteX6" fmla="*/ 6942090 w 9456313"/>
              <a:gd name="connsiteY6" fmla="*/ 1637264 h 6857414"/>
              <a:gd name="connsiteX7" fmla="*/ 3290880 w 9456313"/>
              <a:gd name="connsiteY7" fmla="*/ 5288503 h 6857414"/>
              <a:gd name="connsiteX8" fmla="*/ 2081333 w 9456313"/>
              <a:gd name="connsiteY8" fmla="*/ 5285976 h 6857414"/>
              <a:gd name="connsiteX9" fmla="*/ 2078777 w 9456313"/>
              <a:gd name="connsiteY9" fmla="*/ 4076429 h 6857414"/>
              <a:gd name="connsiteX10" fmla="*/ 2775005 w 9456313"/>
              <a:gd name="connsiteY10" fmla="*/ 0 h 6857414"/>
              <a:gd name="connsiteX11" fmla="*/ 3987108 w 9456313"/>
              <a:gd name="connsiteY11" fmla="*/ 1212074 h 6857414"/>
              <a:gd name="connsiteX12" fmla="*/ 1461325 w 9456313"/>
              <a:gd name="connsiteY12" fmla="*/ 3737857 h 6857414"/>
              <a:gd name="connsiteX13" fmla="*/ 251778 w 9456313"/>
              <a:gd name="connsiteY13" fmla="*/ 3735330 h 6857414"/>
              <a:gd name="connsiteX14" fmla="*/ 249222 w 9456313"/>
              <a:gd name="connsiteY14" fmla="*/ 2525783 h 685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56313" h="6857414">
                <a:moveTo>
                  <a:pt x="8244239" y="1109044"/>
                </a:moveTo>
                <a:lnTo>
                  <a:pt x="9456313" y="2321118"/>
                </a:lnTo>
                <a:lnTo>
                  <a:pt x="5169263" y="6608167"/>
                </a:lnTo>
                <a:cubicBezTo>
                  <a:pt x="4835949" y="6941481"/>
                  <a:pt x="4294425" y="6940349"/>
                  <a:pt x="3959716" y="6605640"/>
                </a:cubicBezTo>
                <a:cubicBezTo>
                  <a:pt x="3625007" y="6270931"/>
                  <a:pt x="3623875" y="5729407"/>
                  <a:pt x="3957189" y="5396093"/>
                </a:cubicBezTo>
                <a:close/>
                <a:moveTo>
                  <a:pt x="5730017" y="425190"/>
                </a:moveTo>
                <a:lnTo>
                  <a:pt x="6942090" y="1637264"/>
                </a:lnTo>
                <a:lnTo>
                  <a:pt x="3290880" y="5288503"/>
                </a:lnTo>
                <a:cubicBezTo>
                  <a:pt x="2957565" y="5621817"/>
                  <a:pt x="2416042" y="5620684"/>
                  <a:pt x="2081333" y="5285976"/>
                </a:cubicBezTo>
                <a:cubicBezTo>
                  <a:pt x="1746624" y="4951267"/>
                  <a:pt x="1745491" y="4409743"/>
                  <a:pt x="2078777" y="4076429"/>
                </a:cubicBezTo>
                <a:close/>
                <a:moveTo>
                  <a:pt x="2775005" y="0"/>
                </a:moveTo>
                <a:lnTo>
                  <a:pt x="3987108" y="1212074"/>
                </a:lnTo>
                <a:lnTo>
                  <a:pt x="1461325" y="3737857"/>
                </a:lnTo>
                <a:cubicBezTo>
                  <a:pt x="1128010" y="4071171"/>
                  <a:pt x="586487" y="4070039"/>
                  <a:pt x="251778" y="3735330"/>
                </a:cubicBezTo>
                <a:cubicBezTo>
                  <a:pt x="-82931" y="3400621"/>
                  <a:pt x="-84064" y="2859098"/>
                  <a:pt x="249222" y="2525783"/>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65940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5215EFBC-CD85-4361-8F76-139666C0DD76}"/>
              </a:ext>
            </a:extLst>
          </p:cNvPr>
          <p:cNvSpPr>
            <a:spLocks noGrp="1"/>
          </p:cNvSpPr>
          <p:nvPr>
            <p:ph type="pic" sz="quarter" idx="13"/>
          </p:nvPr>
        </p:nvSpPr>
        <p:spPr>
          <a:xfrm>
            <a:off x="7425461" y="1640556"/>
            <a:ext cx="3591921" cy="3576888"/>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79741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89C29-7618-4C69-9E63-2BDD56C1360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3" name="Footer Placeholder 2">
            <a:extLst>
              <a:ext uri="{FF2B5EF4-FFF2-40B4-BE49-F238E27FC236}">
                <a16:creationId xmlns:a16="http://schemas.microsoft.com/office/drawing/2014/main" id="{F2DC669D-CF1D-4A93-925C-03F7924A4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B3D054-1910-4B32-B21D-F3398B0E039F}"/>
              </a:ext>
            </a:extLst>
          </p:cNvPr>
          <p:cNvSpPr>
            <a:spLocks noGrp="1"/>
          </p:cNvSpPr>
          <p:nvPr>
            <p:ph type="sldNum" sz="quarter" idx="12"/>
          </p:nvPr>
        </p:nvSpPr>
        <p:spPr/>
        <p:txBody>
          <a:bodyPr/>
          <a:lstStyle/>
          <a:p>
            <a:fld id="{C6B3AFAE-1BE4-4456-A982-32B85B2DE606}" type="slidenum">
              <a:rPr lang="en-US" smtClean="0"/>
              <a:t>‹#›</a:t>
            </a:fld>
            <a:endParaRPr lang="en-US"/>
          </a:p>
        </p:txBody>
      </p:sp>
      <p:sp>
        <p:nvSpPr>
          <p:cNvPr id="8" name="Picture Placeholder 7">
            <a:extLst>
              <a:ext uri="{FF2B5EF4-FFF2-40B4-BE49-F238E27FC236}">
                <a16:creationId xmlns:a16="http://schemas.microsoft.com/office/drawing/2014/main" id="{5215EFBC-CD85-4361-8F76-139666C0DD76}"/>
              </a:ext>
            </a:extLst>
          </p:cNvPr>
          <p:cNvSpPr>
            <a:spLocks noGrp="1"/>
          </p:cNvSpPr>
          <p:nvPr>
            <p:ph type="pic" sz="quarter" idx="13"/>
          </p:nvPr>
        </p:nvSpPr>
        <p:spPr>
          <a:xfrm>
            <a:off x="-1935108" y="-1559844"/>
            <a:ext cx="7180876" cy="7190623"/>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txBody>
          <a:bodyPr wrap="square">
            <a:noAutofit/>
          </a:bodyPr>
          <a:lstStyle/>
          <a:p>
            <a:endParaRPr lang="en-US"/>
          </a:p>
        </p:txBody>
      </p:sp>
      <p:sp>
        <p:nvSpPr>
          <p:cNvPr id="15" name="Freeform: Shape 14">
            <a:extLst>
              <a:ext uri="{FF2B5EF4-FFF2-40B4-BE49-F238E27FC236}">
                <a16:creationId xmlns:a16="http://schemas.microsoft.com/office/drawing/2014/main" id="{E267BB2F-F863-40B4-B461-F4F9162C0760}"/>
              </a:ext>
            </a:extLst>
          </p:cNvPr>
          <p:cNvSpPr/>
          <p:nvPr userDrawn="1"/>
        </p:nvSpPr>
        <p:spPr>
          <a:xfrm>
            <a:off x="838200" y="85472"/>
            <a:ext cx="4390521" cy="5545307"/>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44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EC82-0ABA-49DB-8476-A52F00A5CB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2280AE-8D6C-4884-8819-6146A90B8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751BCD-63D3-4DD9-9FD1-30E15A42EE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2E06BA-AD33-4986-8355-7BF57A85B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760D86-55D5-4DD5-A453-9E88AAA8F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2EADD-292A-4BF4-96F1-09D7D18EFAC8}"/>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8" name="Footer Placeholder 7">
            <a:extLst>
              <a:ext uri="{FF2B5EF4-FFF2-40B4-BE49-F238E27FC236}">
                <a16:creationId xmlns:a16="http://schemas.microsoft.com/office/drawing/2014/main" id="{D8108176-1E59-4F74-970D-BB7715528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30826-1042-460E-B86A-1E70DE397DD1}"/>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1507385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CEA9-9B7E-4F48-97D6-E7E5FECCD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40B671-C1A5-4BE7-ADDB-48B736E096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50B949-3262-4C03-8CA7-F4BFEF991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CEA27-6A3D-4635-963D-490E2D234361}"/>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6" name="Footer Placeholder 5">
            <a:extLst>
              <a:ext uri="{FF2B5EF4-FFF2-40B4-BE49-F238E27FC236}">
                <a16:creationId xmlns:a16="http://schemas.microsoft.com/office/drawing/2014/main" id="{9F497F1D-BE33-4972-BADA-03FCD0A18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8BDF5-837C-4337-B3E9-160916AAF1A2}"/>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1371143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341D-EE7C-402C-97E7-BF7488B7A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E86B7-C66F-47DA-ACA8-C088849A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AC69B2-BAA3-4427-92DF-6DFA81F15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BB301-DEF4-4D61-8494-F0525F3A916B}"/>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6" name="Footer Placeholder 5">
            <a:extLst>
              <a:ext uri="{FF2B5EF4-FFF2-40B4-BE49-F238E27FC236}">
                <a16:creationId xmlns:a16="http://schemas.microsoft.com/office/drawing/2014/main" id="{2BA37C7C-A21B-4098-9173-BF779A924A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8886D-8C74-4DCA-AC02-BF1C870B5198}"/>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02682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A89C-C5BC-41D7-9174-88859696EC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F69A3D-D53D-43F5-A968-8B7F246CC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DD539-22D0-42BE-83EF-627390659D2F}"/>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D4F8001D-B7AA-490C-96B0-8105D1846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965A1-D9D5-4D8C-A901-774E4D5D4416}"/>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3254439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39A18-6E5A-478E-93F2-BC5EA9931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95ADC9-19B2-4BEA-902C-0A22AFFCD1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83470-ABED-4D73-865B-A5AF6506C690}"/>
              </a:ext>
            </a:extLst>
          </p:cNvPr>
          <p:cNvSpPr>
            <a:spLocks noGrp="1"/>
          </p:cNvSpPr>
          <p:nvPr>
            <p:ph type="dt" sz="half" idx="10"/>
          </p:nvPr>
        </p:nvSpPr>
        <p:spPr/>
        <p:txBody>
          <a:body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72C2079E-25A8-42B0-96B9-7E331FFD6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34647-C9BB-44B2-9D9A-5F652D2E5B2D}"/>
              </a:ext>
            </a:extLst>
          </p:cNvPr>
          <p:cNvSpPr>
            <a:spLocks noGrp="1"/>
          </p:cNvSpPr>
          <p:nvPr>
            <p:ph type="sldNum" sz="quarter" idx="12"/>
          </p:nvPr>
        </p:nvSpPr>
        <p:spPr/>
        <p:txBody>
          <a:bodyPr/>
          <a:lstStyle/>
          <a:p>
            <a:fld id="{C6B3AFAE-1BE4-4456-A982-32B85B2DE606}" type="slidenum">
              <a:rPr lang="en-US" smtClean="0"/>
              <a:t>‹#›</a:t>
            </a:fld>
            <a:endParaRPr lang="en-US"/>
          </a:p>
        </p:txBody>
      </p:sp>
    </p:spTree>
    <p:extLst>
      <p:ext uri="{BB962C8B-B14F-4D97-AF65-F5344CB8AC3E}">
        <p14:creationId xmlns:p14="http://schemas.microsoft.com/office/powerpoint/2010/main" val="180877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F1FE-B915-468C-BA6A-1A0781F17F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FA16E-C544-4832-9B0A-E9F4A325B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78AD94-5562-4C08-A0EF-8F7A5CC484C9}"/>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65E5A21A-31EA-4247-940E-B4BFA8AC3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B4A73-1BB9-4C2F-92CA-036D29F74431}"/>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009293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3390-1D81-484D-A027-D1C5D40E9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847AD-6ADE-41B2-AE57-E16E773A74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083E1-76EC-4059-967D-4444FE6E87EC}"/>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95ABBA5F-14F0-45A5-BB07-D96975F56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0BFE6-C74A-46D9-88C1-C83AE345E10C}"/>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1347812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8863-6DCD-4501-A3DA-1646DEB44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C929A9-D24B-4A58-97C0-99D46D37A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8332D-A5EE-4D7B-BA18-260B431A78D0}"/>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5D5CD797-A5CF-4DA7-8E68-303D3E65B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29A19-C9C8-418B-A460-D2007A45AC89}"/>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2817758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B0D7-2E6D-48A3-ACF3-119E69663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17CBA-FB43-48A2-9E40-F687088A14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0A342-3440-4117-895B-2CC959E73E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9852C-1F6A-4442-91A3-73C236DE6D7D}"/>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6" name="Footer Placeholder 5">
            <a:extLst>
              <a:ext uri="{FF2B5EF4-FFF2-40B4-BE49-F238E27FC236}">
                <a16:creationId xmlns:a16="http://schemas.microsoft.com/office/drawing/2014/main" id="{2C5F88F3-E469-43D8-993F-0C653AB11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9E151-EB36-4760-92C9-DF6DE9C3E565}"/>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24913088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9D64-9025-45F0-8877-B687C57C4D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42BB6-8CC1-4737-B9EC-77D2206D8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541778-DBD6-4A22-A543-EDB3E38025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20A87-42AB-4D29-B7B9-1196DE6DB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B8D1BA-FA65-4B35-B650-34E70F3C74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F4860-AF2A-45F6-9C0C-04FCB49637EA}"/>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8" name="Footer Placeholder 7">
            <a:extLst>
              <a:ext uri="{FF2B5EF4-FFF2-40B4-BE49-F238E27FC236}">
                <a16:creationId xmlns:a16="http://schemas.microsoft.com/office/drawing/2014/main" id="{DBEF0F9D-B35F-4A09-9D95-9E15FE63C2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7AB9A-E248-4525-A4AE-E23CE563C30F}"/>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275161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2310-2C17-48C3-9DF8-FC769BC67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2C8F61-462A-489B-A52A-B02C37F815D8}"/>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4" name="Footer Placeholder 3">
            <a:extLst>
              <a:ext uri="{FF2B5EF4-FFF2-40B4-BE49-F238E27FC236}">
                <a16:creationId xmlns:a16="http://schemas.microsoft.com/office/drawing/2014/main" id="{233C032E-A159-499D-81A5-EAF76B54DE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F1D1EC-F3C3-4D4A-AACB-0316195BF63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86083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E9F1-72FC-4FDB-B810-5801884F33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8A682E-DE67-43EB-975F-0ECCEF0E7412}"/>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4" name="Footer Placeholder 3">
            <a:extLst>
              <a:ext uri="{FF2B5EF4-FFF2-40B4-BE49-F238E27FC236}">
                <a16:creationId xmlns:a16="http://schemas.microsoft.com/office/drawing/2014/main" id="{EDF18A0F-5CD0-49CD-9D54-2CFFBD122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77D2C-AB4A-47BC-8649-D0EB2FDF8A20}"/>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611553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27953614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1" name="Picture Placeholder 10">
            <a:extLst>
              <a:ext uri="{FF2B5EF4-FFF2-40B4-BE49-F238E27FC236}">
                <a16:creationId xmlns:a16="http://schemas.microsoft.com/office/drawing/2014/main" id="{30672386-41E2-4A14-95A8-0DFFD28386CE}"/>
              </a:ext>
            </a:extLst>
          </p:cNvPr>
          <p:cNvSpPr>
            <a:spLocks noGrp="1"/>
          </p:cNvSpPr>
          <p:nvPr>
            <p:ph type="pic" sz="quarter" idx="13"/>
          </p:nvPr>
        </p:nvSpPr>
        <p:spPr>
          <a:xfrm>
            <a:off x="124194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DD5AC9FD-2421-480C-8EDC-26267709DBAA}"/>
              </a:ext>
            </a:extLst>
          </p:cNvPr>
          <p:cNvSpPr>
            <a:spLocks noGrp="1"/>
          </p:cNvSpPr>
          <p:nvPr>
            <p:ph type="pic" sz="quarter" idx="14"/>
          </p:nvPr>
        </p:nvSpPr>
        <p:spPr>
          <a:xfrm>
            <a:off x="344975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A11AEF4F-FC6C-4608-ACBC-BA8E2F9419AC}"/>
              </a:ext>
            </a:extLst>
          </p:cNvPr>
          <p:cNvSpPr>
            <a:spLocks noGrp="1"/>
          </p:cNvSpPr>
          <p:nvPr>
            <p:ph type="pic" sz="quarter" idx="15"/>
          </p:nvPr>
        </p:nvSpPr>
        <p:spPr>
          <a:xfrm>
            <a:off x="565756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8F83C3-A0E8-431C-AF79-B09A8E0A5D5F}"/>
              </a:ext>
            </a:extLst>
          </p:cNvPr>
          <p:cNvSpPr>
            <a:spLocks noGrp="1"/>
          </p:cNvSpPr>
          <p:nvPr>
            <p:ph type="pic" sz="quarter" idx="16"/>
          </p:nvPr>
        </p:nvSpPr>
        <p:spPr>
          <a:xfrm>
            <a:off x="786537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D5CDDD9-E503-4A9B-8D18-56003E47C2C2}"/>
              </a:ext>
            </a:extLst>
          </p:cNvPr>
          <p:cNvSpPr>
            <a:spLocks noGrp="1"/>
          </p:cNvSpPr>
          <p:nvPr>
            <p:ph type="pic" sz="quarter" idx="17"/>
          </p:nvPr>
        </p:nvSpPr>
        <p:spPr>
          <a:xfrm>
            <a:off x="10073185"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464650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21" name="Picture Placeholder 20">
            <a:extLst>
              <a:ext uri="{FF2B5EF4-FFF2-40B4-BE49-F238E27FC236}">
                <a16:creationId xmlns:a16="http://schemas.microsoft.com/office/drawing/2014/main" id="{29C4FBD4-201D-49E4-859C-7D3A2F02CFAA}"/>
              </a:ext>
            </a:extLst>
          </p:cNvPr>
          <p:cNvSpPr>
            <a:spLocks noGrp="1"/>
          </p:cNvSpPr>
          <p:nvPr>
            <p:ph type="pic" sz="quarter" idx="13"/>
          </p:nvPr>
        </p:nvSpPr>
        <p:spPr>
          <a:xfrm>
            <a:off x="6040902" y="648837"/>
            <a:ext cx="6092425" cy="3841409"/>
          </a:xfrm>
          <a:custGeom>
            <a:avLst/>
            <a:gdLst>
              <a:gd name="connsiteX0" fmla="*/ 3977120 w 6092425"/>
              <a:gd name="connsiteY0" fmla="*/ 2196610 h 3841409"/>
              <a:gd name="connsiteX1" fmla="*/ 4758679 w 6092425"/>
              <a:gd name="connsiteY1" fmla="*/ 2978169 h 3841409"/>
              <a:gd name="connsiteX2" fmla="*/ 3977120 w 6092425"/>
              <a:gd name="connsiteY2" fmla="*/ 3759728 h 3841409"/>
              <a:gd name="connsiteX3" fmla="*/ 3195561 w 6092425"/>
              <a:gd name="connsiteY3" fmla="*/ 2978169 h 3841409"/>
              <a:gd name="connsiteX4" fmla="*/ 3977120 w 6092425"/>
              <a:gd name="connsiteY4" fmla="*/ 2196610 h 3841409"/>
              <a:gd name="connsiteX5" fmla="*/ 3131199 w 6092425"/>
              <a:gd name="connsiteY5" fmla="*/ 75940 h 3841409"/>
              <a:gd name="connsiteX6" fmla="*/ 3640506 w 6092425"/>
              <a:gd name="connsiteY6" fmla="*/ 585247 h 3841409"/>
              <a:gd name="connsiteX7" fmla="*/ 3131199 w 6092425"/>
              <a:gd name="connsiteY7" fmla="*/ 1094554 h 3841409"/>
              <a:gd name="connsiteX8" fmla="*/ 2621892 w 6092425"/>
              <a:gd name="connsiteY8" fmla="*/ 585247 h 3841409"/>
              <a:gd name="connsiteX9" fmla="*/ 3131199 w 6092425"/>
              <a:gd name="connsiteY9" fmla="*/ 75940 h 3841409"/>
              <a:gd name="connsiteX10" fmla="*/ 5137091 w 6092425"/>
              <a:gd name="connsiteY10" fmla="*/ 50555 h 3841409"/>
              <a:gd name="connsiteX11" fmla="*/ 6092425 w 6092425"/>
              <a:gd name="connsiteY11" fmla="*/ 1005889 h 3841409"/>
              <a:gd name="connsiteX12" fmla="*/ 5137091 w 6092425"/>
              <a:gd name="connsiteY12" fmla="*/ 1961223 h 3841409"/>
              <a:gd name="connsiteX13" fmla="*/ 4181757 w 6092425"/>
              <a:gd name="connsiteY13" fmla="*/ 1005889 h 3841409"/>
              <a:gd name="connsiteX14" fmla="*/ 5137091 w 6092425"/>
              <a:gd name="connsiteY14" fmla="*/ 50555 h 3841409"/>
              <a:gd name="connsiteX15" fmla="*/ 1086617 w 6092425"/>
              <a:gd name="connsiteY15" fmla="*/ 0 h 3841409"/>
              <a:gd name="connsiteX16" fmla="*/ 1730197 w 6092425"/>
              <a:gd name="connsiteY16" fmla="*/ 643580 h 3841409"/>
              <a:gd name="connsiteX17" fmla="*/ 1679622 w 6092425"/>
              <a:gd name="connsiteY17" fmla="*/ 894090 h 3841409"/>
              <a:gd name="connsiteX18" fmla="*/ 1648785 w 6092425"/>
              <a:gd name="connsiteY18" fmla="*/ 950903 h 3841409"/>
              <a:gd name="connsiteX19" fmla="*/ 1745394 w 6092425"/>
              <a:gd name="connsiteY19" fmla="*/ 965648 h 3841409"/>
              <a:gd name="connsiteX20" fmla="*/ 2905274 w 6092425"/>
              <a:gd name="connsiteY20" fmla="*/ 2388772 h 3841409"/>
              <a:gd name="connsiteX21" fmla="*/ 1452637 w 6092425"/>
              <a:gd name="connsiteY21" fmla="*/ 3841409 h 3841409"/>
              <a:gd name="connsiteX22" fmla="*/ 0 w 6092425"/>
              <a:gd name="connsiteY22" fmla="*/ 2388772 h 3841409"/>
              <a:gd name="connsiteX23" fmla="*/ 640454 w 6092425"/>
              <a:gd name="connsiteY23" fmla="*/ 1184223 h 3841409"/>
              <a:gd name="connsiteX24" fmla="*/ 695045 w 6092425"/>
              <a:gd name="connsiteY24" fmla="*/ 1151058 h 3841409"/>
              <a:gd name="connsiteX25" fmla="*/ 631538 w 6092425"/>
              <a:gd name="connsiteY25" fmla="*/ 1098660 h 3841409"/>
              <a:gd name="connsiteX26" fmla="*/ 443037 w 6092425"/>
              <a:gd name="connsiteY26" fmla="*/ 643580 h 3841409"/>
              <a:gd name="connsiteX27" fmla="*/ 1086617 w 6092425"/>
              <a:gd name="connsiteY27" fmla="*/ 0 h 38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2425" h="3841409">
                <a:moveTo>
                  <a:pt x="3977120" y="2196610"/>
                </a:moveTo>
                <a:cubicBezTo>
                  <a:pt x="4408763" y="2196610"/>
                  <a:pt x="4758679" y="2546526"/>
                  <a:pt x="4758679" y="2978169"/>
                </a:cubicBezTo>
                <a:cubicBezTo>
                  <a:pt x="4758679" y="3409812"/>
                  <a:pt x="4408763" y="3759728"/>
                  <a:pt x="3977120" y="3759728"/>
                </a:cubicBezTo>
                <a:cubicBezTo>
                  <a:pt x="3545477" y="3759728"/>
                  <a:pt x="3195561" y="3409812"/>
                  <a:pt x="3195561" y="2978169"/>
                </a:cubicBezTo>
                <a:cubicBezTo>
                  <a:pt x="3195561" y="2546526"/>
                  <a:pt x="3545477" y="2196610"/>
                  <a:pt x="3977120" y="2196610"/>
                </a:cubicBezTo>
                <a:close/>
                <a:moveTo>
                  <a:pt x="3131199" y="75940"/>
                </a:moveTo>
                <a:cubicBezTo>
                  <a:pt x="3412481" y="75940"/>
                  <a:pt x="3640506" y="303965"/>
                  <a:pt x="3640506" y="585247"/>
                </a:cubicBezTo>
                <a:cubicBezTo>
                  <a:pt x="3640506" y="866529"/>
                  <a:pt x="3412481" y="1094554"/>
                  <a:pt x="3131199" y="1094554"/>
                </a:cubicBezTo>
                <a:cubicBezTo>
                  <a:pt x="2849917" y="1094554"/>
                  <a:pt x="2621892" y="866529"/>
                  <a:pt x="2621892" y="585247"/>
                </a:cubicBezTo>
                <a:cubicBezTo>
                  <a:pt x="2621892" y="303965"/>
                  <a:pt x="2849917" y="75940"/>
                  <a:pt x="3131199" y="75940"/>
                </a:cubicBezTo>
                <a:close/>
                <a:moveTo>
                  <a:pt x="5137091" y="50555"/>
                </a:moveTo>
                <a:cubicBezTo>
                  <a:pt x="5664707" y="50555"/>
                  <a:pt x="6092425" y="478273"/>
                  <a:pt x="6092425" y="1005889"/>
                </a:cubicBezTo>
                <a:cubicBezTo>
                  <a:pt x="6092425" y="1533505"/>
                  <a:pt x="5664707" y="1961223"/>
                  <a:pt x="5137091" y="1961223"/>
                </a:cubicBezTo>
                <a:cubicBezTo>
                  <a:pt x="4609475" y="1961223"/>
                  <a:pt x="4181757" y="1533505"/>
                  <a:pt x="4181757" y="1005889"/>
                </a:cubicBezTo>
                <a:cubicBezTo>
                  <a:pt x="4181757" y="478273"/>
                  <a:pt x="4609475" y="50555"/>
                  <a:pt x="5137091" y="50555"/>
                </a:cubicBezTo>
                <a:close/>
                <a:moveTo>
                  <a:pt x="1086617" y="0"/>
                </a:moveTo>
                <a:cubicBezTo>
                  <a:pt x="1442056" y="0"/>
                  <a:pt x="1730197" y="288141"/>
                  <a:pt x="1730197" y="643580"/>
                </a:cubicBezTo>
                <a:cubicBezTo>
                  <a:pt x="1730197" y="732440"/>
                  <a:pt x="1712189" y="817093"/>
                  <a:pt x="1679622" y="894090"/>
                </a:cubicBezTo>
                <a:lnTo>
                  <a:pt x="1648785" y="950903"/>
                </a:lnTo>
                <a:lnTo>
                  <a:pt x="1745394" y="965648"/>
                </a:lnTo>
                <a:cubicBezTo>
                  <a:pt x="2407336" y="1101101"/>
                  <a:pt x="2905274" y="1686787"/>
                  <a:pt x="2905274" y="2388772"/>
                </a:cubicBezTo>
                <a:cubicBezTo>
                  <a:pt x="2905274" y="3191041"/>
                  <a:pt x="2254906" y="3841409"/>
                  <a:pt x="1452637" y="3841409"/>
                </a:cubicBezTo>
                <a:cubicBezTo>
                  <a:pt x="650368" y="3841409"/>
                  <a:pt x="0" y="3191041"/>
                  <a:pt x="0" y="2388772"/>
                </a:cubicBezTo>
                <a:cubicBezTo>
                  <a:pt x="0" y="1887354"/>
                  <a:pt x="254050" y="1445272"/>
                  <a:pt x="640454" y="1184223"/>
                </a:cubicBezTo>
                <a:lnTo>
                  <a:pt x="695045" y="1151058"/>
                </a:lnTo>
                <a:lnTo>
                  <a:pt x="631538" y="1098660"/>
                </a:lnTo>
                <a:cubicBezTo>
                  <a:pt x="515073" y="982195"/>
                  <a:pt x="443037" y="821299"/>
                  <a:pt x="443037" y="643580"/>
                </a:cubicBezTo>
                <a:cubicBezTo>
                  <a:pt x="443037" y="288141"/>
                  <a:pt x="731178" y="0"/>
                  <a:pt x="108661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04300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5" name="Picture Placeholder 14">
            <a:extLst>
              <a:ext uri="{FF2B5EF4-FFF2-40B4-BE49-F238E27FC236}">
                <a16:creationId xmlns:a16="http://schemas.microsoft.com/office/drawing/2014/main" id="{D14EB5DC-04E1-4C8E-98B1-780666F70AE1}"/>
              </a:ext>
            </a:extLst>
          </p:cNvPr>
          <p:cNvSpPr>
            <a:spLocks noGrp="1"/>
          </p:cNvSpPr>
          <p:nvPr>
            <p:ph type="pic" sz="quarter" idx="13"/>
          </p:nvPr>
        </p:nvSpPr>
        <p:spPr>
          <a:xfrm>
            <a:off x="338796" y="1116855"/>
            <a:ext cx="4108379" cy="3998278"/>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44509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45957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8" name="Picture Placeholder 7">
            <a:extLst>
              <a:ext uri="{FF2B5EF4-FFF2-40B4-BE49-F238E27FC236}">
                <a16:creationId xmlns:a16="http://schemas.microsoft.com/office/drawing/2014/main" id="{3A3ED3E0-7834-4CB8-8026-E9136211099B}"/>
              </a:ext>
            </a:extLst>
          </p:cNvPr>
          <p:cNvSpPr>
            <a:spLocks noGrp="1"/>
          </p:cNvSpPr>
          <p:nvPr>
            <p:ph type="pic" sz="quarter" idx="13"/>
          </p:nvPr>
        </p:nvSpPr>
        <p:spPr>
          <a:xfrm>
            <a:off x="1371600" y="1395413"/>
            <a:ext cx="4572000" cy="2816225"/>
          </a:xfrm>
        </p:spPr>
        <p:txBody>
          <a:bodyPr/>
          <a:lstStyle/>
          <a:p>
            <a:endParaRPr lang="en-US"/>
          </a:p>
        </p:txBody>
      </p:sp>
    </p:spTree>
    <p:extLst>
      <p:ext uri="{BB962C8B-B14F-4D97-AF65-F5344CB8AC3E}">
        <p14:creationId xmlns:p14="http://schemas.microsoft.com/office/powerpoint/2010/main" val="23378524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B5B62D56-4E3F-4BBE-9C37-17EF33A00685}"/>
              </a:ext>
            </a:extLst>
          </p:cNvPr>
          <p:cNvSpPr>
            <a:spLocks noGrp="1"/>
          </p:cNvSpPr>
          <p:nvPr>
            <p:ph type="pic" sz="quarter" idx="13"/>
          </p:nvPr>
        </p:nvSpPr>
        <p:spPr>
          <a:xfrm>
            <a:off x="3409950" y="1638300"/>
            <a:ext cx="2667000" cy="3657600"/>
          </a:xfrm>
        </p:spPr>
        <p:txBody>
          <a:bodyPr/>
          <a:lstStyle/>
          <a:p>
            <a:endParaRPr lang="en-US"/>
          </a:p>
        </p:txBody>
      </p:sp>
      <p:sp>
        <p:nvSpPr>
          <p:cNvPr id="8" name="Picture Placeholder 6">
            <a:extLst>
              <a:ext uri="{FF2B5EF4-FFF2-40B4-BE49-F238E27FC236}">
                <a16:creationId xmlns:a16="http://schemas.microsoft.com/office/drawing/2014/main" id="{A6294599-D43F-499C-99C8-8AC964A557D0}"/>
              </a:ext>
            </a:extLst>
          </p:cNvPr>
          <p:cNvSpPr>
            <a:spLocks noGrp="1"/>
          </p:cNvSpPr>
          <p:nvPr>
            <p:ph type="pic" sz="quarter" idx="14"/>
          </p:nvPr>
        </p:nvSpPr>
        <p:spPr>
          <a:xfrm>
            <a:off x="742950" y="1638300"/>
            <a:ext cx="2667000" cy="3657600"/>
          </a:xfrm>
        </p:spPr>
        <p:txBody>
          <a:bodyPr/>
          <a:lstStyle/>
          <a:p>
            <a:endParaRPr lang="en-US"/>
          </a:p>
        </p:txBody>
      </p:sp>
      <p:sp>
        <p:nvSpPr>
          <p:cNvPr id="9" name="Picture Placeholder 6">
            <a:extLst>
              <a:ext uri="{FF2B5EF4-FFF2-40B4-BE49-F238E27FC236}">
                <a16:creationId xmlns:a16="http://schemas.microsoft.com/office/drawing/2014/main" id="{47D65DFA-DFC8-4A8D-B7A3-188DBCC512D5}"/>
              </a:ext>
            </a:extLst>
          </p:cNvPr>
          <p:cNvSpPr>
            <a:spLocks noGrp="1"/>
          </p:cNvSpPr>
          <p:nvPr>
            <p:ph type="pic" sz="quarter" idx="15"/>
          </p:nvPr>
        </p:nvSpPr>
        <p:spPr>
          <a:xfrm>
            <a:off x="8743950" y="1638300"/>
            <a:ext cx="2667000" cy="3657600"/>
          </a:xfrm>
        </p:spPr>
        <p:txBody>
          <a:bodyPr/>
          <a:lstStyle/>
          <a:p>
            <a:endParaRPr lang="en-US"/>
          </a:p>
        </p:txBody>
      </p:sp>
      <p:sp>
        <p:nvSpPr>
          <p:cNvPr id="10" name="Picture Placeholder 6">
            <a:extLst>
              <a:ext uri="{FF2B5EF4-FFF2-40B4-BE49-F238E27FC236}">
                <a16:creationId xmlns:a16="http://schemas.microsoft.com/office/drawing/2014/main" id="{F0E7D06B-4D75-46E5-9C15-B76B4EC2208A}"/>
              </a:ext>
            </a:extLst>
          </p:cNvPr>
          <p:cNvSpPr>
            <a:spLocks noGrp="1"/>
          </p:cNvSpPr>
          <p:nvPr>
            <p:ph type="pic" sz="quarter" idx="16"/>
          </p:nvPr>
        </p:nvSpPr>
        <p:spPr>
          <a:xfrm>
            <a:off x="6076950" y="1638300"/>
            <a:ext cx="2667000" cy="3657600"/>
          </a:xfrm>
        </p:spPr>
        <p:txBody>
          <a:bodyPr/>
          <a:lstStyle/>
          <a:p>
            <a:endParaRPr lang="en-US"/>
          </a:p>
        </p:txBody>
      </p:sp>
    </p:spTree>
    <p:extLst>
      <p:ext uri="{BB962C8B-B14F-4D97-AF65-F5344CB8AC3E}">
        <p14:creationId xmlns:p14="http://schemas.microsoft.com/office/powerpoint/2010/main" val="5341867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14">
            <a:extLst>
              <a:ext uri="{FF2B5EF4-FFF2-40B4-BE49-F238E27FC236}">
                <a16:creationId xmlns:a16="http://schemas.microsoft.com/office/drawing/2014/main" id="{45F3F5A3-956A-405F-B405-D7D1FE4E2F4B}"/>
              </a:ext>
            </a:extLst>
          </p:cNvPr>
          <p:cNvSpPr>
            <a:spLocks noGrp="1"/>
          </p:cNvSpPr>
          <p:nvPr>
            <p:ph type="pic" sz="quarter" idx="13"/>
          </p:nvPr>
        </p:nvSpPr>
        <p:spPr>
          <a:xfrm>
            <a:off x="3928157" y="1567231"/>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75613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7DEAC905-9B26-4FA7-8C16-E2E7E57185EF}"/>
              </a:ext>
            </a:extLst>
          </p:cNvPr>
          <p:cNvSpPr>
            <a:spLocks noGrp="1"/>
          </p:cNvSpPr>
          <p:nvPr>
            <p:ph type="pic" sz="quarter" idx="13"/>
          </p:nvPr>
        </p:nvSpPr>
        <p:spPr>
          <a:xfrm>
            <a:off x="0" y="0"/>
            <a:ext cx="5181600" cy="5268686"/>
          </a:xfrm>
        </p:spPr>
        <p:txBody>
          <a:bodyPr/>
          <a:lstStyle/>
          <a:p>
            <a:endParaRPr lang="en-US"/>
          </a:p>
        </p:txBody>
      </p:sp>
    </p:spTree>
    <p:extLst>
      <p:ext uri="{BB962C8B-B14F-4D97-AF65-F5344CB8AC3E}">
        <p14:creationId xmlns:p14="http://schemas.microsoft.com/office/powerpoint/2010/main" val="850181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9" name="Picture Placeholder 8">
            <a:extLst>
              <a:ext uri="{FF2B5EF4-FFF2-40B4-BE49-F238E27FC236}">
                <a16:creationId xmlns:a16="http://schemas.microsoft.com/office/drawing/2014/main" id="{3DD78F73-86FB-4B44-8211-9E53FCE5CC61}"/>
              </a:ext>
            </a:extLst>
          </p:cNvPr>
          <p:cNvSpPr>
            <a:spLocks noGrp="1"/>
          </p:cNvSpPr>
          <p:nvPr>
            <p:ph type="pic" sz="quarter" idx="13"/>
          </p:nvPr>
        </p:nvSpPr>
        <p:spPr>
          <a:xfrm>
            <a:off x="4740275" y="1082675"/>
            <a:ext cx="2646363" cy="4740275"/>
          </a:xfrm>
        </p:spPr>
        <p:txBody>
          <a:bodyPr/>
          <a:lstStyle/>
          <a:p>
            <a:endParaRPr lang="en-US"/>
          </a:p>
        </p:txBody>
      </p:sp>
    </p:spTree>
    <p:extLst>
      <p:ext uri="{BB962C8B-B14F-4D97-AF65-F5344CB8AC3E}">
        <p14:creationId xmlns:p14="http://schemas.microsoft.com/office/powerpoint/2010/main" val="1503667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21333-31EC-468A-A61D-3C25EE4A52EA}"/>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3" name="Footer Placeholder 2">
            <a:extLst>
              <a:ext uri="{FF2B5EF4-FFF2-40B4-BE49-F238E27FC236}">
                <a16:creationId xmlns:a16="http://schemas.microsoft.com/office/drawing/2014/main" id="{8E0B3057-0926-4A3D-A756-A9B9FDADBA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6F2435-0218-4B61-A624-FD3FFB3A42CC}"/>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2054260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70039"/>
            <a:ext cx="7929563" cy="3684350"/>
          </a:xfrm>
        </p:spPr>
        <p:txBody>
          <a:bodyPr/>
          <a:lstStyle/>
          <a:p>
            <a:endParaRPr lang="en-US"/>
          </a:p>
        </p:txBody>
      </p:sp>
    </p:spTree>
    <p:extLst>
      <p:ext uri="{BB962C8B-B14F-4D97-AF65-F5344CB8AC3E}">
        <p14:creationId xmlns:p14="http://schemas.microsoft.com/office/powerpoint/2010/main" val="667487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4853729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897412" y="2107231"/>
            <a:ext cx="3655537" cy="2781300"/>
          </a:xfrm>
        </p:spPr>
        <p:txBody>
          <a:bodyPr/>
          <a:lstStyle/>
          <a:p>
            <a:endParaRPr lang="en-US"/>
          </a:p>
        </p:txBody>
      </p:sp>
      <p:sp>
        <p:nvSpPr>
          <p:cNvPr id="10" name="Picture Placeholder 6">
            <a:extLst>
              <a:ext uri="{FF2B5EF4-FFF2-40B4-BE49-F238E27FC236}">
                <a16:creationId xmlns:a16="http://schemas.microsoft.com/office/drawing/2014/main" id="{F8F23414-1B53-4CB3-870E-F760EABBE1A5}"/>
              </a:ext>
            </a:extLst>
          </p:cNvPr>
          <p:cNvSpPr>
            <a:spLocks noGrp="1"/>
          </p:cNvSpPr>
          <p:nvPr>
            <p:ph type="pic" sz="quarter" idx="14"/>
          </p:nvPr>
        </p:nvSpPr>
        <p:spPr>
          <a:xfrm>
            <a:off x="7200786" y="2107231"/>
            <a:ext cx="3655537" cy="2781300"/>
          </a:xfrm>
        </p:spPr>
        <p:txBody>
          <a:bodyPr/>
          <a:lstStyle/>
          <a:p>
            <a:endParaRPr lang="en-US"/>
          </a:p>
        </p:txBody>
      </p:sp>
    </p:spTree>
    <p:extLst>
      <p:ext uri="{BB962C8B-B14F-4D97-AF65-F5344CB8AC3E}">
        <p14:creationId xmlns:p14="http://schemas.microsoft.com/office/powerpoint/2010/main" val="427443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81150"/>
            <a:ext cx="12192000" cy="2781300"/>
          </a:xfrm>
        </p:spPr>
        <p:txBody>
          <a:bodyPr/>
          <a:lstStyle/>
          <a:p>
            <a:endParaRPr lang="en-US"/>
          </a:p>
        </p:txBody>
      </p:sp>
    </p:spTree>
    <p:extLst>
      <p:ext uri="{BB962C8B-B14F-4D97-AF65-F5344CB8AC3E}">
        <p14:creationId xmlns:p14="http://schemas.microsoft.com/office/powerpoint/2010/main" val="64234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6647-BB66-4CEE-8513-4A78F1E03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70900-ECD7-4548-8003-0E26BECEC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542F1A-624B-4257-A46D-CF2B251F1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EFFAA8-39DD-4522-8842-3CDC54003910}"/>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6" name="Footer Placeholder 5">
            <a:extLst>
              <a:ext uri="{FF2B5EF4-FFF2-40B4-BE49-F238E27FC236}">
                <a16:creationId xmlns:a16="http://schemas.microsoft.com/office/drawing/2014/main" id="{EE6EDD6E-4DB3-401D-84EE-4A258A2AB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9119B-FA24-44F3-AD56-BE59BFF01FD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0199065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40F2-2B74-4021-A987-EDF844D32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96C73-B47D-49AA-B6C6-D1BD997BE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58F20-8DAD-4535-B3ED-FF2B8624D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DD15C4-2D48-4A19-BF90-C61C32DB1370}"/>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6" name="Footer Placeholder 5">
            <a:extLst>
              <a:ext uri="{FF2B5EF4-FFF2-40B4-BE49-F238E27FC236}">
                <a16:creationId xmlns:a16="http://schemas.microsoft.com/office/drawing/2014/main" id="{1BE8A574-8A66-4C36-9634-C048F347F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72047-009D-4DD6-BA9B-ABE8EA30D0A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8501855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27CA-20A5-428F-BEC2-79001A944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D2CA5E-8463-4B6C-B316-C68854DB3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96AA5-FA19-44BA-9CAC-845D47EC1D72}"/>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4AA05BD3-0B41-4FE5-9FE1-478A1739F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99577-B3E9-4450-B320-C589E83AC46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157442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64E867-D038-42D7-9F23-1242157A02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39459D-3133-4593-933F-3622E19700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6A0E5-21AB-45E4-B5B4-9A9FED24D263}"/>
              </a:ext>
            </a:extLst>
          </p:cNvPr>
          <p:cNvSpPr>
            <a:spLocks noGrp="1"/>
          </p:cNvSpPr>
          <p:nvPr>
            <p:ph type="dt" sz="half" idx="10"/>
          </p:nvPr>
        </p:nvSpPr>
        <p:spPr/>
        <p:txBody>
          <a:body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99BF3406-5E75-42DD-9310-E9C80A7B1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D6B2D-0A2A-49D7-B09A-A0D9B2D8F490}"/>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8671329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Blank">
  <p:cSld name="2_Blank">
    <p:bg>
      <p:bgPr>
        <a:solidFill>
          <a:srgbClr val="0D0D0D"/>
        </a:solidFill>
        <a:effectLst/>
      </p:bgPr>
    </p:bg>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4207726" y="1216366"/>
            <a:ext cx="3776548" cy="37765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153167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Blank">
  <p:cSld name="3_Blank">
    <p:bg>
      <p:bgPr>
        <a:solidFill>
          <a:srgbClr val="0D0D0D"/>
        </a:solid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22297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BC29-AF40-4FFB-9022-99660F244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4017-0693-4BD3-AFDD-EB97CC9C9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C9ADE-4139-41D8-B333-8E1C8A0D2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B5DE3-F248-4059-97A3-0F1D5CA032F1}"/>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6" name="Footer Placeholder 5">
            <a:extLst>
              <a:ext uri="{FF2B5EF4-FFF2-40B4-BE49-F238E27FC236}">
                <a16:creationId xmlns:a16="http://schemas.microsoft.com/office/drawing/2014/main" id="{FF6CBFBA-E7DF-4D4F-8C1F-EBB4524B2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12BC5-1705-4C17-AF6F-8F517AE6122A}"/>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0671898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9_Blank">
  <p:cSld name="9_Blank">
    <p:bg>
      <p:bgPr>
        <a:solidFill>
          <a:srgbClr val="0D0D0D"/>
        </a:solidFill>
        <a:effectLst/>
      </p:bgPr>
    </p:bg>
    <p:spTree>
      <p:nvGrpSpPr>
        <p:cNvPr id="1" name="Shape 14"/>
        <p:cNvGrpSpPr/>
        <p:nvPr/>
      </p:nvGrpSpPr>
      <p:grpSpPr>
        <a:xfrm>
          <a:off x="0" y="0"/>
          <a:ext cx="0" cy="0"/>
          <a:chOff x="0" y="0"/>
          <a:chExt cx="0" cy="0"/>
        </a:xfrm>
      </p:grpSpPr>
      <p:sp>
        <p:nvSpPr>
          <p:cNvPr id="15" name="Google Shape;15;p4"/>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3131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_Blank">
  <p:cSld name="7_Blank">
    <p:bg>
      <p:bgPr>
        <a:solidFill>
          <a:srgbClr val="0D0D0D"/>
        </a:solidFill>
        <a:effectLst/>
      </p:bgPr>
    </p:bg>
    <p:spTree>
      <p:nvGrpSpPr>
        <p:cNvPr id="1" name="Shape 16"/>
        <p:cNvGrpSpPr/>
        <p:nvPr/>
      </p:nvGrpSpPr>
      <p:grpSpPr>
        <a:xfrm>
          <a:off x="0" y="0"/>
          <a:ext cx="0" cy="0"/>
          <a:chOff x="0" y="0"/>
          <a:chExt cx="0" cy="0"/>
        </a:xfrm>
      </p:grpSpPr>
      <p:sp>
        <p:nvSpPr>
          <p:cNvPr id="17" name="Google Shape;17;p5"/>
          <p:cNvSpPr>
            <a:spLocks noGrp="1"/>
          </p:cNvSpPr>
          <p:nvPr>
            <p:ph type="pic" idx="2"/>
          </p:nvPr>
        </p:nvSpPr>
        <p:spPr>
          <a:xfrm>
            <a:off x="645659" y="1435064"/>
            <a:ext cx="4676967" cy="46769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442823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_Blank">
  <p:cSld name="8_Blank">
    <p:bg>
      <p:bgPr>
        <a:solidFill>
          <a:srgbClr val="0D0D0D"/>
        </a:solidFill>
        <a:effectLst/>
      </p:bgPr>
    </p:bg>
    <p:spTree>
      <p:nvGrpSpPr>
        <p:cNvPr id="1" name="Shape 18"/>
        <p:cNvGrpSpPr/>
        <p:nvPr/>
      </p:nvGrpSpPr>
      <p:grpSpPr>
        <a:xfrm>
          <a:off x="0" y="0"/>
          <a:ext cx="0" cy="0"/>
          <a:chOff x="0" y="0"/>
          <a:chExt cx="0" cy="0"/>
        </a:xfrm>
      </p:grpSpPr>
      <p:sp>
        <p:nvSpPr>
          <p:cNvPr id="19" name="Google Shape;19;p6"/>
          <p:cNvSpPr>
            <a:spLocks noGrp="1"/>
          </p:cNvSpPr>
          <p:nvPr>
            <p:ph type="pic" idx="2"/>
          </p:nvPr>
        </p:nvSpPr>
        <p:spPr>
          <a:xfrm>
            <a:off x="1123332"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6"/>
          <p:cNvSpPr>
            <a:spLocks noGrp="1"/>
          </p:cNvSpPr>
          <p:nvPr>
            <p:ph type="pic" idx="3"/>
          </p:nvPr>
        </p:nvSpPr>
        <p:spPr>
          <a:xfrm>
            <a:off x="4794746"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6"/>
          <p:cNvSpPr>
            <a:spLocks noGrp="1"/>
          </p:cNvSpPr>
          <p:nvPr>
            <p:ph type="pic" idx="4"/>
          </p:nvPr>
        </p:nvSpPr>
        <p:spPr>
          <a:xfrm>
            <a:off x="8466160" y="2127746"/>
            <a:ext cx="2602508" cy="26025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715310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0D0D0D"/>
        </a:solidFill>
        <a:effectLst/>
      </p:bgPr>
    </p:bg>
    <p:spTree>
      <p:nvGrpSpPr>
        <p:cNvPr id="1" name="Shape 22"/>
        <p:cNvGrpSpPr/>
        <p:nvPr/>
      </p:nvGrpSpPr>
      <p:grpSpPr>
        <a:xfrm>
          <a:off x="0" y="0"/>
          <a:ext cx="0" cy="0"/>
          <a:chOff x="0" y="0"/>
          <a:chExt cx="0" cy="0"/>
        </a:xfrm>
      </p:grpSpPr>
      <p:sp>
        <p:nvSpPr>
          <p:cNvPr id="23" name="Google Shape;23;p7"/>
          <p:cNvSpPr>
            <a:spLocks noGrp="1"/>
          </p:cNvSpPr>
          <p:nvPr>
            <p:ph type="pic" idx="2"/>
          </p:nvPr>
        </p:nvSpPr>
        <p:spPr>
          <a:xfrm>
            <a:off x="1528763" y="641446"/>
            <a:ext cx="3657600" cy="55339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811667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Blank">
  <p:cSld name="4_Blank">
    <p:bg>
      <p:bgPr>
        <a:solidFill>
          <a:schemeClr val="lt1"/>
        </a:solidFill>
        <a:effectLst/>
      </p:bgPr>
    </p:bg>
    <p:spTree>
      <p:nvGrpSpPr>
        <p:cNvPr id="1" name="Shape 24"/>
        <p:cNvGrpSpPr/>
        <p:nvPr/>
      </p:nvGrpSpPr>
      <p:grpSpPr>
        <a:xfrm>
          <a:off x="0" y="0"/>
          <a:ext cx="0" cy="0"/>
          <a:chOff x="0" y="0"/>
          <a:chExt cx="0" cy="0"/>
        </a:xfrm>
      </p:grpSpPr>
      <p:sp>
        <p:nvSpPr>
          <p:cNvPr id="25" name="Google Shape;25;p8"/>
          <p:cNvSpPr>
            <a:spLocks noGrp="1"/>
          </p:cNvSpPr>
          <p:nvPr>
            <p:ph type="pic" idx="2"/>
          </p:nvPr>
        </p:nvSpPr>
        <p:spPr>
          <a:xfrm>
            <a:off x="7888619" y="0"/>
            <a:ext cx="36576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417082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_Blank">
  <p:cSld name="5_Blank">
    <p:bg>
      <p:bgPr>
        <a:solidFill>
          <a:srgbClr val="0D0D0D"/>
        </a:solidFill>
        <a:effectLst/>
      </p:bgPr>
    </p:bg>
    <p:spTree>
      <p:nvGrpSpPr>
        <p:cNvPr id="1" name="Shape 26"/>
        <p:cNvGrpSpPr/>
        <p:nvPr/>
      </p:nvGrpSpPr>
      <p:grpSpPr>
        <a:xfrm>
          <a:off x="0" y="0"/>
          <a:ext cx="0" cy="0"/>
          <a:chOff x="0" y="0"/>
          <a:chExt cx="0" cy="0"/>
        </a:xfrm>
      </p:grpSpPr>
      <p:sp>
        <p:nvSpPr>
          <p:cNvPr id="27" name="Google Shape;27;p9"/>
          <p:cNvSpPr>
            <a:spLocks noGrp="1"/>
          </p:cNvSpPr>
          <p:nvPr>
            <p:ph type="pic" idx="2"/>
          </p:nvPr>
        </p:nvSpPr>
        <p:spPr>
          <a:xfrm>
            <a:off x="0" y="668338"/>
            <a:ext cx="6096000" cy="3684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20326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_Blank">
  <p:cSld name="6_Blank">
    <p:bg>
      <p:bgPr>
        <a:solidFill>
          <a:srgbClr val="0D0D0D"/>
        </a:solidFill>
        <a:effectLst/>
      </p:bgPr>
    </p:bg>
    <p:spTree>
      <p:nvGrpSpPr>
        <p:cNvPr id="1" name="Shape 28"/>
        <p:cNvGrpSpPr/>
        <p:nvPr/>
      </p:nvGrpSpPr>
      <p:grpSpPr>
        <a:xfrm>
          <a:off x="0" y="0"/>
          <a:ext cx="0" cy="0"/>
          <a:chOff x="0" y="0"/>
          <a:chExt cx="0" cy="0"/>
        </a:xfrm>
      </p:grpSpPr>
      <p:sp>
        <p:nvSpPr>
          <p:cNvPr id="29" name="Google Shape;29;p10"/>
          <p:cNvSpPr>
            <a:spLocks noGrp="1"/>
          </p:cNvSpPr>
          <p:nvPr>
            <p:ph type="pic" idx="2"/>
          </p:nvPr>
        </p:nvSpPr>
        <p:spPr>
          <a:xfrm>
            <a:off x="6096000" y="2538082"/>
            <a:ext cx="6096000" cy="3684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861934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_Blank">
  <p:cSld name="10_Blank">
    <p:bg>
      <p:bgPr>
        <a:solidFill>
          <a:srgbClr val="0D0D0D"/>
        </a:solidFill>
        <a:effectLst/>
      </p:bgPr>
    </p:bg>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35309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1_Blank">
  <p:cSld name="11_Blank">
    <p:bg>
      <p:bgPr>
        <a:solidFill>
          <a:srgbClr val="0D0D0D"/>
        </a:solidFill>
        <a:effectLst/>
      </p:bgPr>
    </p:bg>
    <p:spTree>
      <p:nvGrpSpPr>
        <p:cNvPr id="1" name="Shape 32"/>
        <p:cNvGrpSpPr/>
        <p:nvPr/>
      </p:nvGrpSpPr>
      <p:grpSpPr>
        <a:xfrm>
          <a:off x="0" y="0"/>
          <a:ext cx="0" cy="0"/>
          <a:chOff x="0" y="0"/>
          <a:chExt cx="0" cy="0"/>
        </a:xfrm>
      </p:grpSpPr>
      <p:sp>
        <p:nvSpPr>
          <p:cNvPr id="33" name="Google Shape;33;p12"/>
          <p:cNvSpPr>
            <a:spLocks noGrp="1"/>
          </p:cNvSpPr>
          <p:nvPr>
            <p:ph type="pic" idx="2"/>
          </p:nvPr>
        </p:nvSpPr>
        <p:spPr>
          <a:xfrm>
            <a:off x="655092" y="0"/>
            <a:ext cx="6387153"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235382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2_Blank">
  <p:cSld name="12_Blank">
    <p:bg>
      <p:bgPr>
        <a:solidFill>
          <a:srgbClr val="0D0D0D"/>
        </a:solidFill>
        <a:effectLst/>
      </p:bgPr>
    </p:bg>
    <p:spTree>
      <p:nvGrpSpPr>
        <p:cNvPr id="1" name="Shape 34"/>
        <p:cNvGrpSpPr/>
        <p:nvPr/>
      </p:nvGrpSpPr>
      <p:grpSpPr>
        <a:xfrm>
          <a:off x="0" y="0"/>
          <a:ext cx="0" cy="0"/>
          <a:chOff x="0" y="0"/>
          <a:chExt cx="0" cy="0"/>
        </a:xfrm>
      </p:grpSpPr>
      <p:sp>
        <p:nvSpPr>
          <p:cNvPr id="35" name="Google Shape;35;p13"/>
          <p:cNvSpPr>
            <a:spLocks noGrp="1"/>
          </p:cNvSpPr>
          <p:nvPr>
            <p:ph type="pic" idx="2"/>
          </p:nvPr>
        </p:nvSpPr>
        <p:spPr>
          <a:xfrm>
            <a:off x="4260376" y="692624"/>
            <a:ext cx="3671248" cy="547275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3340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5C8-C810-4AF3-90DF-E16832839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724AE7-0EFB-4634-8A12-A86313EA2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DAA9C-7614-4CF1-89CE-C299BC521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59660-79DA-4F94-BCF5-6B3EFFA7BD3D}"/>
              </a:ext>
            </a:extLst>
          </p:cNvPr>
          <p:cNvSpPr>
            <a:spLocks noGrp="1"/>
          </p:cNvSpPr>
          <p:nvPr>
            <p:ph type="dt" sz="half" idx="10"/>
          </p:nvPr>
        </p:nvSpPr>
        <p:spPr/>
        <p:txBody>
          <a:bodyPr/>
          <a:lstStyle/>
          <a:p>
            <a:fld id="{3C14F5A0-8891-44F5-B192-8B77F21A1D0E}" type="datetimeFigureOut">
              <a:rPr lang="en-US" smtClean="0"/>
              <a:t>12/13/2020</a:t>
            </a:fld>
            <a:endParaRPr lang="en-US"/>
          </a:p>
        </p:txBody>
      </p:sp>
      <p:sp>
        <p:nvSpPr>
          <p:cNvPr id="6" name="Footer Placeholder 5">
            <a:extLst>
              <a:ext uri="{FF2B5EF4-FFF2-40B4-BE49-F238E27FC236}">
                <a16:creationId xmlns:a16="http://schemas.microsoft.com/office/drawing/2014/main" id="{808497B4-B085-4769-95B3-D0658DE30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59759-C2F4-4FAC-B471-12E456BBCE5D}"/>
              </a:ext>
            </a:extLst>
          </p:cNvPr>
          <p:cNvSpPr>
            <a:spLocks noGrp="1"/>
          </p:cNvSpPr>
          <p:nvPr>
            <p:ph type="sldNum" sz="quarter" idx="12"/>
          </p:nvPr>
        </p:nvSpPr>
        <p:spPr/>
        <p:txBody>
          <a:bodyPr/>
          <a:lstStyle/>
          <a:p>
            <a:fld id="{A826EBBD-346E-4B7B-B92F-DB6B89F25321}" type="slidenum">
              <a:rPr lang="en-US" smtClean="0"/>
              <a:t>‹#›</a:t>
            </a:fld>
            <a:endParaRPr lang="en-US"/>
          </a:p>
        </p:txBody>
      </p:sp>
    </p:spTree>
    <p:extLst>
      <p:ext uri="{BB962C8B-B14F-4D97-AF65-F5344CB8AC3E}">
        <p14:creationId xmlns:p14="http://schemas.microsoft.com/office/powerpoint/2010/main" val="3527645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3_Blank">
  <p:cSld name="13_Blank">
    <p:bg>
      <p:bgPr>
        <a:solidFill>
          <a:srgbClr val="0D0D0D"/>
        </a:solidFill>
        <a:effectLst/>
      </p:bgPr>
    </p:bg>
    <p:spTree>
      <p:nvGrpSpPr>
        <p:cNvPr id="1" name="Shape 36"/>
        <p:cNvGrpSpPr/>
        <p:nvPr/>
      </p:nvGrpSpPr>
      <p:grpSpPr>
        <a:xfrm>
          <a:off x="0" y="0"/>
          <a:ext cx="0" cy="0"/>
          <a:chOff x="0" y="0"/>
          <a:chExt cx="0" cy="0"/>
        </a:xfrm>
      </p:grpSpPr>
      <p:sp>
        <p:nvSpPr>
          <p:cNvPr id="37" name="Google Shape;37;p14"/>
          <p:cNvSpPr>
            <a:spLocks noGrp="1"/>
          </p:cNvSpPr>
          <p:nvPr>
            <p:ph type="pic" idx="2"/>
          </p:nvPr>
        </p:nvSpPr>
        <p:spPr>
          <a:xfrm>
            <a:off x="2424752" y="3429000"/>
            <a:ext cx="3671248"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14"/>
          <p:cNvSpPr>
            <a:spLocks noGrp="1"/>
          </p:cNvSpPr>
          <p:nvPr>
            <p:ph type="pic" idx="3"/>
          </p:nvPr>
        </p:nvSpPr>
        <p:spPr>
          <a:xfrm>
            <a:off x="6996752" y="3412"/>
            <a:ext cx="3671248"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096669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4_Blank">
  <p:cSld name="14_Blank">
    <p:bg>
      <p:bgPr>
        <a:solidFill>
          <a:srgbClr val="0D0D0D"/>
        </a:solidFill>
        <a:effectLst/>
      </p:bgPr>
    </p:bg>
    <p:spTree>
      <p:nvGrpSpPr>
        <p:cNvPr id="1" name="Shape 39"/>
        <p:cNvGrpSpPr/>
        <p:nvPr/>
      </p:nvGrpSpPr>
      <p:grpSpPr>
        <a:xfrm>
          <a:off x="0" y="0"/>
          <a:ext cx="0" cy="0"/>
          <a:chOff x="0" y="0"/>
          <a:chExt cx="0" cy="0"/>
        </a:xfrm>
      </p:grpSpPr>
      <p:sp>
        <p:nvSpPr>
          <p:cNvPr id="40" name="Google Shape;40;p15"/>
          <p:cNvSpPr>
            <a:spLocks noGrp="1"/>
          </p:cNvSpPr>
          <p:nvPr>
            <p:ph type="pic" idx="2"/>
          </p:nvPr>
        </p:nvSpPr>
        <p:spPr>
          <a:xfrm>
            <a:off x="-1" y="713094"/>
            <a:ext cx="7915701" cy="3613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08736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5_Blank">
  <p:cSld name="15_Blank">
    <p:bg>
      <p:bgPr>
        <a:solidFill>
          <a:schemeClr val="lt1"/>
        </a:solidFill>
        <a:effectLst/>
      </p:bgPr>
    </p:bg>
    <p:spTree>
      <p:nvGrpSpPr>
        <p:cNvPr id="1" name="Shape 41"/>
        <p:cNvGrpSpPr/>
        <p:nvPr/>
      </p:nvGrpSpPr>
      <p:grpSpPr>
        <a:xfrm>
          <a:off x="0" y="0"/>
          <a:ext cx="0" cy="0"/>
          <a:chOff x="0" y="0"/>
          <a:chExt cx="0" cy="0"/>
        </a:xfrm>
      </p:grpSpPr>
      <p:sp>
        <p:nvSpPr>
          <p:cNvPr id="42" name="Google Shape;42;p16"/>
          <p:cNvSpPr>
            <a:spLocks noGrp="1"/>
          </p:cNvSpPr>
          <p:nvPr>
            <p:ph type="pic" idx="2"/>
          </p:nvPr>
        </p:nvSpPr>
        <p:spPr>
          <a:xfrm>
            <a:off x="4230806" y="696036"/>
            <a:ext cx="7315413" cy="54591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82356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6_Blank">
  <p:cSld name="16_Blank">
    <p:bg>
      <p:bgPr>
        <a:solidFill>
          <a:schemeClr val="lt1"/>
        </a:solidFill>
        <a:effectLst/>
      </p:bgPr>
    </p:bg>
    <p:spTree>
      <p:nvGrpSpPr>
        <p:cNvPr id="1" name="Shape 43"/>
        <p:cNvGrpSpPr/>
        <p:nvPr/>
      </p:nvGrpSpPr>
      <p:grpSpPr>
        <a:xfrm>
          <a:off x="0" y="0"/>
          <a:ext cx="0" cy="0"/>
          <a:chOff x="0" y="0"/>
          <a:chExt cx="0" cy="0"/>
        </a:xfrm>
      </p:grpSpPr>
      <p:sp>
        <p:nvSpPr>
          <p:cNvPr id="44" name="Google Shape;44;p17"/>
          <p:cNvSpPr>
            <a:spLocks noGrp="1"/>
          </p:cNvSpPr>
          <p:nvPr>
            <p:ph type="pic" idx="2"/>
          </p:nvPr>
        </p:nvSpPr>
        <p:spPr>
          <a:xfrm>
            <a:off x="600502" y="0"/>
            <a:ext cx="2797791" cy="61551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7"/>
          <p:cNvSpPr>
            <a:spLocks noGrp="1"/>
          </p:cNvSpPr>
          <p:nvPr>
            <p:ph type="pic" idx="3"/>
          </p:nvPr>
        </p:nvSpPr>
        <p:spPr>
          <a:xfrm>
            <a:off x="3794078" y="702860"/>
            <a:ext cx="2797791" cy="61551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48928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46"/>
        <p:cNvGrpSpPr/>
        <p:nvPr/>
      </p:nvGrpSpPr>
      <p:grpSpPr>
        <a:xfrm>
          <a:off x="0" y="0"/>
          <a:ext cx="0" cy="0"/>
          <a:chOff x="0" y="0"/>
          <a:chExt cx="0" cy="0"/>
        </a:xfrm>
      </p:grpSpPr>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8"/>
          <p:cNvSpPr>
            <a:spLocks noGrp="1"/>
          </p:cNvSpPr>
          <p:nvPr>
            <p:ph type="pic" idx="2"/>
          </p:nvPr>
        </p:nvSpPr>
        <p:spPr>
          <a:xfrm>
            <a:off x="4285397" y="3429000"/>
            <a:ext cx="7274470" cy="248389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79589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7_Blank">
  <p:cSld name="17_Blank">
    <p:bg>
      <p:bgPr>
        <a:solidFill>
          <a:srgbClr val="0D0D0D"/>
        </a:solidFill>
        <a:effectLst/>
      </p:bgPr>
    </p:bg>
    <p:spTree>
      <p:nvGrpSpPr>
        <p:cNvPr id="1" name="Shape 51"/>
        <p:cNvGrpSpPr/>
        <p:nvPr/>
      </p:nvGrpSpPr>
      <p:grpSpPr>
        <a:xfrm>
          <a:off x="0" y="0"/>
          <a:ext cx="0" cy="0"/>
          <a:chOff x="0" y="0"/>
          <a:chExt cx="0" cy="0"/>
        </a:xfrm>
      </p:grpSpPr>
      <p:sp>
        <p:nvSpPr>
          <p:cNvPr id="52" name="Google Shape;52;p19"/>
          <p:cNvSpPr>
            <a:spLocks noGrp="1"/>
          </p:cNvSpPr>
          <p:nvPr>
            <p:ph type="pic" idx="2"/>
          </p:nvPr>
        </p:nvSpPr>
        <p:spPr>
          <a:xfrm>
            <a:off x="6673254" y="1540726"/>
            <a:ext cx="4859437" cy="377654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958994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8_Blank">
  <p:cSld name="18_Blank">
    <p:bg>
      <p:bgPr>
        <a:solidFill>
          <a:srgbClr val="0D0D0D"/>
        </a:solidFill>
        <a:effectLst/>
      </p:bgPr>
    </p:bg>
    <p:spTree>
      <p:nvGrpSpPr>
        <p:cNvPr id="1" name="Shape 53"/>
        <p:cNvGrpSpPr/>
        <p:nvPr/>
      </p:nvGrpSpPr>
      <p:grpSpPr>
        <a:xfrm>
          <a:off x="0" y="0"/>
          <a:ext cx="0" cy="0"/>
          <a:chOff x="0" y="0"/>
          <a:chExt cx="0" cy="0"/>
        </a:xfrm>
      </p:grpSpPr>
      <p:sp>
        <p:nvSpPr>
          <p:cNvPr id="54" name="Google Shape;54;p20"/>
          <p:cNvSpPr>
            <a:spLocks noGrp="1"/>
          </p:cNvSpPr>
          <p:nvPr>
            <p:ph type="pic" idx="2"/>
          </p:nvPr>
        </p:nvSpPr>
        <p:spPr>
          <a:xfrm>
            <a:off x="645659" y="1435064"/>
            <a:ext cx="5473087" cy="46769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264741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9_Blank">
  <p:cSld name="19_Blank">
    <p:bg>
      <p:bgPr>
        <a:solidFill>
          <a:schemeClr val="lt1"/>
        </a:solidFill>
        <a:effectLst/>
      </p:bgPr>
    </p:bg>
    <p:spTree>
      <p:nvGrpSpPr>
        <p:cNvPr id="1" name="Shape 55"/>
        <p:cNvGrpSpPr/>
        <p:nvPr/>
      </p:nvGrpSpPr>
      <p:grpSpPr>
        <a:xfrm>
          <a:off x="0" y="0"/>
          <a:ext cx="0" cy="0"/>
          <a:chOff x="0" y="0"/>
          <a:chExt cx="0" cy="0"/>
        </a:xfrm>
      </p:grpSpPr>
      <p:sp>
        <p:nvSpPr>
          <p:cNvPr id="56" name="Google Shape;56;p21"/>
          <p:cNvSpPr>
            <a:spLocks noGrp="1"/>
          </p:cNvSpPr>
          <p:nvPr>
            <p:ph type="pic" idx="2"/>
          </p:nvPr>
        </p:nvSpPr>
        <p:spPr>
          <a:xfrm>
            <a:off x="5322459" y="1032228"/>
            <a:ext cx="6132562" cy="52026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562874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57"/>
        <p:cNvGrpSpPr/>
        <p:nvPr/>
      </p:nvGrpSpPr>
      <p:grpSpPr>
        <a:xfrm>
          <a:off x="0" y="0"/>
          <a:ext cx="0" cy="0"/>
          <a:chOff x="0" y="0"/>
          <a:chExt cx="0" cy="0"/>
        </a:xfrm>
      </p:grpSpPr>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22"/>
          <p:cNvSpPr>
            <a:spLocks noGrp="1"/>
          </p:cNvSpPr>
          <p:nvPr>
            <p:ph type="pic" idx="2"/>
          </p:nvPr>
        </p:nvSpPr>
        <p:spPr>
          <a:xfrm>
            <a:off x="1139587" y="1335705"/>
            <a:ext cx="3630305" cy="520320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01544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62"/>
        <p:cNvGrpSpPr/>
        <p:nvPr/>
      </p:nvGrpSpPr>
      <p:grpSpPr>
        <a:xfrm>
          <a:off x="0" y="0"/>
          <a:ext cx="0" cy="0"/>
          <a:chOff x="0" y="0"/>
          <a:chExt cx="0" cy="0"/>
        </a:xfrm>
      </p:grpSpPr>
      <p:sp>
        <p:nvSpPr>
          <p:cNvPr id="63" name="Google Shape;6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23"/>
          <p:cNvSpPr>
            <a:spLocks noGrp="1"/>
          </p:cNvSpPr>
          <p:nvPr>
            <p:ph type="pic" idx="2"/>
          </p:nvPr>
        </p:nvSpPr>
        <p:spPr>
          <a:xfrm>
            <a:off x="7014949" y="668740"/>
            <a:ext cx="2743200" cy="524415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667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theme" Target="../theme/theme5.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FBB7B-40D4-4C6D-BCEC-4BCE14F98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33CBF-FE13-4911-AF89-A38C8F7C1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5A1A-7A31-4FE0-B70D-E1171178C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4F5A0-8891-44F5-B192-8B77F21A1D0E}" type="datetimeFigureOut">
              <a:rPr lang="en-US" smtClean="0"/>
              <a:t>12/13/2020</a:t>
            </a:fld>
            <a:endParaRPr lang="en-US"/>
          </a:p>
        </p:txBody>
      </p:sp>
      <p:sp>
        <p:nvSpPr>
          <p:cNvPr id="5" name="Footer Placeholder 4">
            <a:extLst>
              <a:ext uri="{FF2B5EF4-FFF2-40B4-BE49-F238E27FC236}">
                <a16:creationId xmlns:a16="http://schemas.microsoft.com/office/drawing/2014/main" id="{111543C4-5DBF-48FF-AAB7-A8A610FDA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BB7F7-9101-41DF-86AB-AC4B05357D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6EBBD-346E-4B7B-B92F-DB6B89F25321}" type="slidenum">
              <a:rPr lang="en-US" smtClean="0"/>
              <a:t>‹#›</a:t>
            </a:fld>
            <a:endParaRPr lang="en-US"/>
          </a:p>
        </p:txBody>
      </p:sp>
    </p:spTree>
    <p:extLst>
      <p:ext uri="{BB962C8B-B14F-4D97-AF65-F5344CB8AC3E}">
        <p14:creationId xmlns:p14="http://schemas.microsoft.com/office/powerpoint/2010/main" val="216868314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40" r:id="rId18"/>
    <p:sldLayoutId id="2147483743" r:id="rId19"/>
    <p:sldLayoutId id="2147483744" r:id="rId20"/>
    <p:sldLayoutId id="2147483673" r:id="rId21"/>
    <p:sldLayoutId id="214748366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673B35-DC3E-496A-A7CC-D6CB06A35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B18EA-A80E-4E84-A737-DAF0078D9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B0F2A-1ECA-4471-9DB9-700589777C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65E77-B017-4EA8-88C5-28A5DC49B421}" type="datetimeFigureOut">
              <a:rPr lang="en-US" smtClean="0"/>
              <a:t>12/13/2020</a:t>
            </a:fld>
            <a:endParaRPr lang="en-US"/>
          </a:p>
        </p:txBody>
      </p:sp>
      <p:sp>
        <p:nvSpPr>
          <p:cNvPr id="5" name="Footer Placeholder 4">
            <a:extLst>
              <a:ext uri="{FF2B5EF4-FFF2-40B4-BE49-F238E27FC236}">
                <a16:creationId xmlns:a16="http://schemas.microsoft.com/office/drawing/2014/main" id="{10E59AED-BB9A-46A9-B74F-739A2D59B9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77CD0-F6DD-430C-B56B-70715DC65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3AFAE-1BE4-4456-A982-32B85B2DE606}" type="slidenum">
              <a:rPr lang="en-US" smtClean="0"/>
              <a:t>‹#›</a:t>
            </a:fld>
            <a:endParaRPr lang="en-US"/>
          </a:p>
        </p:txBody>
      </p:sp>
    </p:spTree>
    <p:extLst>
      <p:ext uri="{BB962C8B-B14F-4D97-AF65-F5344CB8AC3E}">
        <p14:creationId xmlns:p14="http://schemas.microsoft.com/office/powerpoint/2010/main" val="8902907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2EC44-A579-4973-BD87-D45D8FE58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669121-DBD6-44BB-B0FC-499A41A1DF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E5D1D-E1C8-4BD6-A6EB-9B3A98EED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AE1FF-4EC2-42E6-A70E-470E4554E307}" type="datetimeFigureOut">
              <a:rPr lang="en-US" smtClean="0"/>
              <a:t>12/13/2020</a:t>
            </a:fld>
            <a:endParaRPr lang="en-US"/>
          </a:p>
        </p:txBody>
      </p:sp>
      <p:sp>
        <p:nvSpPr>
          <p:cNvPr id="5" name="Footer Placeholder 4">
            <a:extLst>
              <a:ext uri="{FF2B5EF4-FFF2-40B4-BE49-F238E27FC236}">
                <a16:creationId xmlns:a16="http://schemas.microsoft.com/office/drawing/2014/main" id="{64E7279E-0D59-49BB-B191-6B4FF9E21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29002-EAA9-4327-B9D8-04C91ED2F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4077D-33E0-41D0-8236-872A0342A672}" type="slidenum">
              <a:rPr lang="en-US" smtClean="0"/>
              <a:t>‹#›</a:t>
            </a:fld>
            <a:endParaRPr lang="en-US"/>
          </a:p>
        </p:txBody>
      </p:sp>
    </p:spTree>
    <p:extLst>
      <p:ext uri="{BB962C8B-B14F-4D97-AF65-F5344CB8AC3E}">
        <p14:creationId xmlns:p14="http://schemas.microsoft.com/office/powerpoint/2010/main" val="319253475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8584768"/>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6D934B-26E6-4D02-BF6D-6A3A01DBCA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BD93A4-B3AC-4011-95CA-E429AFC1C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A0710-096D-4964-BAAD-CC258B1A6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E1C9F-91B7-4356-BFB6-9E867AFCB3AC}" type="datetimeFigureOut">
              <a:rPr lang="en-US" smtClean="0"/>
              <a:t>12/13/2020</a:t>
            </a:fld>
            <a:endParaRPr lang="en-US"/>
          </a:p>
        </p:txBody>
      </p:sp>
      <p:sp>
        <p:nvSpPr>
          <p:cNvPr id="5" name="Footer Placeholder 4">
            <a:extLst>
              <a:ext uri="{FF2B5EF4-FFF2-40B4-BE49-F238E27FC236}">
                <a16:creationId xmlns:a16="http://schemas.microsoft.com/office/drawing/2014/main" id="{428CD25D-C869-419A-8BC8-D7FD7BAE6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461AB-17AC-4DFA-808E-49FB4C51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0CF16-2AAD-4FBF-B638-EEF5119A6FAA}" type="slidenum">
              <a:rPr lang="en-US" smtClean="0"/>
              <a:t>‹#›</a:t>
            </a:fld>
            <a:endParaRPr lang="en-US"/>
          </a:p>
        </p:txBody>
      </p:sp>
    </p:spTree>
    <p:extLst>
      <p:ext uri="{BB962C8B-B14F-4D97-AF65-F5344CB8AC3E}">
        <p14:creationId xmlns:p14="http://schemas.microsoft.com/office/powerpoint/2010/main" val="1542582203"/>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slide" Target="slide12.xml"/><Relationship Id="rId1" Type="http://schemas.openxmlformats.org/officeDocument/2006/relationships/slideLayout" Target="../slideLayouts/slideLayout18.xml"/><Relationship Id="rId6" Type="http://schemas.openxmlformats.org/officeDocument/2006/relationships/slide" Target="slide14.xml"/><Relationship Id="rId5" Type="http://schemas.openxmlformats.org/officeDocument/2006/relationships/image" Target="../media/image30.png"/><Relationship Id="rId10" Type="http://schemas.openxmlformats.org/officeDocument/2006/relationships/slide" Target="slide16.xml"/><Relationship Id="rId4" Type="http://schemas.openxmlformats.org/officeDocument/2006/relationships/slide" Target="slide13.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 Target="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vi.wikipedia.org/wiki/V%C5%A9_tr%E1%BB%A5" TargetMode="External"/><Relationship Id="rId1" Type="http://schemas.openxmlformats.org/officeDocument/2006/relationships/slideLayout" Target="../slideLayouts/slideLayout13.xml"/><Relationship Id="rId5" Type="http://schemas.openxmlformats.org/officeDocument/2006/relationships/hyperlink" Target="https://vi.wikipedia.org/wiki/Thi%C3%AAn_Ch%C3%BAa" TargetMode="Externa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vi.wikipedia.org/wiki/T%C6%B0%C6%A1ng_sinh" TargetMode="External"/><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hyperlink" Target="https://vi.wikipedia.org/wiki/T%C6%B0%C6%A1ng_kh%E1%BA%AFc"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slide" Target="slide21.xml"/><Relationship Id="rId7" Type="http://schemas.openxmlformats.org/officeDocument/2006/relationships/slide" Target="slide24.xml"/><Relationship Id="rId2" Type="http://schemas.openxmlformats.org/officeDocument/2006/relationships/slide" Target="slide25.xml"/><Relationship Id="rId1" Type="http://schemas.openxmlformats.org/officeDocument/2006/relationships/slideLayout" Target="../slideLayouts/slideLayout18.xml"/><Relationship Id="rId6" Type="http://schemas.openxmlformats.org/officeDocument/2006/relationships/image" Target="../media/image49.jpeg"/><Relationship Id="rId5" Type="http://schemas.openxmlformats.org/officeDocument/2006/relationships/slide" Target="slide22.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svg"/><Relationship Id="rId2" Type="http://schemas.openxmlformats.org/officeDocument/2006/relationships/slide" Target="slide20.xml"/><Relationship Id="rId1" Type="http://schemas.openxmlformats.org/officeDocument/2006/relationships/slideLayout" Target="../slideLayouts/slideLayout135.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slide" Target="slide23.xml"/><Relationship Id="rId2" Type="http://schemas.openxmlformats.org/officeDocument/2006/relationships/image" Target="../media/image56.jpg"/><Relationship Id="rId1" Type="http://schemas.openxmlformats.org/officeDocument/2006/relationships/slideLayout" Target="../slideLayouts/slideLayout1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9" Type="http://schemas.openxmlformats.org/officeDocument/2006/relationships/image" Target="../media/image62.svg"/></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g"/></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70.jpeg"/><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8.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5.jpg"/><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slide" Target="slide33.xml"/><Relationship Id="rId1" Type="http://schemas.openxmlformats.org/officeDocument/2006/relationships/slideLayout" Target="../slideLayouts/slideLayout72.xml"/><Relationship Id="rId5" Type="http://schemas.openxmlformats.org/officeDocument/2006/relationships/image" Target="../media/image83.jpg"/><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84.jpeg"/><Relationship Id="rId1" Type="http://schemas.openxmlformats.org/officeDocument/2006/relationships/slideLayout" Target="../slideLayouts/slideLayout13.xml"/><Relationship Id="rId4" Type="http://schemas.openxmlformats.org/officeDocument/2006/relationships/image" Target="../media/image83.jpg"/></Relationships>
</file>

<file path=ppt/slides/_rels/slide3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slide" Target="slide30.xml"/><Relationship Id="rId7" Type="http://schemas.openxmlformats.org/officeDocument/2006/relationships/image" Target="../media/image88.png"/><Relationship Id="rId12" Type="http://schemas.openxmlformats.org/officeDocument/2006/relationships/image" Target="../media/image92.svg"/><Relationship Id="rId2" Type="http://schemas.openxmlformats.org/officeDocument/2006/relationships/hyperlink" Target="https://8910x.com/ban-chat-cua-nhan-thuc/" TargetMode="External"/><Relationship Id="rId1" Type="http://schemas.openxmlformats.org/officeDocument/2006/relationships/slideLayout" Target="../slideLayouts/slideLayout17.xml"/><Relationship Id="rId6" Type="http://schemas.openxmlformats.org/officeDocument/2006/relationships/image" Target="../media/image87.svg"/><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28.svg"/><Relationship Id="rId4" Type="http://schemas.openxmlformats.org/officeDocument/2006/relationships/image" Target="../media/image82.jp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0.sv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11.png"/><Relationship Id="rId10" Type="http://schemas.openxmlformats.org/officeDocument/2006/relationships/slide" Target="slide10.xml"/><Relationship Id="rId4" Type="http://schemas.openxmlformats.org/officeDocument/2006/relationships/slide" Target="slide7.xml"/><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slide" Target="slide6.xml"/><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hyperlink" Target="https://vi.wikipedia.org/wiki/Georg_Wilhelm_Friedrich_Hegel#cite_note-2" TargetMode="External"/><Relationship Id="rId5" Type="http://schemas.openxmlformats.org/officeDocument/2006/relationships/image" Target="../media/image17.svg"/><Relationship Id="rId10" Type="http://schemas.openxmlformats.org/officeDocument/2006/relationships/image" Target="../media/image19.svg"/><Relationship Id="rId4" Type="http://schemas.openxmlformats.org/officeDocument/2006/relationships/image" Target="../media/image16.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 Target="slide6.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5FC2810C-CC4E-4D07-A588-F30876384E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9198"/>
            <a:ext cx="2286000" cy="2286000"/>
          </a:xfrm>
          <a:prstGeom prst="rect">
            <a:avLst/>
          </a:prstGeom>
          <a:noFill/>
          <a:effectLst>
            <a:glow>
              <a:schemeClr val="accent1">
                <a:alpha val="81000"/>
              </a:schemeClr>
            </a:glow>
            <a:softEdge rad="114300"/>
          </a:effectLst>
          <a:extLst>
            <a:ext uri="{909E8E84-426E-40DD-AFC4-6F175D3DCCD1}">
              <a14:hiddenFill xmlns:a14="http://schemas.microsoft.com/office/drawing/2010/main">
                <a:solidFill>
                  <a:srgbClr val="FFFFFF"/>
                </a:solidFill>
              </a14:hiddenFill>
            </a:ext>
          </a:extLst>
        </p:spPr>
      </p:pic>
      <p:sp>
        <p:nvSpPr>
          <p:cNvPr id="22" name="Freeform 5">
            <a:extLst>
              <a:ext uri="{FF2B5EF4-FFF2-40B4-BE49-F238E27FC236}">
                <a16:creationId xmlns:a16="http://schemas.microsoft.com/office/drawing/2014/main" id="{88610859-6548-469C-BDB5-0316398D4EC0}"/>
              </a:ext>
            </a:extLst>
          </p:cNvPr>
          <p:cNvSpPr>
            <a:spLocks/>
          </p:cNvSpPr>
          <p:nvPr/>
        </p:nvSpPr>
        <p:spPr bwMode="auto">
          <a:xfrm flipH="1">
            <a:off x="5834270" y="0"/>
            <a:ext cx="6357730" cy="6858000"/>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4CFAAF4B-2FFA-4F2D-B957-7B470448BAB4}"/>
              </a:ext>
            </a:extLst>
          </p:cNvPr>
          <p:cNvSpPr txBox="1"/>
          <p:nvPr/>
        </p:nvSpPr>
        <p:spPr>
          <a:xfrm>
            <a:off x="7355784" y="2586094"/>
            <a:ext cx="3886200" cy="2677656"/>
          </a:xfrm>
          <a:prstGeom prst="rect">
            <a:avLst/>
          </a:prstGeom>
          <a:noFill/>
        </p:spPr>
        <p:txBody>
          <a:bodyPr wrap="square" rtlCol="0">
            <a:spAutoFit/>
          </a:bodyPr>
          <a:lstStyle/>
          <a:p>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Thành</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nhóm</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marL="457200" indent="-457200">
              <a:buFont typeface="+mj-lt"/>
              <a:buAutoNum type="arabicPeriod"/>
            </a:pP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 Thành Đạt</a:t>
            </a:r>
          </a:p>
          <a:p>
            <a:pPr marL="457200" indent="-457200">
              <a:buFont typeface="+mj-lt"/>
              <a:buAutoNum type="arabicPeriod"/>
            </a:pPr>
            <a:r>
              <a:rPr lang="vi-VN"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Hàng</a:t>
            </a:r>
            <a:r>
              <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Minh Sơn</a:t>
            </a: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Trương</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Quốc</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Huy</a:t>
            </a: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Thanh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Sơn</a:t>
            </a: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Lâm</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Nhàn</a:t>
            </a: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Ngọc</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Sơn</a:t>
            </a:r>
            <a:endParaRPr lang="vi-V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28" name="TextBox 27">
            <a:extLst>
              <a:ext uri="{FF2B5EF4-FFF2-40B4-BE49-F238E27FC236}">
                <a16:creationId xmlns:a16="http://schemas.microsoft.com/office/drawing/2014/main" id="{A41B029C-2640-40DE-AC89-9F0706DE6FFE}"/>
              </a:ext>
            </a:extLst>
          </p:cNvPr>
          <p:cNvSpPr txBox="1"/>
          <p:nvPr/>
        </p:nvSpPr>
        <p:spPr>
          <a:xfrm>
            <a:off x="122320" y="2743803"/>
            <a:ext cx="5315093" cy="2062103"/>
          </a:xfrm>
          <a:prstGeom prst="rect">
            <a:avLst/>
          </a:prstGeom>
          <a:noFill/>
        </p:spPr>
        <p:txBody>
          <a:bodyPr wrap="square" rtlCol="0">
            <a:spAutoFit/>
          </a:bodyPr>
          <a:lstStyle/>
          <a:p>
            <a:pPr algn="ct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Xây</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dựng</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phần</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mềm</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 website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hỗ</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trợ</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mua</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bán</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sách</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cho</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sinh</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viên</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trường</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đại</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học</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Nha</a:t>
            </a:r>
            <a:r>
              <a:rPr lang="en-US" sz="32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Trang.</a:t>
            </a:r>
          </a:p>
        </p:txBody>
      </p:sp>
      <p:sp>
        <p:nvSpPr>
          <p:cNvPr id="24" name="TextBox 23">
            <a:extLst>
              <a:ext uri="{FF2B5EF4-FFF2-40B4-BE49-F238E27FC236}">
                <a16:creationId xmlns:a16="http://schemas.microsoft.com/office/drawing/2014/main" id="{E3FFA366-D98E-4F1A-B465-87B916C9BEC8}"/>
              </a:ext>
            </a:extLst>
          </p:cNvPr>
          <p:cNvSpPr txBox="1"/>
          <p:nvPr/>
        </p:nvSpPr>
        <p:spPr>
          <a:xfrm>
            <a:off x="581730" y="5112941"/>
            <a:ext cx="4953655" cy="830997"/>
          </a:xfrm>
          <a:prstGeom prst="rect">
            <a:avLst/>
          </a:prstGeom>
          <a:noFill/>
        </p:spPr>
        <p:txBody>
          <a:bodyPr wrap="square" rtlCol="0">
            <a:spAutoFit/>
          </a:bodyPr>
          <a:lstStyle/>
          <a:p>
            <a:pPr algn="ct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Giảng</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viên</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hướng</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dẫn</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Phạm</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Thị</a:t>
            </a:r>
            <a:r>
              <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 Thu </a:t>
            </a:r>
            <a:r>
              <a:rPr lang="en-US" sz="2400" dirty="0" err="1">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rPr>
              <a:t>Thúy</a:t>
            </a:r>
            <a:endParaRPr lang="en-US" sz="2400" dirty="0">
              <a:solidFill>
                <a:schemeClr val="accent4">
                  <a:lumMod val="50000"/>
                </a:schemeClr>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20" name="Title 1">
            <a:extLst>
              <a:ext uri="{FF2B5EF4-FFF2-40B4-BE49-F238E27FC236}">
                <a16:creationId xmlns:a16="http://schemas.microsoft.com/office/drawing/2014/main" id="{C880B1E7-E0C7-441B-A1B0-37D91E6657A7}"/>
              </a:ext>
            </a:extLst>
          </p:cNvPr>
          <p:cNvSpPr txBox="1">
            <a:spLocks/>
          </p:cNvSpPr>
          <p:nvPr/>
        </p:nvSpPr>
        <p:spPr>
          <a:xfrm>
            <a:off x="2671010" y="140406"/>
            <a:ext cx="7210512" cy="1800689"/>
          </a:xfrm>
          <a:prstGeom prst="rect">
            <a:avLst/>
          </a:prstGeom>
        </p:spPr>
        <p:txBody>
          <a:bodyPr>
            <a:normAutofit fontScale="9750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Đại</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Học</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0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Nha</a:t>
            </a:r>
            <a: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Trang</a:t>
            </a:r>
            <a:br>
              <a:rPr lang="en-U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b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Bộ</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môn</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Phương</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pháp</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nghiên</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cứu</a:t>
            </a:r>
            <a:r>
              <a:rPr lang="en-US" sz="29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khoa </a:t>
            </a:r>
            <a:r>
              <a:rPr lang="en-US" sz="29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học</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67848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21" presetClass="entr" presetSubtype="1" repeatCount="400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500"/>
                                        <p:tgtEl>
                                          <p:spTgt spid="19"/>
                                        </p:tgtEl>
                                      </p:cBhvr>
                                    </p:animEffect>
                                  </p:childTnLst>
                                </p:cTn>
                              </p:par>
                              <p:par>
                                <p:cTn id="13" presetID="21" presetClass="emph" presetSubtype="0" repeatCount="indefinite" fill="hold" grpId="0" nodeType="withEffect">
                                  <p:stCondLst>
                                    <p:cond delay="0"/>
                                  </p:stCondLst>
                                  <p:childTnLst>
                                    <p:animClr clrSpc="hsl" dir="cw">
                                      <p:cBhvr override="childStyle">
                                        <p:cTn id="14" dur="500" fill="hold"/>
                                        <p:tgtEl>
                                          <p:spTgt spid="20"/>
                                        </p:tgtEl>
                                        <p:attrNameLst>
                                          <p:attrName>style.color</p:attrName>
                                        </p:attrNameLst>
                                      </p:cBhvr>
                                      <p:by>
                                        <p:hsl h="7200000" s="0" l="0"/>
                                      </p:by>
                                    </p:animClr>
                                    <p:animClr clrSpc="hsl" dir="cw">
                                      <p:cBhvr>
                                        <p:cTn id="15" dur="500" fill="hold"/>
                                        <p:tgtEl>
                                          <p:spTgt spid="20"/>
                                        </p:tgtEl>
                                        <p:attrNameLst>
                                          <p:attrName>fillcolor</p:attrName>
                                        </p:attrNameLst>
                                      </p:cBhvr>
                                      <p:by>
                                        <p:hsl h="7200000" s="0" l="0"/>
                                      </p:by>
                                    </p:animClr>
                                    <p:animClr clrSpc="hsl" dir="cw">
                                      <p:cBhvr>
                                        <p:cTn id="16" dur="500" fill="hold"/>
                                        <p:tgtEl>
                                          <p:spTgt spid="20"/>
                                        </p:tgtEl>
                                        <p:attrNameLst>
                                          <p:attrName>stroke.color</p:attrName>
                                        </p:attrNameLst>
                                      </p:cBhvr>
                                      <p:by>
                                        <p:hsl h="7200000" s="0" l="0"/>
                                      </p:by>
                                    </p:animClr>
                                    <p:set>
                                      <p:cBhvr>
                                        <p:cTn id="17" dur="500" fill="hold"/>
                                        <p:tgtEl>
                                          <p:spTgt spid="20"/>
                                        </p:tgtEl>
                                        <p:attrNameLst>
                                          <p:attrName>fill.type</p:attrName>
                                        </p:attrNameLst>
                                      </p:cBhvr>
                                      <p:to>
                                        <p:strVal val="solid"/>
                                      </p:to>
                                    </p:set>
                                  </p:childTnLst>
                                </p:cTn>
                              </p:par>
                              <p:par>
                                <p:cTn id="18" presetID="53" presetClass="entr" presetSubtype="16"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1">
                                            <p:txEl>
                                              <p:pRg st="0" end="0"/>
                                            </p:txEl>
                                          </p:spTgt>
                                        </p:tgtEl>
                                      </p:cBhvr>
                                    </p:animEffect>
                                  </p:childTnLst>
                                </p:cTn>
                              </p:par>
                            </p:childTnLst>
                          </p:cTn>
                        </p:par>
                        <p:par>
                          <p:cTn id="27" fill="hold">
                            <p:stCondLst>
                              <p:cond delay="2000"/>
                            </p:stCondLst>
                            <p:childTnLst>
                              <p:par>
                                <p:cTn id="28" presetID="12" presetClass="entr" presetSubtype="4" fill="hold" grpId="0" nodeType="after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 calcmode="lin" valueType="num">
                                      <p:cBhvr additive="base">
                                        <p:cTn id="30"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1">
                                            <p:txEl>
                                              <p:pRg st="1" end="1"/>
                                            </p:txEl>
                                          </p:spTgt>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anim calcmode="lin" valueType="num">
                                      <p:cBhvr additive="base">
                                        <p:cTn id="35"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1">
                                            <p:txEl>
                                              <p:pRg st="3" end="3"/>
                                            </p:txEl>
                                          </p:spTgt>
                                        </p:tgtEl>
                                        <p:attrNameLst>
                                          <p:attrName>style.visibility</p:attrName>
                                        </p:attrNameLst>
                                      </p:cBhvr>
                                      <p:to>
                                        <p:strVal val="visible"/>
                                      </p:to>
                                    </p:set>
                                    <p:anim calcmode="lin" valueType="num">
                                      <p:cBhvr additive="base">
                                        <p:cTn id="41" dur="500"/>
                                        <p:tgtEl>
                                          <p:spTgt spid="21">
                                            <p:txEl>
                                              <p:pRg st="3" end="3"/>
                                            </p:txEl>
                                          </p:spTgt>
                                        </p:tgtEl>
                                        <p:attrNameLst>
                                          <p:attrName>ppt_y</p:attrName>
                                        </p:attrNameLst>
                                      </p:cBhvr>
                                      <p:tavLst>
                                        <p:tav tm="0">
                                          <p:val>
                                            <p:strVal val="#ppt_y+#ppt_h*1.125000"/>
                                          </p:val>
                                        </p:tav>
                                        <p:tav tm="100000">
                                          <p:val>
                                            <p:strVal val="#ppt_y"/>
                                          </p:val>
                                        </p:tav>
                                      </p:tavLst>
                                    </p:anim>
                                    <p:animEffect transition="in" filter="wipe(up)">
                                      <p:cBhvr>
                                        <p:cTn id="42" dur="500"/>
                                        <p:tgtEl>
                                          <p:spTgt spid="2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1">
                                            <p:txEl>
                                              <p:pRg st="4" end="4"/>
                                            </p:txEl>
                                          </p:spTgt>
                                        </p:tgtEl>
                                        <p:attrNameLst>
                                          <p:attrName>style.visibility</p:attrName>
                                        </p:attrNameLst>
                                      </p:cBhvr>
                                      <p:to>
                                        <p:strVal val="visible"/>
                                      </p:to>
                                    </p:set>
                                    <p:anim calcmode="lin" valueType="num">
                                      <p:cBhvr additive="base">
                                        <p:cTn id="47" dur="500"/>
                                        <p:tgtEl>
                                          <p:spTgt spid="21">
                                            <p:txEl>
                                              <p:pRg st="4" end="4"/>
                                            </p:txEl>
                                          </p:spTgt>
                                        </p:tgtEl>
                                        <p:attrNameLst>
                                          <p:attrName>ppt_y</p:attrName>
                                        </p:attrNameLst>
                                      </p:cBhvr>
                                      <p:tavLst>
                                        <p:tav tm="0">
                                          <p:val>
                                            <p:strVal val="#ppt_y+#ppt_h*1.125000"/>
                                          </p:val>
                                        </p:tav>
                                        <p:tav tm="100000">
                                          <p:val>
                                            <p:strVal val="#ppt_y"/>
                                          </p:val>
                                        </p:tav>
                                      </p:tavLst>
                                    </p:anim>
                                    <p:animEffect transition="in" filter="wipe(up)">
                                      <p:cBhvr>
                                        <p:cTn id="48" dur="500"/>
                                        <p:tgtEl>
                                          <p:spTgt spid="21">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1">
                                            <p:txEl>
                                              <p:pRg st="5" end="5"/>
                                            </p:txEl>
                                          </p:spTgt>
                                        </p:tgtEl>
                                        <p:attrNameLst>
                                          <p:attrName>style.visibility</p:attrName>
                                        </p:attrNameLst>
                                      </p:cBhvr>
                                      <p:to>
                                        <p:strVal val="visible"/>
                                      </p:to>
                                    </p:set>
                                    <p:anim calcmode="lin" valueType="num">
                                      <p:cBhvr additive="base">
                                        <p:cTn id="53" dur="500"/>
                                        <p:tgtEl>
                                          <p:spTgt spid="21">
                                            <p:txEl>
                                              <p:pRg st="5" end="5"/>
                                            </p:txEl>
                                          </p:spTgt>
                                        </p:tgtEl>
                                        <p:attrNameLst>
                                          <p:attrName>ppt_y</p:attrName>
                                        </p:attrNameLst>
                                      </p:cBhvr>
                                      <p:tavLst>
                                        <p:tav tm="0">
                                          <p:val>
                                            <p:strVal val="#ppt_y+#ppt_h*1.125000"/>
                                          </p:val>
                                        </p:tav>
                                        <p:tav tm="100000">
                                          <p:val>
                                            <p:strVal val="#ppt_y"/>
                                          </p:val>
                                        </p:tav>
                                      </p:tavLst>
                                    </p:anim>
                                    <p:animEffect transition="in" filter="wipe(up)">
                                      <p:cBhvr>
                                        <p:cTn id="54" dur="500"/>
                                        <p:tgtEl>
                                          <p:spTgt spid="21">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21">
                                            <p:txEl>
                                              <p:pRg st="6" end="6"/>
                                            </p:txEl>
                                          </p:spTgt>
                                        </p:tgtEl>
                                        <p:attrNameLst>
                                          <p:attrName>style.visibility</p:attrName>
                                        </p:attrNameLst>
                                      </p:cBhvr>
                                      <p:to>
                                        <p:strVal val="visible"/>
                                      </p:to>
                                    </p:set>
                                    <p:anim calcmode="lin" valueType="num">
                                      <p:cBhvr additive="base">
                                        <p:cTn id="59" dur="500"/>
                                        <p:tgtEl>
                                          <p:spTgt spid="21">
                                            <p:txEl>
                                              <p:pRg st="6" end="6"/>
                                            </p:txEl>
                                          </p:spTgt>
                                        </p:tgtEl>
                                        <p:attrNameLst>
                                          <p:attrName>ppt_y</p:attrName>
                                        </p:attrNameLst>
                                      </p:cBhvr>
                                      <p:tavLst>
                                        <p:tav tm="0">
                                          <p:val>
                                            <p:strVal val="#ppt_y+#ppt_h*1.125000"/>
                                          </p:val>
                                        </p:tav>
                                        <p:tav tm="100000">
                                          <p:val>
                                            <p:strVal val="#ppt_y"/>
                                          </p:val>
                                        </p:tav>
                                      </p:tavLst>
                                    </p:anim>
                                    <p:animEffect transition="in" filter="wipe(up)">
                                      <p:cBhvr>
                                        <p:cTn id="60"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28" grpId="0"/>
      <p:bldP spid="24"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a:extLst>
              <a:ext uri="{FF2B5EF4-FFF2-40B4-BE49-F238E27FC236}">
                <a16:creationId xmlns:a16="http://schemas.microsoft.com/office/drawing/2014/main" id="{11D606F5-7775-4C2F-B115-315ED889054E}"/>
              </a:ext>
            </a:extLst>
          </p:cNvPr>
          <p:cNvSpPr>
            <a:spLocks/>
          </p:cNvSpPr>
          <p:nvPr/>
        </p:nvSpPr>
        <p:spPr bwMode="auto">
          <a:xfrm rot="5400000" flipV="1">
            <a:off x="767890" y="-782297"/>
            <a:ext cx="6858000" cy="8393780"/>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82CEC2F-631F-4007-ACAC-D9B634BFEC8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500025" y="1099229"/>
            <a:ext cx="4627983" cy="5002440"/>
          </a:xfrm>
          <a:prstGeom prst="rect">
            <a:avLst/>
          </a:prstGeom>
          <a:noFill/>
        </p:spPr>
      </p:pic>
      <p:pic>
        <p:nvPicPr>
          <p:cNvPr id="4" name="Graphic 3" descr="Gears">
            <a:extLst>
              <a:ext uri="{FF2B5EF4-FFF2-40B4-BE49-F238E27FC236}">
                <a16:creationId xmlns:a16="http://schemas.microsoft.com/office/drawing/2014/main" id="{5AA9D164-B677-41BA-ADB7-B1A987009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780" y="4693993"/>
            <a:ext cx="1082149" cy="1082149"/>
          </a:xfrm>
          <a:prstGeom prst="rect">
            <a:avLst/>
          </a:prstGeom>
        </p:spPr>
      </p:pic>
      <p:pic>
        <p:nvPicPr>
          <p:cNvPr id="5" name="Graphic 4" descr="Địa cầu châu Á">
            <a:extLst>
              <a:ext uri="{FF2B5EF4-FFF2-40B4-BE49-F238E27FC236}">
                <a16:creationId xmlns:a16="http://schemas.microsoft.com/office/drawing/2014/main" id="{CBE1DD19-E1E8-49D4-B3E8-8B814C5942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56518" y="3059374"/>
            <a:ext cx="1082149" cy="1082149"/>
          </a:xfrm>
          <a:prstGeom prst="rect">
            <a:avLst/>
          </a:prstGeom>
        </p:spPr>
      </p:pic>
      <p:pic>
        <p:nvPicPr>
          <p:cNvPr id="6" name="Graphic 5" descr="Books on Shelf">
            <a:extLst>
              <a:ext uri="{FF2B5EF4-FFF2-40B4-BE49-F238E27FC236}">
                <a16:creationId xmlns:a16="http://schemas.microsoft.com/office/drawing/2014/main" id="{5A3288FE-D703-40E9-8376-69747FB414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93781" y="1326386"/>
            <a:ext cx="1082149" cy="1082149"/>
          </a:xfrm>
          <a:prstGeom prst="rect">
            <a:avLst/>
          </a:prstGeom>
        </p:spPr>
      </p:pic>
      <p:pic>
        <p:nvPicPr>
          <p:cNvPr id="7" name="Graphic 6" descr="Bộ não trong đầu">
            <a:extLst>
              <a:ext uri="{FF2B5EF4-FFF2-40B4-BE49-F238E27FC236}">
                <a16:creationId xmlns:a16="http://schemas.microsoft.com/office/drawing/2014/main" id="{0BE9C9D0-D691-4531-9719-3F5BEAD672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602916" y="2599173"/>
            <a:ext cx="1760843" cy="1760843"/>
          </a:xfrm>
          <a:prstGeom prst="rect">
            <a:avLst/>
          </a:prstGeom>
        </p:spPr>
      </p:pic>
      <p:sp>
        <p:nvSpPr>
          <p:cNvPr id="8" name="TextBox 7">
            <a:extLst>
              <a:ext uri="{FF2B5EF4-FFF2-40B4-BE49-F238E27FC236}">
                <a16:creationId xmlns:a16="http://schemas.microsoft.com/office/drawing/2014/main" id="{49DDFC71-3570-4F23-A503-0E94DC83CE6E}"/>
              </a:ext>
            </a:extLst>
          </p:cNvPr>
          <p:cNvSpPr txBox="1"/>
          <p:nvPr/>
        </p:nvSpPr>
        <p:spPr>
          <a:xfrm>
            <a:off x="2685098" y="33863"/>
            <a:ext cx="6322423" cy="707886"/>
          </a:xfrm>
          <a:prstGeom prst="rect">
            <a:avLst/>
          </a:prstGeom>
          <a:noFill/>
        </p:spPr>
        <p:txBody>
          <a:bodyPr wrap="square" rtlCol="0">
            <a:spAutoFit/>
          </a:bodyPr>
          <a:lstStyle/>
          <a:p>
            <a:pPr algn="ct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9" name="Rectangle 8">
            <a:extLst>
              <a:ext uri="{FF2B5EF4-FFF2-40B4-BE49-F238E27FC236}">
                <a16:creationId xmlns:a16="http://schemas.microsoft.com/office/drawing/2014/main" id="{B4353340-F24D-4CC1-BFEE-BEA14C1AF1BB}"/>
              </a:ext>
            </a:extLst>
          </p:cNvPr>
          <p:cNvSpPr/>
          <p:nvPr/>
        </p:nvSpPr>
        <p:spPr>
          <a:xfrm>
            <a:off x="1657576" y="1005369"/>
            <a:ext cx="4104045" cy="642035"/>
          </a:xfrm>
          <a:prstGeom prst="rect">
            <a:avLst/>
          </a:prstGeom>
        </p:spPr>
        <p:txBody>
          <a:bodyPr wrap="square">
            <a:spAutoFit/>
          </a:bodyPr>
          <a:lstStyle/>
          <a:p>
            <a:pPr>
              <a:lnSpc>
                <a:spcPct val="107000"/>
              </a:lnSpc>
              <a:spcAft>
                <a:spcPts val="800"/>
              </a:spcAft>
            </a:pPr>
            <a:r>
              <a:rPr lang="en-US" sz="3600" dirty="0">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rPr>
              <a:t>Quan </a:t>
            </a:r>
            <a:r>
              <a:rPr lang="en-US" sz="3600" dirty="0" err="1">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rPr>
              <a:t>niệm</a:t>
            </a:r>
            <a:endParaRPr lang="en-US" sz="3600" dirty="0">
              <a:solidFill>
                <a:schemeClr val="bg1">
                  <a:lumMod val="95000"/>
                </a:schemeClr>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7" name="TextBox 10">
            <a:extLst>
              <a:ext uri="{FF2B5EF4-FFF2-40B4-BE49-F238E27FC236}">
                <a16:creationId xmlns:a16="http://schemas.microsoft.com/office/drawing/2014/main" id="{2569176D-2AD9-4023-89E9-A4F465273007}"/>
              </a:ext>
            </a:extLst>
          </p:cNvPr>
          <p:cNvSpPr txBox="1"/>
          <p:nvPr/>
        </p:nvSpPr>
        <p:spPr>
          <a:xfrm>
            <a:off x="297663" y="2209052"/>
            <a:ext cx="6933460" cy="830997"/>
          </a:xfrm>
          <a:prstGeom prst="rect">
            <a:avLst/>
          </a:prstGeom>
          <a:noFill/>
        </p:spPr>
        <p:txBody>
          <a:bodyPr wrap="square" rtlCol="0">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một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lực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l</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ợng</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thần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bên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ngoài</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8" name="Hình chữ nhật 17">
            <a:extLst>
              <a:ext uri="{FF2B5EF4-FFF2-40B4-BE49-F238E27FC236}">
                <a16:creationId xmlns:a16="http://schemas.microsoft.com/office/drawing/2014/main" id="{7BB8784F-2C38-482E-B5E2-01D64CC8ACDA}"/>
              </a:ext>
            </a:extLst>
          </p:cNvPr>
          <p:cNvSpPr/>
          <p:nvPr/>
        </p:nvSpPr>
        <p:spPr>
          <a:xfrm>
            <a:off x="271303" y="3248763"/>
            <a:ext cx="8261378" cy="461665"/>
          </a:xfrm>
          <a:prstGeom prst="rect">
            <a:avLst/>
          </a:prstGeom>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Cảm</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giác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ý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thức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186D0ADE-FBD4-458C-8D9F-AE6747E84B23}"/>
              </a:ext>
            </a:extLst>
          </p:cNvPr>
          <p:cNvSpPr/>
          <p:nvPr/>
        </p:nvSpPr>
        <p:spPr>
          <a:xfrm>
            <a:off x="245005" y="5356624"/>
            <a:ext cx="5505028" cy="461665"/>
          </a:xfrm>
          <a:prstGeom prst="rect">
            <a:avLst/>
          </a:prstGeom>
          <a:noFill/>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Phủ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nhận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quan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điểm</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0" name="Hình chữ nhật 19">
            <a:extLst>
              <a:ext uri="{FF2B5EF4-FFF2-40B4-BE49-F238E27FC236}">
                <a16:creationId xmlns:a16="http://schemas.microsoft.com/office/drawing/2014/main" id="{EE9C2ACC-E2E9-49FF-8F50-6CF98753B0C0}"/>
              </a:ext>
            </a:extLst>
          </p:cNvPr>
          <p:cNvSpPr/>
          <p:nvPr/>
        </p:nvSpPr>
        <p:spPr>
          <a:xfrm>
            <a:off x="245005" y="4316915"/>
            <a:ext cx="6121450" cy="461665"/>
          </a:xfrm>
          <a:prstGeom prst="rect">
            <a:avLst/>
          </a:prstGeom>
        </p:spPr>
        <p:txBody>
          <a:bodyPr wrap="square">
            <a:spAutoFit/>
          </a:bodyPr>
          <a:lstStyle/>
          <a:p>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Phủ</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nhận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sự</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tồn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tại</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khách</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quan</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2" name="Straight Connector 11">
            <a:extLst>
              <a:ext uri="{FF2B5EF4-FFF2-40B4-BE49-F238E27FC236}">
                <a16:creationId xmlns:a16="http://schemas.microsoft.com/office/drawing/2014/main" id="{BF619393-D4FD-45CE-BABC-54BEDB9C2F56}"/>
              </a:ext>
            </a:extLst>
          </p:cNvPr>
          <p:cNvCxnSpPr>
            <a:cxnSpLocks/>
          </p:cNvCxnSpPr>
          <p:nvPr/>
        </p:nvCxnSpPr>
        <p:spPr>
          <a:xfrm>
            <a:off x="3764812" y="74174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72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9">
            <a:extLst>
              <a:ext uri="{FF2B5EF4-FFF2-40B4-BE49-F238E27FC236}">
                <a16:creationId xmlns:a16="http://schemas.microsoft.com/office/drawing/2014/main" id="{AF0122D0-A485-44FE-92C3-A2856A58BEF2}"/>
              </a:ext>
            </a:extLst>
          </p:cNvPr>
          <p:cNvSpPr>
            <a:spLocks/>
          </p:cNvSpPr>
          <p:nvPr/>
        </p:nvSpPr>
        <p:spPr bwMode="auto">
          <a:xfrm>
            <a:off x="8786813"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ABD0B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6FA4D3D-E49D-4A8C-9E9E-A1D48D40C8FC}"/>
              </a:ext>
            </a:extLst>
          </p:cNvPr>
          <p:cNvSpPr>
            <a:spLocks/>
          </p:cNvSpPr>
          <p:nvPr/>
        </p:nvSpPr>
        <p:spPr bwMode="auto">
          <a:xfrm>
            <a:off x="6059488"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7">
            <a:extLst>
              <a:ext uri="{FF2B5EF4-FFF2-40B4-BE49-F238E27FC236}">
                <a16:creationId xmlns:a16="http://schemas.microsoft.com/office/drawing/2014/main" id="{C180FDAF-8D9F-428B-8D6E-159F5E616E8B}"/>
              </a:ext>
            </a:extLst>
          </p:cNvPr>
          <p:cNvSpPr>
            <a:spLocks/>
          </p:cNvSpPr>
          <p:nvPr/>
        </p:nvSpPr>
        <p:spPr bwMode="auto">
          <a:xfrm>
            <a:off x="3302000" y="2146300"/>
            <a:ext cx="2652713"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
            <a:extLst>
              <a:ext uri="{FF2B5EF4-FFF2-40B4-BE49-F238E27FC236}">
                <a16:creationId xmlns:a16="http://schemas.microsoft.com/office/drawing/2014/main" id="{1879B691-2EE4-4893-9E38-648772B22C5E}"/>
              </a:ext>
            </a:extLst>
          </p:cNvPr>
          <p:cNvSpPr>
            <a:spLocks/>
          </p:cNvSpPr>
          <p:nvPr/>
        </p:nvSpPr>
        <p:spPr bwMode="auto">
          <a:xfrm>
            <a:off x="573088" y="2146300"/>
            <a:ext cx="2652712" cy="2641600"/>
          </a:xfrm>
          <a:custGeom>
            <a:avLst/>
            <a:gdLst>
              <a:gd name="T0" fmla="*/ 969 w 1031"/>
              <a:gd name="T1" fmla="*/ 628 h 1031"/>
              <a:gd name="T2" fmla="*/ 628 w 1031"/>
              <a:gd name="T3" fmla="*/ 969 h 1031"/>
              <a:gd name="T4" fmla="*/ 403 w 1031"/>
              <a:gd name="T5" fmla="*/ 969 h 1031"/>
              <a:gd name="T6" fmla="*/ 62 w 1031"/>
              <a:gd name="T7" fmla="*/ 628 h 1031"/>
              <a:gd name="T8" fmla="*/ 62 w 1031"/>
              <a:gd name="T9" fmla="*/ 403 h 1031"/>
              <a:gd name="T10" fmla="*/ 403 w 1031"/>
              <a:gd name="T11" fmla="*/ 62 h 1031"/>
              <a:gd name="T12" fmla="*/ 628 w 1031"/>
              <a:gd name="T13" fmla="*/ 62 h 1031"/>
              <a:gd name="T14" fmla="*/ 969 w 1031"/>
              <a:gd name="T15" fmla="*/ 403 h 1031"/>
              <a:gd name="T16" fmla="*/ 969 w 1031"/>
              <a:gd name="T17" fmla="*/ 62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1031">
                <a:moveTo>
                  <a:pt x="969" y="628"/>
                </a:moveTo>
                <a:cubicBezTo>
                  <a:pt x="628" y="969"/>
                  <a:pt x="628" y="969"/>
                  <a:pt x="628" y="969"/>
                </a:cubicBezTo>
                <a:cubicBezTo>
                  <a:pt x="566" y="1031"/>
                  <a:pt x="465" y="1031"/>
                  <a:pt x="403" y="969"/>
                </a:cubicBezTo>
                <a:cubicBezTo>
                  <a:pt x="62" y="628"/>
                  <a:pt x="62" y="628"/>
                  <a:pt x="62" y="628"/>
                </a:cubicBezTo>
                <a:cubicBezTo>
                  <a:pt x="0" y="566"/>
                  <a:pt x="0" y="465"/>
                  <a:pt x="62" y="403"/>
                </a:cubicBezTo>
                <a:cubicBezTo>
                  <a:pt x="403" y="62"/>
                  <a:pt x="403" y="62"/>
                  <a:pt x="403" y="62"/>
                </a:cubicBezTo>
                <a:cubicBezTo>
                  <a:pt x="465" y="0"/>
                  <a:pt x="566" y="0"/>
                  <a:pt x="628" y="62"/>
                </a:cubicBezTo>
                <a:cubicBezTo>
                  <a:pt x="969" y="403"/>
                  <a:pt x="969" y="403"/>
                  <a:pt x="969" y="403"/>
                </a:cubicBezTo>
                <a:cubicBezTo>
                  <a:pt x="1031" y="465"/>
                  <a:pt x="1031" y="566"/>
                  <a:pt x="969" y="628"/>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Placeholder 6">
            <a:extLst>
              <a:ext uri="{FF2B5EF4-FFF2-40B4-BE49-F238E27FC236}">
                <a16:creationId xmlns:a16="http://schemas.microsoft.com/office/drawing/2014/main" id="{EDC9C0B6-59C2-458F-8115-70E7CEF50B6E}"/>
              </a:ext>
            </a:extLst>
          </p:cNvPr>
          <p:cNvSpPr txBox="1">
            <a:spLocks/>
          </p:cNvSpPr>
          <p:nvPr/>
        </p:nvSpPr>
        <p:spPr>
          <a:xfrm>
            <a:off x="374696" y="5450210"/>
            <a:ext cx="2752437" cy="8292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err="1">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800" dirty="0">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nước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rgbClr val="747F83"/>
              </a:solidFill>
              <a:latin typeface="Roboto" panose="02000000000000000000" pitchFamily="2" charset="0"/>
              <a:ea typeface="Roboto" panose="02000000000000000000" pitchFamily="2" charset="0"/>
            </a:endParaRPr>
          </a:p>
        </p:txBody>
      </p:sp>
      <p:sp>
        <p:nvSpPr>
          <p:cNvPr id="13" name="Subtitle 2">
            <a:extLst>
              <a:ext uri="{FF2B5EF4-FFF2-40B4-BE49-F238E27FC236}">
                <a16:creationId xmlns:a16="http://schemas.microsoft.com/office/drawing/2014/main" id="{6662A177-DE5F-40D3-918A-FAA0BC7DC470}"/>
              </a:ext>
            </a:extLst>
          </p:cNvPr>
          <p:cNvSpPr txBox="1">
            <a:spLocks/>
          </p:cNvSpPr>
          <p:nvPr/>
        </p:nvSpPr>
        <p:spPr>
          <a:xfrm>
            <a:off x="573088" y="5016511"/>
            <a:ext cx="2355654" cy="23972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ea typeface="Calibri" panose="020F0502020204030204" pitchFamily="34" charset="0"/>
              </a:rPr>
              <a:t>Thales</a:t>
            </a:r>
            <a:endParaRPr lang="en-US" dirty="0">
              <a:solidFill>
                <a:srgbClr val="747F83"/>
              </a:solidFill>
              <a:latin typeface="Roboto Medium" panose="02000000000000000000" pitchFamily="2" charset="0"/>
              <a:ea typeface="Roboto Medium" panose="02000000000000000000" pitchFamily="2" charset="0"/>
            </a:endParaRPr>
          </a:p>
        </p:txBody>
      </p:sp>
      <p:sp>
        <p:nvSpPr>
          <p:cNvPr id="14" name="Text Placeholder 6">
            <a:extLst>
              <a:ext uri="{FF2B5EF4-FFF2-40B4-BE49-F238E27FC236}">
                <a16:creationId xmlns:a16="http://schemas.microsoft.com/office/drawing/2014/main" id="{61039DCC-24AB-41D3-9B51-911CD713B049}"/>
              </a:ext>
            </a:extLst>
          </p:cNvPr>
          <p:cNvSpPr txBox="1">
            <a:spLocks/>
          </p:cNvSpPr>
          <p:nvPr/>
        </p:nvSpPr>
        <p:spPr>
          <a:xfrm>
            <a:off x="3225800" y="5450210"/>
            <a:ext cx="2752437" cy="829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err="1">
                <a:solidFill>
                  <a:srgbClr val="000000"/>
                </a:solidFill>
                <a:latin typeface="Times New Roman" panose="02020603050405020304" pitchFamily="18" charset="0"/>
                <a:ea typeface="Calibri" panose="020F0502020204030204" pitchFamily="34" charset="0"/>
              </a:rPr>
              <a:t>Apeirôn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không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phải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nước</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cũng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không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phải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lửa</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cái</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trung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gian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giữa</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nước</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và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lửa</a:t>
            </a:r>
            <a:r>
              <a:rPr lang="en-US" sz="1800" dirty="0">
                <a:solidFill>
                  <a:srgbClr val="000000"/>
                </a:solidFill>
                <a:latin typeface="Times New Roman" panose="02020603050405020304" pitchFamily="18" charset="0"/>
                <a:ea typeface="Calibri" panose="020F0502020204030204" pitchFamily="34" charset="0"/>
              </a:rPr>
              <a:t>.</a:t>
            </a:r>
            <a:endParaRPr lang="en-US" sz="1800" dirty="0">
              <a:solidFill>
                <a:srgbClr val="747F83"/>
              </a:solidFill>
              <a:latin typeface="Roboto" panose="02000000000000000000" pitchFamily="2" charset="0"/>
              <a:ea typeface="Roboto" panose="02000000000000000000" pitchFamily="2" charset="0"/>
            </a:endParaRPr>
          </a:p>
        </p:txBody>
      </p:sp>
      <p:sp>
        <p:nvSpPr>
          <p:cNvPr id="16" name="Subtitle 2">
            <a:extLst>
              <a:ext uri="{FF2B5EF4-FFF2-40B4-BE49-F238E27FC236}">
                <a16:creationId xmlns:a16="http://schemas.microsoft.com/office/drawing/2014/main" id="{8D649AB9-E5C2-4826-A980-AC64C9CB57BE}"/>
              </a:ext>
            </a:extLst>
          </p:cNvPr>
          <p:cNvSpPr txBox="1">
            <a:spLocks/>
          </p:cNvSpPr>
          <p:nvPr/>
        </p:nvSpPr>
        <p:spPr>
          <a:xfrm>
            <a:off x="3400667" y="504538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err="1">
                <a:solidFill>
                  <a:srgbClr val="000000"/>
                </a:solidFill>
                <a:latin typeface="Times New Roman" panose="02020603050405020304" pitchFamily="18" charset="0"/>
                <a:ea typeface="Calibri" panose="020F0502020204030204" pitchFamily="34" charset="0"/>
              </a:rPr>
              <a:t>Anaximandre</a:t>
            </a:r>
            <a:endParaRPr lang="en-US" b="1" dirty="0">
              <a:solidFill>
                <a:srgbClr val="000000"/>
              </a:solidFill>
              <a:latin typeface="Times New Roman" panose="02020603050405020304" pitchFamily="18" charset="0"/>
              <a:ea typeface="Calibri" panose="020F0502020204030204" pitchFamily="34" charset="0"/>
            </a:endParaRPr>
          </a:p>
        </p:txBody>
      </p:sp>
      <p:sp>
        <p:nvSpPr>
          <p:cNvPr id="18" name="Text Placeholder 6">
            <a:extLst>
              <a:ext uri="{FF2B5EF4-FFF2-40B4-BE49-F238E27FC236}">
                <a16:creationId xmlns:a16="http://schemas.microsoft.com/office/drawing/2014/main" id="{1A081FD2-2409-4522-BF0E-DAF009EC5849}"/>
              </a:ext>
            </a:extLst>
          </p:cNvPr>
          <p:cNvSpPr txBox="1">
            <a:spLocks/>
          </p:cNvSpPr>
          <p:nvPr/>
        </p:nvSpPr>
        <p:spPr>
          <a:xfrm>
            <a:off x="5956325" y="5490195"/>
            <a:ext cx="2752437" cy="8292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1800" dirty="0">
                <a:latin typeface="Times New Roman" panose="02020603050405020304" pitchFamily="18" charset="0"/>
                <a:cs typeface="Times New Roman" panose="02020603050405020304" pitchFamily="18" charset="0"/>
              </a:rPr>
              <a:t>T</a:t>
            </a:r>
            <a:r>
              <a:rPr lang="vi-VN" sz="1800" dirty="0" err="1">
                <a:latin typeface="Times New Roman" panose="02020603050405020304" pitchFamily="18" charset="0"/>
                <a:cs typeface="Times New Roman" panose="02020603050405020304" pitchFamily="18" charset="0"/>
              </a:rPr>
              <a:t>hế</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giới</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khởi</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nguồn</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từ</a:t>
            </a:r>
            <a:r>
              <a:rPr lang="vi-VN" sz="1800" dirty="0">
                <a:latin typeface="Times New Roman" panose="02020603050405020304" pitchFamily="18" charset="0"/>
                <a:cs typeface="Times New Roman" panose="02020603050405020304" pitchFamily="18" charset="0"/>
              </a:rPr>
              <a:t> không </a:t>
            </a:r>
            <a:r>
              <a:rPr lang="vi-VN" sz="1800" dirty="0" err="1">
                <a:latin typeface="Times New Roman" panose="02020603050405020304" pitchFamily="18" charset="0"/>
                <a:cs typeface="Times New Roman" panose="02020603050405020304" pitchFamily="18" charset="0"/>
              </a:rPr>
              <a:t>khí</a:t>
            </a:r>
            <a:r>
              <a:rPr lang="vi-VN" sz="1800" dirty="0">
                <a:latin typeface="Times New Roman" panose="02020603050405020304" pitchFamily="18" charset="0"/>
                <a:cs typeface="Times New Roman" panose="02020603050405020304" pitchFamily="18" charset="0"/>
              </a:rPr>
              <a:t>.</a:t>
            </a:r>
            <a:endParaRPr lang="en-US" sz="1800" dirty="0">
              <a:solidFill>
                <a:srgbClr val="747F83"/>
              </a:solidFill>
              <a:latin typeface="Roboto" panose="02000000000000000000" pitchFamily="2" charset="0"/>
              <a:ea typeface="Roboto" panose="02000000000000000000" pitchFamily="2" charset="0"/>
            </a:endParaRPr>
          </a:p>
        </p:txBody>
      </p:sp>
      <p:sp>
        <p:nvSpPr>
          <p:cNvPr id="20" name="Subtitle 2">
            <a:extLst>
              <a:ext uri="{FF2B5EF4-FFF2-40B4-BE49-F238E27FC236}">
                <a16:creationId xmlns:a16="http://schemas.microsoft.com/office/drawing/2014/main" id="{51E2D849-F1AE-4E52-8980-993C3512D53F}"/>
              </a:ext>
            </a:extLst>
          </p:cNvPr>
          <p:cNvSpPr txBox="1">
            <a:spLocks/>
          </p:cNvSpPr>
          <p:nvPr/>
        </p:nvSpPr>
        <p:spPr>
          <a:xfrm>
            <a:off x="6154717" y="504538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defRPr/>
            </a:pPr>
            <a:r>
              <a:rPr lang="en-US" b="1" dirty="0">
                <a:solidFill>
                  <a:sysClr val="windowText" lastClr="000000"/>
                </a:solidFill>
                <a:latin typeface="Times New Roman" panose="02020603050405020304" pitchFamily="18" charset="0"/>
                <a:ea typeface="Roboto Medium" panose="02000000000000000000" pitchFamily="2" charset="0"/>
                <a:cs typeface="Times New Roman" panose="02020603050405020304" pitchFamily="18" charset="0"/>
              </a:rPr>
              <a:t>Anaximenes</a:t>
            </a:r>
          </a:p>
        </p:txBody>
      </p:sp>
      <p:sp>
        <p:nvSpPr>
          <p:cNvPr id="21" name="Text Placeholder 6">
            <a:extLst>
              <a:ext uri="{FF2B5EF4-FFF2-40B4-BE49-F238E27FC236}">
                <a16:creationId xmlns:a16="http://schemas.microsoft.com/office/drawing/2014/main" id="{55399BCA-BAFC-4F48-8BD4-F5453170A547}"/>
              </a:ext>
            </a:extLst>
          </p:cNvPr>
          <p:cNvSpPr txBox="1">
            <a:spLocks/>
          </p:cNvSpPr>
          <p:nvPr/>
        </p:nvSpPr>
        <p:spPr>
          <a:xfrm>
            <a:off x="8786813" y="5492916"/>
            <a:ext cx="2875267" cy="8292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800" dirty="0">
                <a:solidFill>
                  <a:srgbClr val="747F83"/>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Vũ</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trụ</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không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do ai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sáng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tạo</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ra,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luôn</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luôn</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là</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lửa</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sống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động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vĩnh</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cửu</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bùng</a:t>
            </a:r>
            <a:r>
              <a:rPr lang="en-US" altLang="ja-JP" sz="18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800" dirty="0" err="1">
                <a:latin typeface="Times New Roman" panose="02020603050405020304" pitchFamily="18" charset="0"/>
                <a:ea typeface="Roboto Light" panose="02000000000000000000" pitchFamily="2" charset="0"/>
                <a:cs typeface="Times New Roman" panose="02020603050405020304" pitchFamily="18" charset="0"/>
              </a:rPr>
              <a:t>cháy</a:t>
            </a:r>
            <a:endParaRPr lang="en-US" sz="18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22" name="Subtitle 2">
            <a:extLst>
              <a:ext uri="{FF2B5EF4-FFF2-40B4-BE49-F238E27FC236}">
                <a16:creationId xmlns:a16="http://schemas.microsoft.com/office/drawing/2014/main" id="{4958B784-8CFF-47F3-A782-DFAAE49A5E79}"/>
              </a:ext>
            </a:extLst>
          </p:cNvPr>
          <p:cNvSpPr txBox="1">
            <a:spLocks/>
          </p:cNvSpPr>
          <p:nvPr/>
        </p:nvSpPr>
        <p:spPr>
          <a:xfrm>
            <a:off x="8908767" y="5060406"/>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ea typeface="Roboto Medium" panose="02000000000000000000" pitchFamily="2" charset="0"/>
                <a:cs typeface="Times New Roman" panose="02020603050405020304" pitchFamily="18" charset="0"/>
              </a:rPr>
              <a:t>Heraclitus</a:t>
            </a:r>
          </a:p>
        </p:txBody>
      </p:sp>
      <p:pic>
        <p:nvPicPr>
          <p:cNvPr id="4" name="Chỗ dành sẵn cho Hình ảnh 3" descr="Ảnh có chứa văn bản, cuốn sách, vẽ&#10;&#10;Mô tả được tạo tự động">
            <a:hlinkClick r:id="rId2" action="ppaction://hlinksldjump"/>
            <a:extLst>
              <a:ext uri="{FF2B5EF4-FFF2-40B4-BE49-F238E27FC236}">
                <a16:creationId xmlns:a16="http://schemas.microsoft.com/office/drawing/2014/main" id="{3DFA4635-7C80-48EB-B01A-5539ABD655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95" t="265" r="5683" b="265"/>
          <a:stretch/>
        </p:blipFill>
        <p:spPr>
          <a:xfrm>
            <a:off x="802290" y="2374911"/>
            <a:ext cx="2194307" cy="2184378"/>
          </a:xfrm>
        </p:spPr>
      </p:pic>
      <p:pic>
        <p:nvPicPr>
          <p:cNvPr id="8" name="Chỗ dành sẵn cho Hình ảnh 7" descr="Ảnh có chứa trong nhà, người, đang ngồi, người đàn ông&#10;&#10;Mô tả được tạo tự động">
            <a:hlinkClick r:id="rId4" action="ppaction://hlinksldjump"/>
            <a:extLst>
              <a:ext uri="{FF2B5EF4-FFF2-40B4-BE49-F238E27FC236}">
                <a16:creationId xmlns:a16="http://schemas.microsoft.com/office/drawing/2014/main" id="{4E885C35-8B24-4C9F-A398-BF4E06721D06}"/>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7800" t="1508" r="-12890" b="19689"/>
          <a:stretch/>
        </p:blipFill>
        <p:spPr>
          <a:xfrm>
            <a:off x="3528000" y="2374911"/>
            <a:ext cx="2194307" cy="2184378"/>
          </a:xfrm>
        </p:spPr>
      </p:pic>
      <p:pic>
        <p:nvPicPr>
          <p:cNvPr id="17" name="Chỗ dành sẵn cho Hình ảnh 16">
            <a:hlinkClick r:id="rId6" action="ppaction://hlinksldjump"/>
            <a:extLst>
              <a:ext uri="{FF2B5EF4-FFF2-40B4-BE49-F238E27FC236}">
                <a16:creationId xmlns:a16="http://schemas.microsoft.com/office/drawing/2014/main" id="{34DB793C-D529-48E1-B26D-E52AE5DCE0BB}"/>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a:stretch/>
        </p:blipFill>
        <p:spPr>
          <a:xfrm>
            <a:off x="6260245" y="2374911"/>
            <a:ext cx="2184378" cy="2184378"/>
          </a:xfrm>
        </p:spPr>
      </p:pic>
      <p:pic>
        <p:nvPicPr>
          <p:cNvPr id="31" name="Chỗ dành sẵn cho Hình ảnh 30" descr="Ảnh có chứa văn bản&#10;&#10;Mô tả được tạo tự động">
            <a:hlinkClick r:id="rId8" action="ppaction://hlinksldjump"/>
            <a:extLst>
              <a:ext uri="{FF2B5EF4-FFF2-40B4-BE49-F238E27FC236}">
                <a16:creationId xmlns:a16="http://schemas.microsoft.com/office/drawing/2014/main" id="{0BFE8D53-18DE-4FA0-B9E2-CB0651E0EC7E}"/>
              </a:ext>
            </a:extLst>
          </p:cNvPr>
          <p:cNvPicPr>
            <a:picLocks noGrp="1" noChangeAspect="1"/>
          </p:cNvPicPr>
          <p:nvPr>
            <p:ph type="pic" sz="quarter" idx="16"/>
          </p:nvPr>
        </p:nvPicPr>
        <p:blipFill>
          <a:blip r:embed="rId9">
            <a:extLst>
              <a:ext uri="{28A0092B-C50C-407E-A947-70E740481C1C}">
                <a14:useLocalDpi xmlns:a14="http://schemas.microsoft.com/office/drawing/2010/main" val="0"/>
              </a:ext>
            </a:extLst>
          </a:blip>
          <a:srcRect t="12747" b="12747"/>
          <a:stretch>
            <a:fillRect/>
          </a:stretch>
        </p:blipFill>
        <p:spPr/>
      </p:pic>
      <p:sp>
        <p:nvSpPr>
          <p:cNvPr id="27" name="Freeform 5">
            <a:extLst>
              <a:ext uri="{FF2B5EF4-FFF2-40B4-BE49-F238E27FC236}">
                <a16:creationId xmlns:a16="http://schemas.microsoft.com/office/drawing/2014/main" id="{B2731255-8DB2-4B4C-8F55-A2889B605D2E}"/>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TextBox 10">
            <a:extLst>
              <a:ext uri="{FF2B5EF4-FFF2-40B4-BE49-F238E27FC236}">
                <a16:creationId xmlns:a16="http://schemas.microsoft.com/office/drawing/2014/main" id="{42B59299-8025-4060-9EB3-16C92753D0C1}"/>
              </a:ext>
            </a:extLst>
          </p:cNvPr>
          <p:cNvSpPr txBox="1"/>
          <p:nvPr/>
        </p:nvSpPr>
        <p:spPr>
          <a:xfrm>
            <a:off x="1766510" y="21150"/>
            <a:ext cx="7503949" cy="830997"/>
          </a:xfrm>
          <a:prstGeom prst="rect">
            <a:avLst/>
          </a:prstGeom>
          <a:noFill/>
        </p:spPr>
        <p:txBody>
          <a:bodyPr wrap="square" rtlCol="0">
            <a:spAutoFit/>
          </a:bodyPr>
          <a:lstStyle/>
          <a:p>
            <a:pPr algn="ct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Mác</a:t>
            </a:r>
            <a:endPar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9" name="Straight Connector 11">
            <a:extLst>
              <a:ext uri="{FF2B5EF4-FFF2-40B4-BE49-F238E27FC236}">
                <a16:creationId xmlns:a16="http://schemas.microsoft.com/office/drawing/2014/main" id="{C0BEAF39-4573-49A9-A6BB-3269CC61A9C3}"/>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5E5A9FEB-8F79-4D17-A3AE-D45655060C9C}"/>
              </a:ext>
            </a:extLst>
          </p:cNvPr>
          <p:cNvSpPr txBox="1"/>
          <p:nvPr/>
        </p:nvSpPr>
        <p:spPr>
          <a:xfrm>
            <a:off x="1750914" y="864236"/>
            <a:ext cx="7503949" cy="646331"/>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Thời</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cổ</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đại</a:t>
            </a:r>
            <a:endPar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37" name="Mũi tên: Xuống 36">
            <a:hlinkClick r:id="rId10" action="ppaction://hlinksldjump"/>
            <a:extLst>
              <a:ext uri="{FF2B5EF4-FFF2-40B4-BE49-F238E27FC236}">
                <a16:creationId xmlns:a16="http://schemas.microsoft.com/office/drawing/2014/main" id="{68AF01B0-FB11-4E26-8AB8-521D738FDE11}"/>
              </a:ext>
            </a:extLst>
          </p:cNvPr>
          <p:cNvSpPr/>
          <p:nvPr/>
        </p:nvSpPr>
        <p:spPr>
          <a:xfrm rot="16200000">
            <a:off x="11430041" y="47836"/>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22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heel(1)">
                                      <p:cBhvr>
                                        <p:cTn id="41" dur="2000"/>
                                        <p:tgtEl>
                                          <p:spTgt spid="36"/>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heel(1)">
                                      <p:cBhvr>
                                        <p:cTn id="44" dur="2000"/>
                                        <p:tgtEl>
                                          <p:spTgt spid="20"/>
                                        </p:tgtEl>
                                      </p:cBhvr>
                                    </p:animEffect>
                                  </p:childTnLst>
                                </p:cTn>
                              </p:par>
                              <p:par>
                                <p:cTn id="45" presetID="21" presetClass="entr" presetSubtype="1"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32"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box(out)">
                                      <p:cBhvr>
                                        <p:cTn id="59" dur="2000"/>
                                        <p:tgtEl>
                                          <p:spTgt spid="33"/>
                                        </p:tgtEl>
                                      </p:cBhvr>
                                    </p:animEffect>
                                  </p:childTnLst>
                                </p:cTn>
                              </p:par>
                              <p:par>
                                <p:cTn id="60" presetID="4" presetClass="entr" presetSubtype="3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ox(out)">
                                      <p:cBhvr>
                                        <p:cTn id="62" dur="2000"/>
                                        <p:tgtEl>
                                          <p:spTgt spid="22"/>
                                        </p:tgtEl>
                                      </p:cBhvr>
                                    </p:animEffect>
                                  </p:childTnLst>
                                </p:cTn>
                              </p:par>
                              <p:par>
                                <p:cTn id="63" presetID="4" presetClass="entr" presetSubtype="32"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box(out)">
                                      <p:cBhvr>
                                        <p:cTn id="65" dur="20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9" grpId="0" animBg="1"/>
      <p:bldP spid="42" grpId="0" animBg="1"/>
      <p:bldP spid="12" grpId="0"/>
      <p:bldP spid="13" grpId="0"/>
      <p:bldP spid="14" grpId="0"/>
      <p:bldP spid="16" grpId="0"/>
      <p:bldP spid="18" grpId="0"/>
      <p:bldP spid="20" grpId="0"/>
      <p:bldP spid="21" grpId="0"/>
      <p:bldP spid="22" grpId="0"/>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72687FF-3CDE-4103-B7B7-142B8F3C9731}"/>
              </a:ext>
            </a:extLst>
          </p:cNvPr>
          <p:cNvSpPr>
            <a:spLocks/>
          </p:cNvSpPr>
          <p:nvPr/>
        </p:nvSpPr>
        <p:spPr bwMode="auto">
          <a:xfrm>
            <a:off x="-1" y="0"/>
            <a:ext cx="6335487" cy="6865970"/>
          </a:xfrm>
          <a:custGeom>
            <a:avLst/>
            <a:gdLst>
              <a:gd name="T0" fmla="*/ 1535 w 1847"/>
              <a:gd name="T1" fmla="*/ 0 h 1839"/>
              <a:gd name="T2" fmla="*/ 1435 w 1847"/>
              <a:gd name="T3" fmla="*/ 0 h 1839"/>
              <a:gd name="T4" fmla="*/ 100 w 1847"/>
              <a:gd name="T5" fmla="*/ 0 h 1839"/>
              <a:gd name="T6" fmla="*/ 0 w 1847"/>
              <a:gd name="T7" fmla="*/ 0 h 1839"/>
              <a:gd name="T8" fmla="*/ 0 w 1847"/>
              <a:gd name="T9" fmla="*/ 1839 h 1839"/>
              <a:gd name="T10" fmla="*/ 100 w 1847"/>
              <a:gd name="T11" fmla="*/ 1839 h 1839"/>
              <a:gd name="T12" fmla="*/ 755 w 1847"/>
              <a:gd name="T13" fmla="*/ 1839 h 1839"/>
              <a:gd name="T14" fmla="*/ 855 w 1847"/>
              <a:gd name="T15" fmla="*/ 1839 h 1839"/>
              <a:gd name="T16" fmla="*/ 1535 w 1847"/>
              <a:gd name="T17"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7" h="1839">
                <a:moveTo>
                  <a:pt x="1535" y="0"/>
                </a:moveTo>
                <a:cubicBezTo>
                  <a:pt x="1435" y="0"/>
                  <a:pt x="1435" y="0"/>
                  <a:pt x="1435" y="0"/>
                </a:cubicBezTo>
                <a:cubicBezTo>
                  <a:pt x="100" y="0"/>
                  <a:pt x="100" y="0"/>
                  <a:pt x="100" y="0"/>
                </a:cubicBezTo>
                <a:cubicBezTo>
                  <a:pt x="0" y="0"/>
                  <a:pt x="0" y="0"/>
                  <a:pt x="0" y="0"/>
                </a:cubicBezTo>
                <a:cubicBezTo>
                  <a:pt x="0" y="1839"/>
                  <a:pt x="0" y="1839"/>
                  <a:pt x="0" y="1839"/>
                </a:cubicBezTo>
                <a:cubicBezTo>
                  <a:pt x="100" y="1839"/>
                  <a:pt x="100" y="1839"/>
                  <a:pt x="100" y="1839"/>
                </a:cubicBezTo>
                <a:cubicBezTo>
                  <a:pt x="755" y="1839"/>
                  <a:pt x="755" y="1839"/>
                  <a:pt x="755" y="1839"/>
                </a:cubicBezTo>
                <a:cubicBezTo>
                  <a:pt x="855" y="1839"/>
                  <a:pt x="855" y="1839"/>
                  <a:pt x="855" y="1839"/>
                </a:cubicBezTo>
                <a:cubicBezTo>
                  <a:pt x="855" y="1839"/>
                  <a:pt x="1847" y="825"/>
                  <a:pt x="1535" y="0"/>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285EE1D-3F1C-41DC-8D60-CDD18D323E1E}"/>
              </a:ext>
            </a:extLst>
          </p:cNvPr>
          <p:cNvSpPr txBox="1"/>
          <p:nvPr/>
        </p:nvSpPr>
        <p:spPr>
          <a:xfrm>
            <a:off x="6473559" y="210116"/>
            <a:ext cx="5225526" cy="461665"/>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rPr>
              <a:t>Thales (</a:t>
            </a:r>
            <a:r>
              <a:rPr lang="en-US" sz="2400" b="1" dirty="0" err="1">
                <a:solidFill>
                  <a:srgbClr val="202122"/>
                </a:solidFill>
                <a:effectLst/>
                <a:latin typeface="Times New Roman" panose="02020603050405020304" pitchFamily="18" charset="0"/>
                <a:ea typeface="Calibri" panose="020F0502020204030204" pitchFamily="34" charset="0"/>
              </a:rPr>
              <a:t>Thalès</a:t>
            </a:r>
            <a:r>
              <a:rPr lang="en-US" sz="2400" b="1" dirty="0">
                <a:solidFill>
                  <a:srgbClr val="202122"/>
                </a:solidFill>
                <a:effectLst/>
                <a:latin typeface="Times New Roman" panose="02020603050405020304" pitchFamily="18" charset="0"/>
                <a:ea typeface="Calibri" panose="020F0502020204030204" pitchFamily="34" charset="0"/>
              </a:rPr>
              <a:t> de </a:t>
            </a:r>
            <a:r>
              <a:rPr lang="en-US" sz="2400" b="1" dirty="0" err="1">
                <a:solidFill>
                  <a:srgbClr val="202122"/>
                </a:solidFill>
                <a:effectLst/>
                <a:latin typeface="Times New Roman" panose="02020603050405020304" pitchFamily="18" charset="0"/>
                <a:ea typeface="Calibri" panose="020F0502020204030204" pitchFamily="34" charset="0"/>
              </a:rPr>
              <a:t>Milet</a:t>
            </a:r>
            <a:r>
              <a:rPr lang="en-US" sz="2400" b="1" dirty="0">
                <a:solidFill>
                  <a:srgbClr val="202122"/>
                </a:solidFill>
                <a:effectLst/>
                <a:latin typeface="Times New Roman" panose="02020603050405020304" pitchFamily="18" charset="0"/>
                <a:ea typeface="Calibri" panose="020F0502020204030204" pitchFamily="34" charset="0"/>
              </a:rPr>
              <a:t>)</a:t>
            </a:r>
            <a:endParaRPr lang="en-US" sz="6000" dirty="0">
              <a:solidFill>
                <a:srgbClr val="747F83"/>
              </a:solidFill>
              <a:latin typeface="Roboto Medium" panose="02000000000000000000" pitchFamily="2" charset="0"/>
              <a:ea typeface="Roboto Medium" panose="02000000000000000000" pitchFamily="2" charset="0"/>
            </a:endParaRPr>
          </a:p>
        </p:txBody>
      </p:sp>
      <p:cxnSp>
        <p:nvCxnSpPr>
          <p:cNvPr id="5" name="Straight Connector 4">
            <a:extLst>
              <a:ext uri="{FF2B5EF4-FFF2-40B4-BE49-F238E27FC236}">
                <a16:creationId xmlns:a16="http://schemas.microsoft.com/office/drawing/2014/main" id="{D30197C2-B16E-4D59-BFAE-BA570BDF54CE}"/>
              </a:ext>
            </a:extLst>
          </p:cNvPr>
          <p:cNvCxnSpPr>
            <a:cxnSpLocks/>
          </p:cNvCxnSpPr>
          <p:nvPr/>
        </p:nvCxnSpPr>
        <p:spPr>
          <a:xfrm>
            <a:off x="6246269" y="1792251"/>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3BCA536-218D-46E1-B69E-2AA4855BC264}"/>
              </a:ext>
            </a:extLst>
          </p:cNvPr>
          <p:cNvSpPr/>
          <p:nvPr/>
        </p:nvSpPr>
        <p:spPr>
          <a:xfrm>
            <a:off x="5154655" y="3599961"/>
            <a:ext cx="6519936" cy="1263166"/>
          </a:xfrm>
          <a:prstGeom prst="rect">
            <a:avLst/>
          </a:prstGeom>
        </p:spPr>
        <p:txBody>
          <a:bodyPr wrap="square">
            <a:spAutoFit/>
          </a:bodyPr>
          <a:lstStyle/>
          <a:p>
            <a:pPr marL="342900" lvl="0" indent="-342900">
              <a:lnSpc>
                <a:spcPct val="107000"/>
              </a:lnSpc>
              <a:spcAft>
                <a:spcPts val="80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bọc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ư</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Trái</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sóng</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biển</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Placeholder 9">
            <a:hlinkClick r:id="rId2" action="ppaction://hlinksldjump"/>
            <a:extLst>
              <a:ext uri="{FF2B5EF4-FFF2-40B4-BE49-F238E27FC236}">
                <a16:creationId xmlns:a16="http://schemas.microsoft.com/office/drawing/2014/main" id="{3E2FE41C-0B7F-4280-9174-7DD99765208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69" b="2069"/>
          <a:stretch>
            <a:fillRect/>
          </a:stretch>
        </p:blipFill>
        <p:spPr>
          <a:xfrm>
            <a:off x="-729" y="0"/>
            <a:ext cx="4950627" cy="6865970"/>
          </a:xfrm>
        </p:spPr>
      </p:pic>
      <p:sp>
        <p:nvSpPr>
          <p:cNvPr id="13" name="TextBox 12">
            <a:extLst>
              <a:ext uri="{FF2B5EF4-FFF2-40B4-BE49-F238E27FC236}">
                <a16:creationId xmlns:a16="http://schemas.microsoft.com/office/drawing/2014/main" id="{6D60D658-4FB8-46A4-9E19-156D296A3B43}"/>
              </a:ext>
            </a:extLst>
          </p:cNvPr>
          <p:cNvSpPr txBox="1"/>
          <p:nvPr/>
        </p:nvSpPr>
        <p:spPr>
          <a:xfrm>
            <a:off x="6909277" y="702349"/>
            <a:ext cx="2562331" cy="369332"/>
          </a:xfrm>
          <a:prstGeom prst="rect">
            <a:avLst/>
          </a:prstGeom>
          <a:noFill/>
        </p:spPr>
        <p:txBody>
          <a:bodyPr wrap="square">
            <a:spAutoFit/>
          </a:bodyPr>
          <a:lstStyle/>
          <a:p>
            <a:r>
              <a:rPr lang="en-US" sz="1800" dirty="0">
                <a:solidFill>
                  <a:srgbClr val="202122"/>
                </a:solidFill>
                <a:effectLst/>
                <a:latin typeface="Times New Roman" panose="02020603050405020304" pitchFamily="18" charset="0"/>
                <a:ea typeface="Calibri" panose="020F0502020204030204" pitchFamily="34" charset="0"/>
              </a:rPr>
              <a:t>(624 TCN – 564 TCN)</a:t>
            </a:r>
            <a:endParaRPr lang="en-US" dirty="0"/>
          </a:p>
        </p:txBody>
      </p:sp>
      <p:sp>
        <p:nvSpPr>
          <p:cNvPr id="16" name="TextBox 15">
            <a:extLst>
              <a:ext uri="{FF2B5EF4-FFF2-40B4-BE49-F238E27FC236}">
                <a16:creationId xmlns:a16="http://schemas.microsoft.com/office/drawing/2014/main" id="{D802DFD4-535D-4235-A9A3-B8FD5A9EC1EF}"/>
              </a:ext>
            </a:extLst>
          </p:cNvPr>
          <p:cNvSpPr txBox="1"/>
          <p:nvPr/>
        </p:nvSpPr>
        <p:spPr>
          <a:xfrm>
            <a:off x="6164976" y="1071681"/>
            <a:ext cx="4950627" cy="646331"/>
          </a:xfrm>
          <a:prstGeom prst="rect">
            <a:avLst/>
          </a:prstGeom>
          <a:noFill/>
        </p:spPr>
        <p:txBody>
          <a:bodyPr wrap="square">
            <a:spAutoFit/>
          </a:bodyPr>
          <a:lstStyle/>
          <a:p>
            <a:r>
              <a:rPr lang="en-US" dirty="0" err="1">
                <a:solidFill>
                  <a:srgbClr val="000000"/>
                </a:solidFill>
                <a:latin typeface="Times New Roman" panose="02020603050405020304" pitchFamily="18" charset="0"/>
                <a:ea typeface="Calibri" panose="020F0502020204030204" pitchFamily="34" charset="0"/>
              </a:rPr>
              <a:t>M</a:t>
            </a:r>
            <a:r>
              <a:rPr lang="en-US" sz="1800" dirty="0" err="1">
                <a:solidFill>
                  <a:srgbClr val="000000"/>
                </a:solidFill>
                <a:effectLst/>
                <a:latin typeface="Times New Roman" panose="02020603050405020304" pitchFamily="18" charset="0"/>
                <a:ea typeface="Calibri" panose="020F0502020204030204" pitchFamily="34" charset="0"/>
              </a:rPr>
              <a:t>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nền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 Hy </a:t>
            </a:r>
            <a:r>
              <a:rPr lang="en-US" sz="1800" dirty="0" err="1">
                <a:solidFill>
                  <a:srgbClr val="000000"/>
                </a:solidFill>
                <a:effectLst/>
                <a:latin typeface="Times New Roman" panose="02020603050405020304" pitchFamily="18" charset="0"/>
                <a:ea typeface="Calibri" panose="020F0502020204030204" pitchFamily="34" charset="0"/>
              </a:rPr>
              <a:t>Lạp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cổ</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"cha </a:t>
            </a:r>
            <a:r>
              <a:rPr lang="en-US" sz="1800" dirty="0" err="1">
                <a:solidFill>
                  <a:srgbClr val="000000"/>
                </a:solidFill>
                <a:effectLst/>
                <a:latin typeface="Times New Roman" panose="02020603050405020304" pitchFamily="18" charset="0"/>
                <a:ea typeface="Calibri" panose="020F0502020204030204" pitchFamily="34" charset="0"/>
              </a:rPr>
              <a:t>đẻ</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dirty="0">
                <a:solidFill>
                  <a:srgbClr val="000000"/>
                </a:solidFill>
                <a:latin typeface="Times New Roman" panose="02020603050405020304" pitchFamily="18" charset="0"/>
                <a:ea typeface="Calibri" panose="020F0502020204030204" pitchFamily="34" charset="0"/>
              </a:rPr>
              <a:t> khoa </a:t>
            </a:r>
            <a:r>
              <a:rPr lang="en-US" dirty="0" err="1">
                <a:solidFill>
                  <a:srgbClr val="000000"/>
                </a:solidFill>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sp>
        <p:nvSpPr>
          <p:cNvPr id="21" name="TextBox 20">
            <a:extLst>
              <a:ext uri="{FF2B5EF4-FFF2-40B4-BE49-F238E27FC236}">
                <a16:creationId xmlns:a16="http://schemas.microsoft.com/office/drawing/2014/main" id="{7274C1AA-BE26-4C50-ABEB-93ADC7328AEB}"/>
              </a:ext>
            </a:extLst>
          </p:cNvPr>
          <p:cNvSpPr txBox="1"/>
          <p:nvPr/>
        </p:nvSpPr>
        <p:spPr>
          <a:xfrm>
            <a:off x="5510892" y="2018645"/>
            <a:ext cx="6607629" cy="1754326"/>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động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vật</a:t>
            </a:r>
            <a:r>
              <a:rPr lang="en-US"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ư</a:t>
            </a:r>
            <a:r>
              <a:rPr lang="en-US" dirty="0" err="1">
                <a:latin typeface="Times New Roman" panose="02020603050405020304" pitchFamily="18" charset="0"/>
                <a:ea typeface="Calibri" panose="020F0502020204030204" pitchFamily="34" charset="0"/>
                <a:cs typeface="Times New Roman" panose="02020603050405020304" pitchFamily="18" charset="0"/>
              </a:rPr>
              <a:t>ớt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héo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a:t>
            </a:r>
            <a:r>
              <a:rPr lang="en-US" dirty="0" err="1">
                <a:latin typeface="Times New Roman" panose="02020603050405020304" pitchFamily="18" charset="0"/>
                <a:ea typeface="Calibri" panose="020F0502020204030204" pitchFamily="34" charset="0"/>
                <a:cs typeface="Times New Roman" panose="02020603050405020304" pitchFamily="18" charset="0"/>
              </a:rPr>
              <a:t>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t>
            </a:r>
            <a:r>
              <a:rPr lang="en-US" dirty="0" err="1">
                <a:latin typeface="Times New Roman" panose="02020603050405020304" pitchFamily="18" charset="0"/>
                <a:ea typeface="Calibri" panose="020F0502020204030204" pitchFamily="34" charset="0"/>
                <a:cs typeface="Times New Roman" panose="02020603050405020304" pitchFamily="18" charset="0"/>
              </a:rPr>
              <a:t>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hơi</a:t>
            </a:r>
            <a:r>
              <a:rPr lang="en-US" dirty="0">
                <a:latin typeface="Times New Roman" panose="02020603050405020304" pitchFamily="18" charset="0"/>
                <a:ea typeface="Calibri" panose="020F0502020204030204" pitchFamily="34" charset="0"/>
                <a:cs typeface="Times New Roman" panose="02020603050405020304" pitchFamily="18" charset="0"/>
              </a:rPr>
              <a:t> n</a:t>
            </a:r>
            <a:r>
              <a:rPr lang="vi-VN" dirty="0">
                <a:latin typeface="Times New Roman" panose="02020603050405020304" pitchFamily="18" charset="0"/>
                <a:ea typeface="Calibri" panose="020F0502020204030204" pitchFamily="34" charset="0"/>
                <a:cs typeface="Times New Roman" panose="02020603050405020304" pitchFamily="18" charset="0"/>
              </a:rPr>
              <a:t>ư</a:t>
            </a:r>
            <a:r>
              <a:rPr lang="en-US" dirty="0" err="1">
                <a:latin typeface="Times New Roman" panose="02020603050405020304" pitchFamily="18" charset="0"/>
                <a:ea typeface="Calibri" panose="020F0502020204030204" pitchFamily="34" charset="0"/>
                <a:cs typeface="Times New Roman" panose="02020603050405020304" pitchFamily="18" charset="0"/>
              </a:rPr>
              <a:t>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trụ</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26" name="TextBox 25">
            <a:extLst>
              <a:ext uri="{FF2B5EF4-FFF2-40B4-BE49-F238E27FC236}">
                <a16:creationId xmlns:a16="http://schemas.microsoft.com/office/drawing/2014/main" id="{203D3CF0-0DDC-483F-96CA-737F2B166973}"/>
              </a:ext>
            </a:extLst>
          </p:cNvPr>
          <p:cNvSpPr txBox="1"/>
          <p:nvPr/>
        </p:nvSpPr>
        <p:spPr>
          <a:xfrm>
            <a:off x="4681801" y="5008341"/>
            <a:ext cx="7017284" cy="126316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bọc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ư</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song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biển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049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2C5782C-7784-40F3-B8F2-790CC3811262}"/>
              </a:ext>
            </a:extLst>
          </p:cNvPr>
          <p:cNvSpPr/>
          <p:nvPr/>
        </p:nvSpPr>
        <p:spPr>
          <a:xfrm>
            <a:off x="7609116" y="0"/>
            <a:ext cx="4582884" cy="6858000"/>
          </a:xfrm>
          <a:custGeom>
            <a:avLst/>
            <a:gdLst>
              <a:gd name="connsiteX0" fmla="*/ 1095236 w 4582884"/>
              <a:gd name="connsiteY0" fmla="*/ 0 h 6858000"/>
              <a:gd name="connsiteX1" fmla="*/ 4582884 w 4582884"/>
              <a:gd name="connsiteY1" fmla="*/ 0 h 6858000"/>
              <a:gd name="connsiteX2" fmla="*/ 4582884 w 4582884"/>
              <a:gd name="connsiteY2" fmla="*/ 6858000 h 6858000"/>
              <a:gd name="connsiteX3" fmla="*/ 1041049 w 4582884"/>
              <a:gd name="connsiteY3" fmla="*/ 6858000 h 6858000"/>
              <a:gd name="connsiteX4" fmla="*/ 1031804 w 4582884"/>
              <a:gd name="connsiteY4" fmla="*/ 6845000 h 6858000"/>
              <a:gd name="connsiteX5" fmla="*/ 0 w 4582884"/>
              <a:gd name="connsiteY5" fmla="*/ 3467100 h 6858000"/>
              <a:gd name="connsiteX6" fmla="*/ 1031804 w 4582884"/>
              <a:gd name="connsiteY6" fmla="*/ 89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2884" h="6858000">
                <a:moveTo>
                  <a:pt x="1095236" y="0"/>
                </a:moveTo>
                <a:lnTo>
                  <a:pt x="4582884" y="0"/>
                </a:lnTo>
                <a:lnTo>
                  <a:pt x="4582884" y="6858000"/>
                </a:lnTo>
                <a:lnTo>
                  <a:pt x="1041049" y="6858000"/>
                </a:lnTo>
                <a:lnTo>
                  <a:pt x="1031804" y="6845000"/>
                </a:lnTo>
                <a:cubicBezTo>
                  <a:pt x="380376" y="5880759"/>
                  <a:pt x="0" y="4718351"/>
                  <a:pt x="0" y="3467100"/>
                </a:cubicBezTo>
                <a:cubicBezTo>
                  <a:pt x="0" y="2215850"/>
                  <a:pt x="380376" y="1053441"/>
                  <a:pt x="1031804" y="89200"/>
                </a:cubicBezTo>
                <a:close/>
              </a:path>
            </a:pathLst>
          </a:cu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4682CD-CB9D-4FEA-B2C0-9BC8702FFC69}"/>
              </a:ext>
            </a:extLst>
          </p:cNvPr>
          <p:cNvSpPr/>
          <p:nvPr/>
        </p:nvSpPr>
        <p:spPr>
          <a:xfrm>
            <a:off x="356557" y="2209847"/>
            <a:ext cx="6265264" cy="1553887"/>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Theo </a:t>
            </a:r>
            <a:r>
              <a:rPr lang="en-US" sz="1800" dirty="0" err="1">
                <a:solidFill>
                  <a:srgbClr val="000000"/>
                </a:solidFill>
                <a:effectLst/>
                <a:latin typeface="Times New Roman" panose="02020603050405020304" pitchFamily="18" charset="0"/>
                <a:ea typeface="Calibri" panose="020F0502020204030204" pitchFamily="34" charset="0"/>
              </a:rPr>
              <a:t>Anaximandre</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nguồn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gốc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Apeiron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định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vĩnh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viễn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khắp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vũ</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Apeirôn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giữa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mọi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sinh</a:t>
            </a:r>
            <a:r>
              <a:rPr lang="en-US" sz="1800" dirty="0">
                <a:solidFill>
                  <a:srgbClr val="000000"/>
                </a:solidFill>
                <a:effectLst/>
                <a:latin typeface="Times New Roman" panose="02020603050405020304" pitchFamily="18" charset="0"/>
                <a:ea typeface="Calibri" panose="020F0502020204030204" pitchFamily="34" charset="0"/>
              </a:rPr>
              <a:t> ra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sp>
        <p:nvSpPr>
          <p:cNvPr id="15" name="TextBox 14">
            <a:extLst>
              <a:ext uri="{FF2B5EF4-FFF2-40B4-BE49-F238E27FC236}">
                <a16:creationId xmlns:a16="http://schemas.microsoft.com/office/drawing/2014/main" id="{07EE8F25-B2FC-4C17-AFCA-329686D84A96}"/>
              </a:ext>
            </a:extLst>
          </p:cNvPr>
          <p:cNvSpPr txBox="1"/>
          <p:nvPr/>
        </p:nvSpPr>
        <p:spPr>
          <a:xfrm>
            <a:off x="1075475" y="316834"/>
            <a:ext cx="5225526" cy="1138773"/>
          </a:xfrm>
          <a:prstGeom prst="rect">
            <a:avLst/>
          </a:prstGeom>
          <a:noFill/>
        </p:spPr>
        <p:txBody>
          <a:bodyPr wrap="square" rtlCol="0">
            <a:spAutoFit/>
          </a:bodyPr>
          <a:lstStyle/>
          <a:p>
            <a:pPr algn="ctr"/>
            <a:r>
              <a:rPr lang="en-US" sz="3200" b="1" dirty="0" err="1">
                <a:solidFill>
                  <a:srgbClr val="000000"/>
                </a:solidFill>
                <a:effectLst/>
                <a:latin typeface="Times New Roman" panose="02020603050405020304" pitchFamily="18" charset="0"/>
                <a:ea typeface="Calibri" panose="020F0502020204030204" pitchFamily="34" charset="0"/>
              </a:rPr>
              <a:t>Anaximandre</a:t>
            </a:r>
            <a:endParaRPr lang="en-US" sz="3200" b="1" dirty="0">
              <a:solidFill>
                <a:srgbClr val="000000"/>
              </a:solidFill>
              <a:effectLst/>
              <a:latin typeface="Times New Roman" panose="02020603050405020304" pitchFamily="18" charset="0"/>
              <a:ea typeface="Calibri" panose="020F0502020204030204" pitchFamily="34" charset="0"/>
            </a:endParaRPr>
          </a:p>
          <a:p>
            <a:pPr algn="ctr"/>
            <a:r>
              <a:rPr lang="en-US" sz="1800" dirty="0">
                <a:solidFill>
                  <a:srgbClr val="000000"/>
                </a:solidFill>
                <a:effectLst/>
                <a:latin typeface="Times New Roman" panose="02020603050405020304" pitchFamily="18" charset="0"/>
                <a:ea typeface="Calibri" panose="020F0502020204030204" pitchFamily="34" charset="0"/>
              </a:rPr>
              <a:t>(610TCN-546TCN)</a:t>
            </a:r>
          </a:p>
          <a:p>
            <a:pPr algn="ct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vi-VN" sz="1800" dirty="0">
                <a:solidFill>
                  <a:srgbClr val="000000"/>
                </a:solidFill>
                <a:effectLst/>
                <a:latin typeface="Times New Roman" panose="02020603050405020304" pitchFamily="18" charset="0"/>
                <a:ea typeface="Calibri" panose="020F0502020204030204" pitchFamily="34" charset="0"/>
              </a:rPr>
              <a:t>triết học thời kỳ tiền Socrates người Hy Lạp</a:t>
            </a:r>
            <a:endParaRPr lang="en-US" sz="1800" dirty="0">
              <a:solidFill>
                <a:srgbClr val="000000"/>
              </a:solidFill>
              <a:effectLst/>
              <a:latin typeface="Times New Roman" panose="02020603050405020304" pitchFamily="18" charset="0"/>
              <a:ea typeface="Calibri" panose="020F0502020204030204" pitchFamily="34" charset="0"/>
            </a:endParaRPr>
          </a:p>
        </p:txBody>
      </p:sp>
      <p:cxnSp>
        <p:nvCxnSpPr>
          <p:cNvPr id="16" name="Straight Connector 15">
            <a:extLst>
              <a:ext uri="{FF2B5EF4-FFF2-40B4-BE49-F238E27FC236}">
                <a16:creationId xmlns:a16="http://schemas.microsoft.com/office/drawing/2014/main" id="{5CA8F16D-DCAA-443E-8A38-94414C421B67}"/>
              </a:ext>
            </a:extLst>
          </p:cNvPr>
          <p:cNvCxnSpPr>
            <a:cxnSpLocks/>
          </p:cNvCxnSpPr>
          <p:nvPr/>
        </p:nvCxnSpPr>
        <p:spPr>
          <a:xfrm>
            <a:off x="1294218" y="1586236"/>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pic>
        <p:nvPicPr>
          <p:cNvPr id="14" name="Picture Placeholder 13">
            <a:hlinkClick r:id="rId2" action="ppaction://hlinksldjump"/>
            <a:extLst>
              <a:ext uri="{FF2B5EF4-FFF2-40B4-BE49-F238E27FC236}">
                <a16:creationId xmlns:a16="http://schemas.microsoft.com/office/drawing/2014/main" id="{B0079B8A-9FBA-4967-9836-B9F65ABB0AC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595" b="4595"/>
          <a:stretch/>
        </p:blipFill>
        <p:spPr>
          <a:xfrm>
            <a:off x="8164287" y="-1"/>
            <a:ext cx="4027712" cy="6858000"/>
          </a:xfrm>
        </p:spPr>
      </p:pic>
      <p:sp>
        <p:nvSpPr>
          <p:cNvPr id="21" name="TextBox 20">
            <a:extLst>
              <a:ext uri="{FF2B5EF4-FFF2-40B4-BE49-F238E27FC236}">
                <a16:creationId xmlns:a16="http://schemas.microsoft.com/office/drawing/2014/main" id="{B095A06B-90EC-4A56-931D-FC37EECE39AF}"/>
              </a:ext>
            </a:extLst>
          </p:cNvPr>
          <p:cNvSpPr txBox="1"/>
          <p:nvPr/>
        </p:nvSpPr>
        <p:spPr>
          <a:xfrm>
            <a:off x="356557" y="4056309"/>
            <a:ext cx="6094638" cy="92333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Quan </a:t>
            </a:r>
            <a:r>
              <a:rPr lang="en-US" sz="1800" dirty="0" err="1">
                <a:solidFill>
                  <a:srgbClr val="000000"/>
                </a:solidFill>
                <a:effectLst/>
                <a:latin typeface="Times New Roman" panose="02020603050405020304" pitchFamily="18" charset="0"/>
                <a:ea typeface="Calibri" panose="020F0502020204030204" pitchFamily="34" charset="0"/>
              </a:rPr>
              <a:t>niệm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Anaximan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Apeirôn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muốn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thoát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khỏi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đồng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259987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254771" y="424719"/>
            <a:ext cx="5089562" cy="4580020"/>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gradFill>
            <a:gsLst>
              <a:gs pos="65000">
                <a:srgbClr val="B6AF9D"/>
              </a:gs>
              <a:gs pos="30000">
                <a:srgbClr val="949494"/>
              </a:gs>
              <a:gs pos="0">
                <a:srgbClr val="747F83"/>
              </a:gs>
              <a:gs pos="100000">
                <a:srgbClr val="D6CFB5"/>
              </a:gs>
            </a:gsLst>
            <a:lin ang="18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69858A4-06E4-47D5-B4E1-986DAB53AAFB}"/>
              </a:ext>
            </a:extLst>
          </p:cNvPr>
          <p:cNvSpPr txBox="1"/>
          <p:nvPr/>
        </p:nvSpPr>
        <p:spPr>
          <a:xfrm>
            <a:off x="-1" y="5300003"/>
            <a:ext cx="52255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Anaximenes</a:t>
            </a:r>
          </a:p>
        </p:txBody>
      </p:sp>
      <p:pic>
        <p:nvPicPr>
          <p:cNvPr id="10" name="Graphic 9" descr="Network">
            <a:extLst>
              <a:ext uri="{FF2B5EF4-FFF2-40B4-BE49-F238E27FC236}">
                <a16:creationId xmlns:a16="http://schemas.microsoft.com/office/drawing/2014/main" id="{B15B0EDE-82A3-4E56-905C-90E3A4A6B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4836" y="576631"/>
            <a:ext cx="560041" cy="560041"/>
          </a:xfrm>
          <a:prstGeom prst="rect">
            <a:avLst/>
          </a:prstGeom>
        </p:spPr>
      </p:pic>
      <p:pic>
        <p:nvPicPr>
          <p:cNvPr id="11" name="Graphic 10" descr="Mây">
            <a:extLst>
              <a:ext uri="{FF2B5EF4-FFF2-40B4-BE49-F238E27FC236}">
                <a16:creationId xmlns:a16="http://schemas.microsoft.com/office/drawing/2014/main" id="{81463EEA-9694-4263-B0C0-567654B536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54836" y="2080206"/>
            <a:ext cx="560041" cy="560041"/>
          </a:xfrm>
          <a:prstGeom prst="rect">
            <a:avLst/>
          </a:prstGeom>
        </p:spPr>
      </p:pic>
      <p:pic>
        <p:nvPicPr>
          <p:cNvPr id="12" name="Graphic 11" descr="Phổi">
            <a:extLst>
              <a:ext uri="{FF2B5EF4-FFF2-40B4-BE49-F238E27FC236}">
                <a16:creationId xmlns:a16="http://schemas.microsoft.com/office/drawing/2014/main" id="{999C14DC-B21F-4DBB-AE07-92128E1527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852099" y="3993859"/>
            <a:ext cx="560041" cy="560041"/>
          </a:xfrm>
          <a:prstGeom prst="rect">
            <a:avLst/>
          </a:prstGeom>
        </p:spPr>
      </p:pic>
      <p:sp>
        <p:nvSpPr>
          <p:cNvPr id="13" name="Rectangle 12">
            <a:extLst>
              <a:ext uri="{FF2B5EF4-FFF2-40B4-BE49-F238E27FC236}">
                <a16:creationId xmlns:a16="http://schemas.microsoft.com/office/drawing/2014/main" id="{CDAAB749-F0A5-45E5-87BA-C10C77D9F9A4}"/>
              </a:ext>
            </a:extLst>
          </p:cNvPr>
          <p:cNvSpPr/>
          <p:nvPr/>
        </p:nvSpPr>
        <p:spPr>
          <a:xfrm>
            <a:off x="5497604" y="3993859"/>
            <a:ext cx="6233432" cy="1559529"/>
          </a:xfrm>
          <a:prstGeom prst="rect">
            <a:avLst/>
          </a:prstGeom>
        </p:spPr>
        <p:txBody>
          <a:bodyPr wrap="square">
            <a:spAutoFit/>
          </a:bodyPr>
          <a:lstStyle/>
          <a:p>
            <a:pPr>
              <a:lnSpc>
                <a:spcPct val="107000"/>
              </a:lnSpc>
              <a:spcAft>
                <a:spcPts val="8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Thở</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trùm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khắp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Placeholder 5">
            <a:hlinkClick r:id="rId8"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9">
            <a:extLst>
              <a:ext uri="{28A0092B-C50C-407E-A947-70E740481C1C}">
                <a14:useLocalDpi xmlns:a14="http://schemas.microsoft.com/office/drawing/2010/main" val="0"/>
              </a:ext>
            </a:extLst>
          </a:blip>
          <a:srcRect l="3391" r="3391"/>
          <a:stretch/>
        </p:blipFill>
        <p:spPr>
          <a:xfrm>
            <a:off x="-1" y="726028"/>
            <a:ext cx="3906973" cy="4191208"/>
          </a:xfrm>
        </p:spPr>
      </p:pic>
      <p:sp>
        <p:nvSpPr>
          <p:cNvPr id="16" name="TextBox 15">
            <a:extLst>
              <a:ext uri="{FF2B5EF4-FFF2-40B4-BE49-F238E27FC236}">
                <a16:creationId xmlns:a16="http://schemas.microsoft.com/office/drawing/2014/main" id="{70130AD7-7B42-465C-B773-10BE4B4DF216}"/>
              </a:ext>
            </a:extLst>
          </p:cNvPr>
          <p:cNvSpPr txBox="1"/>
          <p:nvPr/>
        </p:nvSpPr>
        <p:spPr>
          <a:xfrm>
            <a:off x="463322" y="6086486"/>
            <a:ext cx="3202441"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(585 TCN- 528 TCN)</a:t>
            </a:r>
            <a:endParaRPr lang="en-US" dirty="0"/>
          </a:p>
        </p:txBody>
      </p:sp>
      <p:sp>
        <p:nvSpPr>
          <p:cNvPr id="18" name="TextBox 17">
            <a:extLst>
              <a:ext uri="{FF2B5EF4-FFF2-40B4-BE49-F238E27FC236}">
                <a16:creationId xmlns:a16="http://schemas.microsoft.com/office/drawing/2014/main" id="{802EFF53-EBD1-46D0-9BE0-07A100601962}"/>
              </a:ext>
            </a:extLst>
          </p:cNvPr>
          <p:cNvSpPr txBox="1"/>
          <p:nvPr/>
        </p:nvSpPr>
        <p:spPr>
          <a:xfrm>
            <a:off x="5497604" y="576631"/>
            <a:ext cx="6233432" cy="923330"/>
          </a:xfrm>
          <a:prstGeom prst="rect">
            <a:avLst/>
          </a:prstGeom>
          <a:noFill/>
        </p:spPr>
        <p:txBody>
          <a:bodyPr wrap="square">
            <a:spAutoFit/>
          </a:bodyPr>
          <a:lstStyle/>
          <a:p>
            <a:r>
              <a:rPr lang="vi-VN" dirty="0" err="1">
                <a:latin typeface="Times New Roman" panose="02020603050405020304" pitchFamily="18" charset="0"/>
                <a:cs typeface="Times New Roman" panose="02020603050405020304" pitchFamily="18" charset="0"/>
              </a:rPr>
              <a:t>Tiếp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tục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lối</a:t>
            </a:r>
            <a:r>
              <a:rPr lang="vi-VN" dirty="0">
                <a:latin typeface="Times New Roman" panose="02020603050405020304" pitchFamily="18" charset="0"/>
                <a:cs typeface="Times New Roman" panose="02020603050405020304" pitchFamily="18" charset="0"/>
              </a:rPr>
              <a:t> suy </a:t>
            </a:r>
            <a:r>
              <a:rPr lang="vi-VN" dirty="0" err="1">
                <a:latin typeface="Times New Roman" panose="02020603050405020304" pitchFamily="18" charset="0"/>
                <a:cs typeface="Times New Roman" panose="02020603050405020304" pitchFamily="18" charset="0"/>
              </a:rPr>
              <a:t>nghĩ</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Thales</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Anaximenes</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giải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thích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bằng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yếu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tố</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liên quan </a:t>
            </a:r>
            <a:r>
              <a:rPr lang="vi-VN" dirty="0" err="1">
                <a:latin typeface="Times New Roman" panose="02020603050405020304" pitchFamily="18" charset="0"/>
                <a:cs typeface="Times New Roman" panose="02020603050405020304" pitchFamily="18" charset="0"/>
              </a:rPr>
              <a:t>mật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đến</a:t>
            </a:r>
            <a:r>
              <a:rPr lang="vi-VN" dirty="0">
                <a:latin typeface="Times New Roman" panose="02020603050405020304" pitchFamily="18" charset="0"/>
                <a:cs typeface="Times New Roman" panose="02020603050405020304" pitchFamily="18" charset="0"/>
              </a:rPr>
              <a:t> con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Tuy nhiên ông </a:t>
            </a:r>
            <a:r>
              <a:rPr lang="vi-VN" dirty="0" err="1">
                <a:latin typeface="Times New Roman" panose="02020603050405020304" pitchFamily="18" charset="0"/>
                <a:cs typeface="Times New Roman" panose="02020603050405020304" pitchFamily="18" charset="0"/>
              </a:rPr>
              <a:t>lại</a:t>
            </a:r>
            <a:r>
              <a:rPr lang="vi-VN" dirty="0">
                <a:latin typeface="Times New Roman" panose="02020603050405020304" pitchFamily="18" charset="0"/>
                <a:cs typeface="Times New Roman" panose="02020603050405020304" pitchFamily="18" charset="0"/>
              </a:rPr>
              <a:t> cho </a:t>
            </a:r>
            <a:r>
              <a:rPr lang="vi-VN" dirty="0" err="1">
                <a:latin typeface="Times New Roman" panose="02020603050405020304" pitchFamily="18" charset="0"/>
                <a:cs typeface="Times New Roman" panose="02020603050405020304" pitchFamily="18" charset="0"/>
              </a:rPr>
              <a:t>rằng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toàn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bộ</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khởi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nguồn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từ</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khí</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8E5549F-9CAB-436E-92AE-E2EFD5371F8A}"/>
              </a:ext>
            </a:extLst>
          </p:cNvPr>
          <p:cNvSpPr txBox="1"/>
          <p:nvPr/>
        </p:nvSpPr>
        <p:spPr>
          <a:xfrm>
            <a:off x="5499080" y="2082968"/>
            <a:ext cx="6306910"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Ô</a:t>
            </a:r>
            <a:r>
              <a:rPr lang="vi-VN" dirty="0">
                <a:latin typeface="Times New Roman" panose="02020603050405020304" pitchFamily="18" charset="0"/>
                <a:cs typeface="Times New Roman" panose="02020603050405020304" pitchFamily="18" charset="0"/>
              </a:rPr>
              <a:t>ng lại cho rằng toàn bộ thế giới khởi nguồn từ không khí. Không khí sinh ra vạn vật muôn loài bằng hai cách làm đặc và loãng. Không khí không chỉ là nguồn gốc để tạo ra các vật vô cơ, sự sống mà còn là "bản nguyên của linh hồn, của thần linh, của Thượng đế".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5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D82061F-6D52-48A0-A22C-BFDEC86DCF13}"/>
              </a:ext>
            </a:extLst>
          </p:cNvPr>
          <p:cNvSpPr>
            <a:spLocks/>
          </p:cNvSpPr>
          <p:nvPr/>
        </p:nvSpPr>
        <p:spPr bwMode="auto">
          <a:xfrm>
            <a:off x="6579" y="0"/>
            <a:ext cx="5014458" cy="6965723"/>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C194B3B-67ED-4006-9DB1-80C217A3B25E}"/>
              </a:ext>
            </a:extLst>
          </p:cNvPr>
          <p:cNvSpPr txBox="1"/>
          <p:nvPr/>
        </p:nvSpPr>
        <p:spPr>
          <a:xfrm>
            <a:off x="3941674" y="261266"/>
            <a:ext cx="5225526" cy="1323439"/>
          </a:xfrm>
          <a:prstGeom prst="rect">
            <a:avLst/>
          </a:prstGeom>
          <a:noFill/>
        </p:spPr>
        <p:txBody>
          <a:bodyPr wrap="square" rtlCol="0">
            <a:spAutoFit/>
          </a:bodyPr>
          <a:lstStyle/>
          <a:p>
            <a:pPr algn="ctr"/>
            <a:r>
              <a:rPr lang="en-US" sz="4800" dirty="0">
                <a:latin typeface="Times New Roman" panose="02020603050405020304" pitchFamily="18" charset="0"/>
                <a:ea typeface="Roboto Medium" panose="02000000000000000000" pitchFamily="2" charset="0"/>
                <a:cs typeface="Times New Roman" panose="02020603050405020304" pitchFamily="18" charset="0"/>
              </a:rPr>
              <a:t>Heraclitus</a:t>
            </a:r>
          </a:p>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(535TCN-475TCN)</a:t>
            </a:r>
            <a:endParaRPr lang="en-US" sz="4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400" dirty="0">
                <a:latin typeface="Times New Roman" panose="02020603050405020304" pitchFamily="18" charset="0"/>
                <a:ea typeface="Roboto Medium" panose="02000000000000000000" pitchFamily="2" charset="0"/>
                <a:cs typeface="Times New Roman" panose="02020603050405020304" pitchFamily="18" charset="0"/>
              </a:rPr>
              <a:t>M</a:t>
            </a:r>
            <a:r>
              <a:rPr lang="vi-VN" sz="1400" dirty="0">
                <a:latin typeface="Times New Roman" panose="02020603050405020304" pitchFamily="18" charset="0"/>
                <a:ea typeface="Roboto Medium" panose="02000000000000000000" pitchFamily="2" charset="0"/>
                <a:cs typeface="Times New Roman" panose="02020603050405020304" pitchFamily="18" charset="0"/>
              </a:rPr>
              <a:t>ột nhà triết học duy vật và được coi là ông tổ của phép biện chứng</a:t>
            </a:r>
            <a:endParaRPr lang="en-US" sz="14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EC57E61E-C459-47D9-94AC-4BFF17F7FD00}"/>
              </a:ext>
            </a:extLst>
          </p:cNvPr>
          <p:cNvCxnSpPr>
            <a:cxnSpLocks/>
          </p:cNvCxnSpPr>
          <p:nvPr/>
        </p:nvCxnSpPr>
        <p:spPr>
          <a:xfrm>
            <a:off x="4287611" y="1686663"/>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C2C8E2A-C87B-4C5D-BEB2-B06A1AE5BCDE}"/>
              </a:ext>
            </a:extLst>
          </p:cNvPr>
          <p:cNvSpPr/>
          <p:nvPr/>
        </p:nvSpPr>
        <p:spPr>
          <a:xfrm>
            <a:off x="5027616" y="2160456"/>
            <a:ext cx="4864977" cy="961161"/>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Heraclitus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vũ</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 </a:t>
            </a:r>
            <a:r>
              <a:rPr lang="en-US" sz="1800"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Vũ trụ"/>
              </a:rPr>
              <a:t>trụ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do ai </a:t>
            </a:r>
            <a:r>
              <a:rPr lang="en-US" sz="1800" dirty="0" err="1">
                <a:solidFill>
                  <a:srgbClr val="000000"/>
                </a:solidFill>
                <a:effectLst/>
                <a:latin typeface="Times New Roman" panose="02020603050405020304" pitchFamily="18" charset="0"/>
                <a:ea typeface="Calibri" panose="020F0502020204030204" pitchFamily="34" charset="0"/>
              </a:rPr>
              <a:t>sáng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tạo</a:t>
            </a:r>
            <a:r>
              <a:rPr lang="en-US" sz="1800" dirty="0">
                <a:solidFill>
                  <a:srgbClr val="000000"/>
                </a:solidFill>
                <a:effectLst/>
                <a:latin typeface="Times New Roman" panose="02020603050405020304" pitchFamily="18" charset="0"/>
                <a:ea typeface="Calibri" panose="020F0502020204030204" pitchFamily="34" charset="0"/>
              </a:rPr>
              <a:t> ra, </a:t>
            </a:r>
            <a:r>
              <a:rPr lang="en-US" sz="1800" dirty="0" err="1">
                <a:solidFill>
                  <a:srgbClr val="000000"/>
                </a:solidFill>
                <a:effectLst/>
                <a:latin typeface="Times New Roman" panose="02020603050405020304" pitchFamily="18" charset="0"/>
                <a:ea typeface="Calibri" panose="020F0502020204030204" pitchFamily="34" charset="0"/>
              </a:rPr>
              <a:t>luôn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luôn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vĩnh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cửu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cháy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theo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mình</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0" name="Picture Placeholder 9">
            <a:hlinkClick r:id="rId3" action="ppaction://hlinksldjump"/>
            <a:extLst>
              <a:ext uri="{FF2B5EF4-FFF2-40B4-BE49-F238E27FC236}">
                <a16:creationId xmlns:a16="http://schemas.microsoft.com/office/drawing/2014/main" id="{18A6AF41-56A5-4E2B-A2EB-E22F1568BB3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5058" b="5058"/>
          <a:stretch/>
        </p:blipFill>
        <p:spPr>
          <a:xfrm>
            <a:off x="0" y="1"/>
            <a:ext cx="4416879" cy="6965722"/>
          </a:xfrm>
        </p:spPr>
      </p:pic>
      <p:sp>
        <p:nvSpPr>
          <p:cNvPr id="13" name="TextBox 12">
            <a:extLst>
              <a:ext uri="{FF2B5EF4-FFF2-40B4-BE49-F238E27FC236}">
                <a16:creationId xmlns:a16="http://schemas.microsoft.com/office/drawing/2014/main" id="{E0C59170-FBE5-4D91-A8BC-845032564F37}"/>
              </a:ext>
            </a:extLst>
          </p:cNvPr>
          <p:cNvSpPr txBox="1"/>
          <p:nvPr/>
        </p:nvSpPr>
        <p:spPr>
          <a:xfrm>
            <a:off x="5501141" y="3410581"/>
            <a:ext cx="6149295" cy="1477328"/>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Theo Heraclitus, sự phát sinh ra vũ trụ từ lửa là con “đường đi xuống”, đồng thời cũng là sự “thiếu hụt lửa”.</a:t>
            </a:r>
            <a:endParaRPr lang="en-US" dirty="0">
              <a:latin typeface="Times New Roman" panose="02020603050405020304" pitchFamily="18" charset="0"/>
              <a:cs typeface="Times New Roman" panose="02020603050405020304" pitchFamily="18" charset="0"/>
            </a:endParaRPr>
          </a:p>
          <a:p>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vũ</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lẻ</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sang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ấy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lửa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415BFF-8DBD-4DE6-9679-E48ADCE4EAF1}"/>
              </a:ext>
            </a:extLst>
          </p:cNvPr>
          <p:cNvSpPr txBox="1"/>
          <p:nvPr/>
        </p:nvSpPr>
        <p:spPr>
          <a:xfrm>
            <a:off x="4727804" y="5293864"/>
            <a:ext cx="6094638" cy="646331"/>
          </a:xfrm>
          <a:prstGeom prst="rect">
            <a:avLst/>
          </a:prstGeom>
          <a:noFill/>
        </p:spPr>
        <p:txBody>
          <a:bodyPr wrap="square">
            <a:spAutoFit/>
          </a:bodyPr>
          <a:lstStyle/>
          <a:p>
            <a:pPr lvl="0">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phải</a:t>
            </a:r>
            <a:r>
              <a:rPr lang="en-US" sz="1800" dirty="0">
                <a:solidFill>
                  <a:srgbClr val="000000"/>
                </a:solidFill>
                <a:effectLst/>
                <a:latin typeface="Times New Roman" panose="02020603050405020304" pitchFamily="18" charset="0"/>
                <a:ea typeface="Times New Roman" panose="02020603050405020304" pitchFamily="18" charset="0"/>
              </a:rPr>
              <a:t> do </a:t>
            </a:r>
            <a:r>
              <a:rPr lang="en-US" sz="1800" u="none" strike="noStrike" dirty="0" err="1">
                <a:solidFill>
                  <a:srgbClr val="000000"/>
                </a:solidFill>
                <a:effectLst/>
                <a:latin typeface="Times New Roman" panose="02020603050405020304" pitchFamily="18" charset="0"/>
                <a:ea typeface="Times New Roman" panose="02020603050405020304" pitchFamily="18" charset="0"/>
                <a:hlinkClick r:id="rId5" tooltip="Thiên Chúa"/>
              </a:rPr>
              <a:t>chúa</a:t>
            </a:r>
            <a:r>
              <a:rPr lang="en-US" sz="1800" u="none" strike="noStrike" dirty="0">
                <a:solidFill>
                  <a:srgbClr val="000000"/>
                </a:solidFill>
                <a:effectLst/>
                <a:latin typeface="Times New Roman" panose="02020603050405020304" pitchFamily="18" charset="0"/>
                <a:ea typeface="Times New Roman" panose="02020603050405020304" pitchFamily="18" charset="0"/>
                <a:hlinkClick r:id="rId5" tooltip="Thiên Chúa"/>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hlinkClick r:id="rId5" tooltip="Thiên Chúa"/>
              </a:rPr>
              <a:t>trời</a:t>
            </a:r>
            <a:r>
              <a:rPr lang="en-US" sz="1800" dirty="0">
                <a:solidFill>
                  <a:srgbClr val="000000"/>
                </a:solidFill>
                <a:effectLst/>
                <a:latin typeface="Times New Roman" panose="02020603050405020304" pitchFamily="18" charset="0"/>
                <a:ea typeface="Times New Roman" panose="02020603050405020304" pitchFamily="18" charset="0"/>
              </a:rPr>
              <a:t> hay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lượng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siêu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ra </a:t>
            </a:r>
            <a:r>
              <a:rPr lang="en-US" sz="1800" dirty="0" err="1">
                <a:solidFill>
                  <a:srgbClr val="000000"/>
                </a:solidFill>
                <a:effectLst/>
                <a:latin typeface="Times New Roman" panose="02020603050405020304" pitchFamily="18" charset="0"/>
                <a:ea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lửa</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226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2BC6D7-5D19-4F95-9DF0-498029EB2BFF}"/>
              </a:ext>
            </a:extLst>
          </p:cNvPr>
          <p:cNvPicPr>
            <a:picLocks noChangeAspect="1"/>
          </p:cNvPicPr>
          <p:nvPr/>
        </p:nvPicPr>
        <p:blipFill>
          <a:blip r:embed="rId2">
            <a:extLst>
              <a:ext uri="{28A0092B-C50C-407E-A947-70E740481C1C}">
                <a14:useLocalDpi xmlns:a14="http://schemas.microsoft.com/office/drawing/2010/main" val="0"/>
              </a:ext>
            </a:extLst>
          </a:blip>
          <a:srcRect t="209" b="209"/>
          <a:stretch/>
        </p:blipFill>
        <p:spPr>
          <a:xfrm>
            <a:off x="7425462" y="1640556"/>
            <a:ext cx="3591921" cy="3576888"/>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p:spPr>
      </p:pic>
      <p:sp>
        <p:nvSpPr>
          <p:cNvPr id="4" name="Freeform: Shape 3">
            <a:extLst>
              <a:ext uri="{FF2B5EF4-FFF2-40B4-BE49-F238E27FC236}">
                <a16:creationId xmlns:a16="http://schemas.microsoft.com/office/drawing/2014/main" id="{C3AEF4BB-C9AA-4AE6-BF5F-F51ACDE16555}"/>
              </a:ext>
            </a:extLst>
          </p:cNvPr>
          <p:cNvSpPr/>
          <p:nvPr/>
        </p:nvSpPr>
        <p:spPr>
          <a:xfrm>
            <a:off x="6400543" y="1500428"/>
            <a:ext cx="2519877" cy="4333702"/>
          </a:xfrm>
          <a:custGeom>
            <a:avLst/>
            <a:gdLst>
              <a:gd name="connsiteX0" fmla="*/ 2523347 w 2519877"/>
              <a:gd name="connsiteY0" fmla="*/ 4311790 h 4333702"/>
              <a:gd name="connsiteX1" fmla="*/ 2178537 w 2519877"/>
              <a:gd name="connsiteY1" fmla="*/ 4338815 h 4333702"/>
              <a:gd name="connsiteX2" fmla="*/ 0 w 2519877"/>
              <a:gd name="connsiteY2" fmla="*/ 2169468 h 4333702"/>
              <a:gd name="connsiteX3" fmla="*/ 2178537 w 2519877"/>
              <a:gd name="connsiteY3" fmla="*/ 0 h 4333702"/>
              <a:gd name="connsiteX4" fmla="*/ 2523347 w 2519877"/>
              <a:gd name="connsiteY4" fmla="*/ 27086 h 4333702"/>
              <a:gd name="connsiteX5" fmla="*/ 689619 w 2519877"/>
              <a:gd name="connsiteY5" fmla="*/ 2169468 h 4333702"/>
              <a:gd name="connsiteX6" fmla="*/ 2523347 w 2519877"/>
              <a:gd name="connsiteY6" fmla="*/ 4311790 h 433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77" h="4333702">
                <a:moveTo>
                  <a:pt x="2523347" y="4311790"/>
                </a:moveTo>
                <a:cubicBezTo>
                  <a:pt x="2410987" y="4329625"/>
                  <a:pt x="2295827" y="4338815"/>
                  <a:pt x="2178537" y="4338815"/>
                </a:cubicBezTo>
                <a:cubicBezTo>
                  <a:pt x="975326" y="4338876"/>
                  <a:pt x="0" y="3367567"/>
                  <a:pt x="0" y="2169468"/>
                </a:cubicBezTo>
                <a:cubicBezTo>
                  <a:pt x="0" y="971248"/>
                  <a:pt x="975326" y="0"/>
                  <a:pt x="2178537" y="0"/>
                </a:cubicBezTo>
                <a:cubicBezTo>
                  <a:pt x="2295888" y="0"/>
                  <a:pt x="2411048" y="9252"/>
                  <a:pt x="2523347" y="27086"/>
                </a:cubicBezTo>
                <a:cubicBezTo>
                  <a:pt x="1484049" y="191608"/>
                  <a:pt x="689619" y="1088112"/>
                  <a:pt x="689619" y="2169468"/>
                </a:cubicBezTo>
                <a:cubicBezTo>
                  <a:pt x="689619" y="3250703"/>
                  <a:pt x="1484049" y="4147268"/>
                  <a:pt x="2523347" y="4311790"/>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60BA123A-69FB-45BE-9D39-52581CB1691F}"/>
              </a:ext>
            </a:extLst>
          </p:cNvPr>
          <p:cNvSpPr/>
          <p:nvPr/>
        </p:nvSpPr>
        <p:spPr>
          <a:xfrm>
            <a:off x="7538748" y="2669310"/>
            <a:ext cx="3785902" cy="3049417"/>
          </a:xfrm>
          <a:custGeom>
            <a:avLst/>
            <a:gdLst>
              <a:gd name="connsiteX0" fmla="*/ 3791563 w 3785902"/>
              <a:gd name="connsiteY0" fmla="*/ 1096025 h 3049416"/>
              <a:gd name="connsiteX1" fmla="*/ 1826241 w 3785902"/>
              <a:gd name="connsiteY1" fmla="*/ 3053191 h 3049416"/>
              <a:gd name="connsiteX2" fmla="*/ 0 w 3785902"/>
              <a:gd name="connsiteY2" fmla="*/ 1820642 h 3049416"/>
              <a:gd name="connsiteX3" fmla="*/ 1628486 w 3785902"/>
              <a:gd name="connsiteY3" fmla="*/ 2681783 h 3049416"/>
              <a:gd name="connsiteX4" fmla="*/ 3593868 w 3785902"/>
              <a:gd name="connsiteY4" fmla="*/ 724617 h 3049416"/>
              <a:gd name="connsiteX5" fmla="*/ 3454727 w 3785902"/>
              <a:gd name="connsiteY5" fmla="*/ 0 h 3049416"/>
              <a:gd name="connsiteX6" fmla="*/ 3791563 w 3785902"/>
              <a:gd name="connsiteY6" fmla="*/ 1096025 h 304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5902" h="3049416">
                <a:moveTo>
                  <a:pt x="3791563" y="1096025"/>
                </a:moveTo>
                <a:cubicBezTo>
                  <a:pt x="3791563" y="2176955"/>
                  <a:pt x="2911675" y="3053191"/>
                  <a:pt x="1826241" y="3053191"/>
                </a:cubicBezTo>
                <a:cubicBezTo>
                  <a:pt x="997847" y="3053191"/>
                  <a:pt x="289177" y="2542824"/>
                  <a:pt x="0" y="1820642"/>
                </a:cubicBezTo>
                <a:cubicBezTo>
                  <a:pt x="353331" y="2340260"/>
                  <a:pt x="950858" y="2681783"/>
                  <a:pt x="1628486" y="2681783"/>
                </a:cubicBezTo>
                <a:cubicBezTo>
                  <a:pt x="2713920" y="2681783"/>
                  <a:pt x="3593868" y="1805547"/>
                  <a:pt x="3593868" y="724617"/>
                </a:cubicBezTo>
                <a:cubicBezTo>
                  <a:pt x="3593868" y="468612"/>
                  <a:pt x="3544506" y="224111"/>
                  <a:pt x="3454727" y="0"/>
                </a:cubicBezTo>
                <a:cubicBezTo>
                  <a:pt x="3667334" y="312733"/>
                  <a:pt x="3791563" y="689923"/>
                  <a:pt x="3791563" y="1096025"/>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F4578A7-8F76-4A76-BE15-E24637F55E8F}"/>
              </a:ext>
            </a:extLst>
          </p:cNvPr>
          <p:cNvSpPr/>
          <p:nvPr/>
        </p:nvSpPr>
        <p:spPr>
          <a:xfrm>
            <a:off x="7766998" y="752041"/>
            <a:ext cx="4425002" cy="4948455"/>
          </a:xfrm>
          <a:custGeom>
            <a:avLst/>
            <a:gdLst>
              <a:gd name="connsiteX0" fmla="*/ 4220734 w 4425001"/>
              <a:gd name="connsiteY0" fmla="*/ 1588406 h 4948454"/>
              <a:gd name="connsiteX1" fmla="*/ 2946430 w 4425001"/>
              <a:gd name="connsiteY1" fmla="*/ 4950982 h 4948454"/>
              <a:gd name="connsiteX2" fmla="*/ 3543593 w 4425001"/>
              <a:gd name="connsiteY2" fmla="*/ 2058845 h 4948454"/>
              <a:gd name="connsiteX3" fmla="*/ 120577 w 4425001"/>
              <a:gd name="connsiteY3" fmla="*/ 678329 h 4948454"/>
              <a:gd name="connsiteX4" fmla="*/ 0 w 4425001"/>
              <a:gd name="connsiteY4" fmla="*/ 732866 h 4948454"/>
              <a:gd name="connsiteX5" fmla="*/ 797718 w 4425001"/>
              <a:gd name="connsiteY5" fmla="*/ 207830 h 4948454"/>
              <a:gd name="connsiteX6" fmla="*/ 4220734 w 4425001"/>
              <a:gd name="connsiteY6" fmla="*/ 1588406 h 49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5001" h="4948454">
                <a:moveTo>
                  <a:pt x="4220734" y="1588406"/>
                </a:moveTo>
                <a:cubicBezTo>
                  <a:pt x="4763603" y="2872509"/>
                  <a:pt x="4193526" y="4349316"/>
                  <a:pt x="2946430" y="4950982"/>
                </a:cubicBezTo>
                <a:cubicBezTo>
                  <a:pt x="3703185" y="4223079"/>
                  <a:pt x="3975258" y="3080064"/>
                  <a:pt x="3543593" y="2058845"/>
                </a:cubicBezTo>
                <a:cubicBezTo>
                  <a:pt x="2983498" y="734022"/>
                  <a:pt x="1450999" y="115922"/>
                  <a:pt x="120577" y="678329"/>
                </a:cubicBezTo>
                <a:cubicBezTo>
                  <a:pt x="79735" y="695615"/>
                  <a:pt x="39502" y="713814"/>
                  <a:pt x="0" y="732866"/>
                </a:cubicBezTo>
                <a:cubicBezTo>
                  <a:pt x="225024" y="516485"/>
                  <a:pt x="492776" y="336746"/>
                  <a:pt x="797718" y="207830"/>
                </a:cubicBezTo>
                <a:cubicBezTo>
                  <a:pt x="2128140" y="-354516"/>
                  <a:pt x="3660700" y="263584"/>
                  <a:pt x="4220734" y="1588406"/>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Placeholder 7">
            <a:extLst>
              <a:ext uri="{FF2B5EF4-FFF2-40B4-BE49-F238E27FC236}">
                <a16:creationId xmlns:a16="http://schemas.microsoft.com/office/drawing/2014/main" id="{E31A6F3C-8B37-4081-8661-99E0354EE7E9}"/>
              </a:ext>
            </a:extLst>
          </p:cNvPr>
          <p:cNvSpPr txBox="1">
            <a:spLocks/>
          </p:cNvSpPr>
          <p:nvPr/>
        </p:nvSpPr>
        <p:spPr>
          <a:xfrm>
            <a:off x="799832" y="752042"/>
            <a:ext cx="4425002" cy="56341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buNone/>
              <a:defRPr/>
            </a:pP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dương</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ngũ</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Placeholder 7">
            <a:extLst>
              <a:ext uri="{FF2B5EF4-FFF2-40B4-BE49-F238E27FC236}">
                <a16:creationId xmlns:a16="http://schemas.microsoft.com/office/drawing/2014/main" id="{54FD12B4-716A-4C1A-906D-E7F00A16BD00}"/>
              </a:ext>
            </a:extLst>
          </p:cNvPr>
          <p:cNvSpPr txBox="1">
            <a:spLocks/>
          </p:cNvSpPr>
          <p:nvPr/>
        </p:nvSpPr>
        <p:spPr>
          <a:xfrm>
            <a:off x="799832" y="3939771"/>
            <a:ext cx="4007904" cy="2272146"/>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824F01D-0ECF-4832-9F1A-F4DF2B84481F}"/>
              </a:ext>
            </a:extLst>
          </p:cNvPr>
          <p:cNvSpPr txBox="1"/>
          <p:nvPr/>
        </p:nvSpPr>
        <p:spPr>
          <a:xfrm>
            <a:off x="300533" y="1755612"/>
            <a:ext cx="6100010" cy="2031325"/>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Theo </a:t>
            </a:r>
            <a:r>
              <a:rPr lang="vi-VN" dirty="0" err="1">
                <a:latin typeface="Times New Roman" panose="02020603050405020304" pitchFamily="18" charset="0"/>
                <a:cs typeface="Times New Roman" panose="02020603050405020304" pitchFamily="18" charset="0"/>
              </a:rPr>
              <a:t>triết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học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cổ</a:t>
            </a:r>
            <a:r>
              <a:rPr lang="vi-VN" dirty="0">
                <a:latin typeface="Times New Roman" panose="02020603050405020304" pitchFamily="18" charset="0"/>
                <a:cs typeface="Times New Roman" panose="02020603050405020304" pitchFamily="18" charset="0"/>
              </a:rPr>
              <a:t> Trung Hoa, </a:t>
            </a:r>
            <a:r>
              <a:rPr lang="vi-VN" dirty="0" err="1">
                <a:latin typeface="Times New Roman" panose="02020603050405020304" pitchFamily="18" charset="0"/>
                <a:cs typeface="Times New Roman" panose="02020603050405020304" pitchFamily="18" charset="0"/>
              </a:rPr>
              <a:t>tất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vạn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phát</a:t>
            </a:r>
            <a:r>
              <a:rPr lang="vi-VN" dirty="0">
                <a:latin typeface="Times New Roman" panose="02020603050405020304" pitchFamily="18" charset="0"/>
                <a:cs typeface="Times New Roman" panose="02020603050405020304" pitchFamily="18" charset="0"/>
              </a:rPr>
              <a:t> sinh </a:t>
            </a:r>
            <a:r>
              <a:rPr lang="vi-VN" dirty="0" err="1">
                <a:latin typeface="Times New Roman" panose="02020603050405020304" pitchFamily="18" charset="0"/>
                <a:cs typeface="Times New Roman" panose="02020603050405020304" pitchFamily="18" charset="0"/>
              </a:rPr>
              <a:t>từ</a:t>
            </a:r>
            <a:r>
              <a:rPr lang="vi-VN" dirty="0">
                <a:latin typeface="Times New Roman" panose="02020603050405020304" pitchFamily="18" charset="0"/>
                <a:cs typeface="Times New Roman" panose="02020603050405020304" pitchFamily="18" charset="0"/>
              </a:rPr>
              <a:t> năm nguyên </a:t>
            </a:r>
            <a:r>
              <a:rPr lang="vi-VN" dirty="0" err="1">
                <a:latin typeface="Times New Roman" panose="02020603050405020304" pitchFamily="18" charset="0"/>
                <a:cs typeface="Times New Roman" panose="02020603050405020304" pitchFamily="18" charset="0"/>
              </a:rPr>
              <a:t>tố</a:t>
            </a:r>
            <a:r>
              <a:rPr lang="vi-VN" dirty="0">
                <a:latin typeface="Times New Roman" panose="02020603050405020304" pitchFamily="18" charset="0"/>
                <a:cs typeface="Times New Roman" panose="02020603050405020304" pitchFamily="18" charset="0"/>
              </a:rPr>
              <a:t> cơ </a:t>
            </a:r>
            <a:r>
              <a:rPr lang="vi-VN" dirty="0" err="1">
                <a:latin typeface="Times New Roman" panose="02020603050405020304" pitchFamily="18" charset="0"/>
                <a:cs typeface="Times New Roman" panose="02020603050405020304" pitchFamily="18" charset="0"/>
              </a:rPr>
              <a:t>bản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luôn </a:t>
            </a:r>
            <a:r>
              <a:rPr lang="vi-VN" dirty="0" err="1">
                <a:latin typeface="Times New Roman" panose="02020603050405020304" pitchFamily="18" charset="0"/>
                <a:cs typeface="Times New Roman" panose="02020603050405020304" pitchFamily="18" charset="0"/>
              </a:rPr>
              <a:t>trải</a:t>
            </a:r>
            <a:r>
              <a:rPr lang="vi-VN" dirty="0">
                <a:latin typeface="Times New Roman" panose="02020603050405020304" pitchFamily="18" charset="0"/>
                <a:cs typeface="Times New Roman" panose="02020603050405020304" pitchFamily="18" charset="0"/>
              </a:rPr>
              <a:t> qua năm </a:t>
            </a:r>
            <a:r>
              <a:rPr lang="vi-VN" dirty="0" err="1">
                <a:latin typeface="Times New Roman" panose="02020603050405020304" pitchFamily="18" charset="0"/>
                <a:cs typeface="Times New Roman" panose="02020603050405020304" pitchFamily="18" charset="0"/>
              </a:rPr>
              <a:t>trạng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Hỏa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Thủy</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Mộc</a:t>
            </a:r>
            <a:r>
              <a:rPr lang="vi-VN" dirty="0">
                <a:latin typeface="Times New Roman" panose="02020603050405020304" pitchFamily="18" charset="0"/>
                <a:cs typeface="Times New Roman" panose="02020603050405020304" pitchFamily="18" charset="0"/>
              </a:rPr>
              <a:t>, Kim, </a:t>
            </a:r>
            <a:r>
              <a:rPr lang="vi-VN" dirty="0" err="1">
                <a:latin typeface="Times New Roman" panose="02020603050405020304" pitchFamily="18" charset="0"/>
                <a:cs typeface="Times New Roman" panose="02020603050405020304" pitchFamily="18" charset="0"/>
              </a:rPr>
              <a:t>Thổ</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phải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chất</a:t>
            </a:r>
            <a:r>
              <a:rPr lang="vi-VN" dirty="0">
                <a:latin typeface="Times New Roman" panose="02020603050405020304" pitchFamily="18" charset="0"/>
                <a:cs typeface="Times New Roman" panose="02020603050405020304" pitchFamily="18" charset="0"/>
              </a:rPr>
              <a:t> như </a:t>
            </a:r>
            <a:r>
              <a:rPr lang="vi-VN" dirty="0" err="1">
                <a:latin typeface="Times New Roman" panose="02020603050405020304" pitchFamily="18" charset="0"/>
                <a:cs typeface="Times New Roman" panose="02020603050405020304" pitchFamily="18" charset="0"/>
              </a:rPr>
              <a:t>cách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hiểu</a:t>
            </a:r>
            <a:r>
              <a:rPr lang="vi-VN" dirty="0">
                <a:latin typeface="Times New Roman" panose="02020603050405020304" pitchFamily="18" charset="0"/>
                <a:cs typeface="Times New Roman" panose="02020603050405020304" pitchFamily="18" charset="0"/>
              </a:rPr>
              <a:t> đơn </a:t>
            </a:r>
            <a:r>
              <a:rPr lang="vi-VN" dirty="0" err="1">
                <a:latin typeface="Times New Roman" panose="02020603050405020304" pitchFamily="18" charset="0"/>
                <a:cs typeface="Times New Roman" panose="02020603050405020304" pitchFamily="18" charset="0"/>
              </a:rPr>
              <a:t>giản</a:t>
            </a:r>
            <a:r>
              <a:rPr lang="vi-VN" dirty="0">
                <a:latin typeface="Times New Roman" panose="02020603050405020304" pitchFamily="18" charset="0"/>
                <a:cs typeface="Times New Roman" panose="02020603050405020304" pitchFamily="18" charset="0"/>
              </a:rPr>
              <a:t> theo </a:t>
            </a:r>
            <a:r>
              <a:rPr lang="vi-VN" dirty="0" err="1">
                <a:latin typeface="Times New Roman" panose="02020603050405020304" pitchFamily="18" charset="0"/>
                <a:cs typeface="Times New Roman" panose="02020603050405020304" pitchFamily="18" charset="0"/>
              </a:rPr>
              <a:t>nghĩa</a:t>
            </a:r>
            <a:r>
              <a:rPr lang="vi-VN" dirty="0">
                <a:latin typeface="Times New Roman" panose="02020603050405020304" pitchFamily="18" charset="0"/>
                <a:cs typeface="Times New Roman" panose="02020603050405020304" pitchFamily="18" charset="0"/>
              </a:rPr>
              <a:t> đen trong tên </a:t>
            </a:r>
            <a:r>
              <a:rPr lang="vi-VN" dirty="0" err="1">
                <a:latin typeface="Times New Roman" panose="02020603050405020304" pitchFamily="18" charset="0"/>
                <a:cs typeface="Times New Roman" panose="02020603050405020304" pitchFamily="18" charset="0"/>
              </a:rPr>
              <a:t>gọi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chúng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đúng</a:t>
            </a:r>
            <a:r>
              <a:rPr lang="vi-VN" dirty="0">
                <a:latin typeface="Times New Roman" panose="02020603050405020304" pitchFamily="18" charset="0"/>
                <a:cs typeface="Times New Roman" panose="02020603050405020304" pitchFamily="18" charset="0"/>
              </a:rPr>
              <a:t> hơn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cách</a:t>
            </a:r>
            <a:r>
              <a:rPr lang="vi-VN" dirty="0">
                <a:latin typeface="Times New Roman" panose="02020603050405020304" pitchFamily="18" charset="0"/>
                <a:cs typeface="Times New Roman" panose="02020603050405020304" pitchFamily="18" charset="0"/>
              </a:rPr>
              <a:t> quy </a:t>
            </a:r>
            <a:r>
              <a:rPr lang="vi-VN" dirty="0" err="1">
                <a:latin typeface="Times New Roman" panose="02020603050405020304" pitchFamily="18" charset="0"/>
                <a:cs typeface="Times New Roman" panose="02020603050405020304" pitchFamily="18" charset="0"/>
              </a:rPr>
              <a:t>ước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Trung Hoa </a:t>
            </a:r>
            <a:r>
              <a:rPr lang="vi-VN" dirty="0" err="1">
                <a:latin typeface="Times New Roman" panose="02020603050405020304" pitchFamily="18" charset="0"/>
                <a:cs typeface="Times New Roman" panose="02020603050405020304" pitchFamily="18" charset="0"/>
              </a:rPr>
              <a:t>cổ</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xem </a:t>
            </a:r>
            <a:r>
              <a:rPr lang="vi-VN" dirty="0" err="1">
                <a:latin typeface="Times New Roman" panose="02020603050405020304" pitchFamily="18" charset="0"/>
                <a:cs typeface="Times New Roman" panose="02020603050405020304" pitchFamily="18" charset="0"/>
              </a:rPr>
              <a:t>xét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mối</a:t>
            </a:r>
            <a:r>
              <a:rPr lang="vi-VN" dirty="0">
                <a:latin typeface="Times New Roman" panose="02020603050405020304" pitchFamily="18" charset="0"/>
                <a:cs typeface="Times New Roman" panose="02020603050405020304" pitchFamily="18" charset="0"/>
              </a:rPr>
              <a:t> tương </a:t>
            </a:r>
            <a:r>
              <a:rPr lang="vi-VN" dirty="0" err="1">
                <a:latin typeface="Times New Roman" panose="02020603050405020304" pitchFamily="18" charset="0"/>
                <a:cs typeface="Times New Roman" panose="02020603050405020304" pitchFamily="18" charset="0"/>
              </a:rPr>
              <a:t>tác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và</a:t>
            </a:r>
            <a:r>
              <a:rPr lang="vi-VN" dirty="0">
                <a:latin typeface="Times New Roman" panose="02020603050405020304" pitchFamily="18" charset="0"/>
                <a:cs typeface="Times New Roman" panose="02020603050405020304" pitchFamily="18" charset="0"/>
              </a:rPr>
              <a:t> quan </a:t>
            </a:r>
            <a:r>
              <a:rPr lang="vi-VN" dirty="0" err="1">
                <a:latin typeface="Times New Roman" panose="02020603050405020304" pitchFamily="18" charset="0"/>
                <a:cs typeface="Times New Roman" panose="02020603050405020304" pitchFamily="18" charset="0"/>
              </a:rPr>
              <a:t>hệ</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vạn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vật</a:t>
            </a:r>
            <a:r>
              <a:rPr lang="vi-VN" dirty="0">
                <a:latin typeface="Times New Roman" panose="02020603050405020304" pitchFamily="18" charset="0"/>
                <a:cs typeface="Times New Roman" panose="02020603050405020304" pitchFamily="18" charset="0"/>
              </a:rPr>
              <a:t> trong </a:t>
            </a:r>
            <a:r>
              <a:rPr lang="vi-VN" dirty="0" err="1">
                <a:latin typeface="Times New Roman" panose="02020603050405020304" pitchFamily="18" charset="0"/>
                <a:cs typeface="Times New Roman" panose="02020603050405020304" pitchFamily="18" charset="0"/>
              </a:rPr>
              <a:t>mối</a:t>
            </a:r>
            <a:r>
              <a:rPr lang="vi-VN" dirty="0">
                <a:latin typeface="Times New Roman" panose="02020603050405020304" pitchFamily="18" charset="0"/>
                <a:cs typeface="Times New Roman" panose="02020603050405020304" pitchFamily="18" charset="0"/>
              </a:rPr>
              <a:t> tương quan </a:t>
            </a:r>
            <a:r>
              <a:rPr lang="vi-VN" dirty="0" err="1">
                <a:latin typeface="Times New Roman" panose="02020603050405020304" pitchFamily="18" charset="0"/>
                <a:cs typeface="Times New Roman" panose="02020603050405020304" pitchFamily="18" charset="0"/>
              </a:rPr>
              <a:t>hài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hòa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thống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nhất</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72CB4F6-6688-45EE-AF25-025CE0C2909B}"/>
              </a:ext>
            </a:extLst>
          </p:cNvPr>
          <p:cNvSpPr txBox="1"/>
          <p:nvPr/>
        </p:nvSpPr>
        <p:spPr>
          <a:xfrm>
            <a:off x="313466" y="4227095"/>
            <a:ext cx="6100010" cy="966803"/>
          </a:xfrm>
          <a:prstGeom prst="rect">
            <a:avLst/>
          </a:prstGeom>
          <a:noFill/>
        </p:spPr>
        <p:txBody>
          <a:bodyPr wrap="square">
            <a:spAutoFit/>
          </a:bodyPr>
          <a:lstStyle/>
          <a:p>
            <a:pPr>
              <a:lnSpc>
                <a:spcPct val="107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thuyết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Ngũ</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diễn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Tương</a:t>
            </a:r>
            <a:r>
              <a:rPr lang="en-US"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tooltip="Tương sinh"/>
              </a:rPr>
              <a:t>sinh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Khắc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Tương</a:t>
            </a:r>
            <a:r>
              <a:rPr lang="en-US"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Tương khắc"/>
              </a:rPr>
              <a:t>khắc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22" name="Freeform 5">
            <a:extLst>
              <a:ext uri="{FF2B5EF4-FFF2-40B4-BE49-F238E27FC236}">
                <a16:creationId xmlns:a16="http://schemas.microsoft.com/office/drawing/2014/main" id="{C16D08C9-1623-4C9D-991F-0BC56A7C88A8}"/>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0">
            <a:extLst>
              <a:ext uri="{FF2B5EF4-FFF2-40B4-BE49-F238E27FC236}">
                <a16:creationId xmlns:a16="http://schemas.microsoft.com/office/drawing/2014/main" id="{69E25255-3BEA-4A5C-A86E-ACFAC1E53824}"/>
              </a:ext>
            </a:extLst>
          </p:cNvPr>
          <p:cNvSpPr txBox="1"/>
          <p:nvPr/>
        </p:nvSpPr>
        <p:spPr>
          <a:xfrm>
            <a:off x="1750913" y="21705"/>
            <a:ext cx="7503949" cy="830997"/>
          </a:xfrm>
          <a:prstGeom prst="rect">
            <a:avLst/>
          </a:prstGeom>
          <a:noFill/>
        </p:spPr>
        <p:txBody>
          <a:bodyPr wrap="square" rtlCol="0">
            <a:spAutoFit/>
          </a:bodyPr>
          <a:lstStyle/>
          <a:p>
            <a:pPr algn="ctr"/>
            <a:r>
              <a:rPr lang="en-US" sz="4800" dirty="0" err="1">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vật</a:t>
            </a:r>
            <a:r>
              <a:rPr lang="en-US" sz="4800" dirty="0">
                <a:latin typeface="Times New Roman" panose="02020603050405020304" pitchFamily="18" charset="0"/>
                <a:ea typeface="Roboto Medium" panose="02000000000000000000" pitchFamily="2" charset="0"/>
                <a:cs typeface="Times New Roman" panose="02020603050405020304" pitchFamily="18" charset="0"/>
              </a:rPr>
              <a:t> tr</a:t>
            </a:r>
            <a:r>
              <a:rPr lang="vi-VN" sz="4800" dirty="0">
                <a:latin typeface="Times New Roman" panose="02020603050405020304" pitchFamily="18" charset="0"/>
                <a:ea typeface="Roboto Medium" panose="02000000000000000000" pitchFamily="2" charset="0"/>
                <a:cs typeface="Times New Roman" panose="02020603050405020304" pitchFamily="18" charset="0"/>
              </a:rPr>
              <a:t>ư</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ớc</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Mác</a:t>
            </a:r>
            <a:endParaRPr lang="en-US" sz="48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8" name="Straight Connector 11">
            <a:extLst>
              <a:ext uri="{FF2B5EF4-FFF2-40B4-BE49-F238E27FC236}">
                <a16:creationId xmlns:a16="http://schemas.microsoft.com/office/drawing/2014/main" id="{A24A4A90-034E-43A9-AF28-D325FC5B8D41}"/>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22988F76-6AED-40BC-AA69-EB066090B051}"/>
              </a:ext>
            </a:extLst>
          </p:cNvPr>
          <p:cNvSpPr txBox="1"/>
          <p:nvPr/>
        </p:nvSpPr>
        <p:spPr>
          <a:xfrm>
            <a:off x="1750912" y="885638"/>
            <a:ext cx="7503949" cy="646331"/>
          </a:xfrm>
          <a:prstGeom prst="rect">
            <a:avLst/>
          </a:prstGeom>
          <a:noFill/>
        </p:spPr>
        <p:txBody>
          <a:bodyPr wrap="square" rtlCol="0">
            <a:spAutoFit/>
          </a:bodyPr>
          <a:lstStyle/>
          <a:p>
            <a:pPr algn="ctr"/>
            <a:r>
              <a:rPr lang="en-US" sz="3600" dirty="0" err="1">
                <a:latin typeface="Times New Roman" panose="02020603050405020304" pitchFamily="18" charset="0"/>
                <a:ea typeface="Roboto Medium" panose="02000000000000000000" pitchFamily="2" charset="0"/>
                <a:cs typeface="Times New Roman" panose="02020603050405020304" pitchFamily="18" charset="0"/>
              </a:rPr>
              <a:t>Thời</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cổ</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đại</a:t>
            </a:r>
            <a:endParaRPr lang="en-US" sz="3600" dirty="0">
              <a:latin typeface="Times New Roman" panose="02020603050405020304" pitchFamily="18" charset="0"/>
              <a:ea typeface="Roboto Medium" panose="02000000000000000000" pitchFamily="2" charset="0"/>
              <a:cs typeface="Times New Roman" panose="02020603050405020304" pitchFamily="18" charset="0"/>
            </a:endParaRPr>
          </a:p>
        </p:txBody>
      </p:sp>
      <p:graphicFrame>
        <p:nvGraphicFramePr>
          <p:cNvPr id="5" name="Sơ đồ 4">
            <a:extLst>
              <a:ext uri="{FF2B5EF4-FFF2-40B4-BE49-F238E27FC236}">
                <a16:creationId xmlns:a16="http://schemas.microsoft.com/office/drawing/2014/main" id="{3EAE136D-B097-42C1-9BAB-F1052381E2A2}"/>
              </a:ext>
            </a:extLst>
          </p:cNvPr>
          <p:cNvGraphicFramePr/>
          <p:nvPr>
            <p:extLst>
              <p:ext uri="{D42A27DB-BD31-4B8C-83A1-F6EECF244321}">
                <p14:modId xmlns:p14="http://schemas.microsoft.com/office/powerpoint/2010/main" val="1779808212"/>
              </p:ext>
            </p:extLst>
          </p:nvPr>
        </p:nvGraphicFramePr>
        <p:xfrm>
          <a:off x="0" y="1968751"/>
          <a:ext cx="10710729" cy="410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87A6669-362D-4657-8C18-BFDBB3EC04D5}"/>
                                            </p:graphicEl>
                                          </p:spTgt>
                                        </p:tgtEl>
                                        <p:attrNameLst>
                                          <p:attrName>style.visibility</p:attrName>
                                        </p:attrNameLst>
                                      </p:cBhvr>
                                      <p:to>
                                        <p:strVal val="visible"/>
                                      </p:to>
                                    </p:set>
                                    <p:anim calcmode="lin" valueType="num">
                                      <p:cBhvr additive="base">
                                        <p:cTn id="7" dur="500" fill="hold"/>
                                        <p:tgtEl>
                                          <p:spTgt spid="5">
                                            <p:graphicEl>
                                              <a:dgm id="{287A6669-362D-4657-8C18-BFDBB3EC04D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87A6669-362D-4657-8C18-BFDBB3EC04D5}"/>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D7C652E7-0241-498B-B0D0-687AFB768558}"/>
                                            </p:graphicEl>
                                          </p:spTgt>
                                        </p:tgtEl>
                                        <p:attrNameLst>
                                          <p:attrName>style.visibility</p:attrName>
                                        </p:attrNameLst>
                                      </p:cBhvr>
                                      <p:to>
                                        <p:strVal val="visible"/>
                                      </p:to>
                                    </p:set>
                                    <p:anim calcmode="lin" valueType="num">
                                      <p:cBhvr additive="base">
                                        <p:cTn id="11" dur="500" fill="hold"/>
                                        <p:tgtEl>
                                          <p:spTgt spid="5">
                                            <p:graphicEl>
                                              <a:dgm id="{D7C652E7-0241-498B-B0D0-687AFB768558}"/>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D7C652E7-0241-498B-B0D0-687AFB768558}"/>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graphicEl>
                                              <a:dgm id="{8BD22C4B-E3AB-45C1-B0D9-A839679459EC}"/>
                                            </p:graphicEl>
                                          </p:spTgt>
                                        </p:tgtEl>
                                        <p:attrNameLst>
                                          <p:attrName>style.visibility</p:attrName>
                                        </p:attrNameLst>
                                      </p:cBhvr>
                                      <p:to>
                                        <p:strVal val="visible"/>
                                      </p:to>
                                    </p:set>
                                    <p:anim calcmode="lin" valueType="num">
                                      <p:cBhvr additive="base">
                                        <p:cTn id="15" dur="500" fill="hold"/>
                                        <p:tgtEl>
                                          <p:spTgt spid="5">
                                            <p:graphicEl>
                                              <a:dgm id="{8BD22C4B-E3AB-45C1-B0D9-A839679459EC}"/>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graphicEl>
                                              <a:dgm id="{8BD22C4B-E3AB-45C1-B0D9-A839679459EC}"/>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graphicEl>
                                              <a:dgm id="{10DEEA88-2530-453E-8237-E47966B4754D}"/>
                                            </p:graphicEl>
                                          </p:spTgt>
                                        </p:tgtEl>
                                        <p:attrNameLst>
                                          <p:attrName>style.visibility</p:attrName>
                                        </p:attrNameLst>
                                      </p:cBhvr>
                                      <p:to>
                                        <p:strVal val="visible"/>
                                      </p:to>
                                    </p:set>
                                    <p:anim calcmode="lin" valueType="num">
                                      <p:cBhvr additive="base">
                                        <p:cTn id="21" dur="500" fill="hold"/>
                                        <p:tgtEl>
                                          <p:spTgt spid="5">
                                            <p:graphicEl>
                                              <a:dgm id="{10DEEA88-2530-453E-8237-E47966B4754D}"/>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10DEEA88-2530-453E-8237-E47966B4754D}"/>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graphicEl>
                                              <a:dgm id="{52B19AFD-424B-44AA-9540-0FB2DC312C90}"/>
                                            </p:graphicEl>
                                          </p:spTgt>
                                        </p:tgtEl>
                                        <p:attrNameLst>
                                          <p:attrName>style.visibility</p:attrName>
                                        </p:attrNameLst>
                                      </p:cBhvr>
                                      <p:to>
                                        <p:strVal val="visible"/>
                                      </p:to>
                                    </p:set>
                                    <p:anim calcmode="lin" valueType="num">
                                      <p:cBhvr additive="base">
                                        <p:cTn id="25" dur="500" fill="hold"/>
                                        <p:tgtEl>
                                          <p:spTgt spid="5">
                                            <p:graphicEl>
                                              <a:dgm id="{52B19AFD-424B-44AA-9540-0FB2DC312C90}"/>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graphicEl>
                                              <a:dgm id="{52B19AFD-424B-44AA-9540-0FB2DC312C90}"/>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graphicEl>
                                              <a:dgm id="{3BF166D8-075D-49FC-A0F2-33ABD07C28A5}"/>
                                            </p:graphicEl>
                                          </p:spTgt>
                                        </p:tgtEl>
                                        <p:attrNameLst>
                                          <p:attrName>style.visibility</p:attrName>
                                        </p:attrNameLst>
                                      </p:cBhvr>
                                      <p:to>
                                        <p:strVal val="visible"/>
                                      </p:to>
                                    </p:set>
                                    <p:anim calcmode="lin" valueType="num">
                                      <p:cBhvr additive="base">
                                        <p:cTn id="31" dur="500" fill="hold"/>
                                        <p:tgtEl>
                                          <p:spTgt spid="5">
                                            <p:graphicEl>
                                              <a:dgm id="{3BF166D8-075D-49FC-A0F2-33ABD07C28A5}"/>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3BF166D8-075D-49FC-A0F2-33ABD07C28A5}"/>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
                                            <p:graphicEl>
                                              <a:dgm id="{A09E0070-00F7-4784-981A-4B256859FA53}"/>
                                            </p:graphicEl>
                                          </p:spTgt>
                                        </p:tgtEl>
                                        <p:attrNameLst>
                                          <p:attrName>style.visibility</p:attrName>
                                        </p:attrNameLst>
                                      </p:cBhvr>
                                      <p:to>
                                        <p:strVal val="visible"/>
                                      </p:to>
                                    </p:set>
                                    <p:anim calcmode="lin" valueType="num">
                                      <p:cBhvr additive="base">
                                        <p:cTn id="35" dur="500" fill="hold"/>
                                        <p:tgtEl>
                                          <p:spTgt spid="5">
                                            <p:graphicEl>
                                              <a:dgm id="{A09E0070-00F7-4784-981A-4B256859FA53}"/>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graphicEl>
                                              <a:dgm id="{A09E0070-00F7-4784-981A-4B256859FA5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681382B-F9BC-4E6E-8955-1D9A26B69C39}"/>
              </a:ext>
            </a:extLst>
          </p:cNvPr>
          <p:cNvSpPr>
            <a:spLocks/>
          </p:cNvSpPr>
          <p:nvPr/>
        </p:nvSpPr>
        <p:spPr bwMode="auto">
          <a:xfrm>
            <a:off x="0" y="0"/>
            <a:ext cx="12203113" cy="3972702"/>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8C26253E-04B3-4FB8-BA57-922CD0C4B4AD}"/>
              </a:ext>
            </a:extLst>
          </p:cNvPr>
          <p:cNvSpPr txBox="1"/>
          <p:nvPr/>
        </p:nvSpPr>
        <p:spPr>
          <a:xfrm>
            <a:off x="6014720" y="342669"/>
            <a:ext cx="6022139" cy="646331"/>
          </a:xfrm>
          <a:prstGeom prst="rect">
            <a:avLst/>
          </a:prstGeom>
          <a:noFill/>
        </p:spPr>
        <p:txBody>
          <a:bodyPr wrap="square" rtlCol="0">
            <a:spAutoFit/>
          </a:bodyPr>
          <a:lstStyle/>
          <a:p>
            <a:pPr algn="ct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mác</a:t>
            </a:r>
            <a:endParaRPr lang="en-US" sz="36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7BBAE81-6516-47BC-BED1-99E78A791E21}"/>
              </a:ext>
            </a:extLst>
          </p:cNvPr>
          <p:cNvCxnSpPr>
            <a:cxnSpLocks/>
          </p:cNvCxnSpPr>
          <p:nvPr/>
        </p:nvCxnSpPr>
        <p:spPr>
          <a:xfrm>
            <a:off x="7212811" y="1002548"/>
            <a:ext cx="427831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34667D4-5F9C-41BF-9BC0-4E0A915CBBF0}"/>
              </a:ext>
            </a:extLst>
          </p:cNvPr>
          <p:cNvSpPr/>
          <p:nvPr/>
        </p:nvSpPr>
        <p:spPr>
          <a:xfrm>
            <a:off x="957199" y="4122543"/>
            <a:ext cx="5195157" cy="923330"/>
          </a:xfrm>
          <a:prstGeom prst="rect">
            <a:avLst/>
          </a:prstGeom>
        </p:spPr>
        <p:txBody>
          <a:bodyPr wrap="square">
            <a:spAutoFit/>
          </a:bodyPr>
          <a:lstStyle/>
          <a:p>
            <a:pPr>
              <a:defRPr/>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đậm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đặc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vững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chắc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chia,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trống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rỗng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thuần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EAD2899D-B31B-4897-80E7-E5E17ACDB986}"/>
              </a:ext>
            </a:extLst>
          </p:cNvPr>
          <p:cNvSpPr/>
          <p:nvPr/>
        </p:nvSpPr>
        <p:spPr>
          <a:xfrm>
            <a:off x="7160357" y="4040956"/>
            <a:ext cx="4876502" cy="966803"/>
          </a:xfrm>
          <a:prstGeom prst="rect">
            <a:avLst/>
          </a:prstGeom>
        </p:spPr>
        <p:txBody>
          <a:bodyPr wrap="square">
            <a:spAutoFit/>
          </a:bodyPr>
          <a:lstStyle/>
          <a:p>
            <a:pPr lvl="0">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kích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thước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còn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khoảng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thì</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vô</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tận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nào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cả</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phic 9" descr="Nguyên tử">
            <a:extLst>
              <a:ext uri="{FF2B5EF4-FFF2-40B4-BE49-F238E27FC236}">
                <a16:creationId xmlns:a16="http://schemas.microsoft.com/office/drawing/2014/main" id="{98B0F6C4-5B43-4F31-9172-8580D3D8A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0924" y="4241344"/>
            <a:ext cx="736275" cy="736275"/>
          </a:xfrm>
          <a:prstGeom prst="rect">
            <a:avLst/>
          </a:prstGeom>
        </p:spPr>
      </p:pic>
      <p:pic>
        <p:nvPicPr>
          <p:cNvPr id="12" name="Graphic 11" descr="Magnifying glass">
            <a:extLst>
              <a:ext uri="{FF2B5EF4-FFF2-40B4-BE49-F238E27FC236}">
                <a16:creationId xmlns:a16="http://schemas.microsoft.com/office/drawing/2014/main" id="{529D9B52-D1E0-4902-92F5-2A2351E12D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0320" y="4223462"/>
            <a:ext cx="649224" cy="649224"/>
          </a:xfrm>
          <a:prstGeom prst="rect">
            <a:avLst/>
          </a:prstGeom>
        </p:spPr>
      </p:pic>
      <p:pic>
        <p:nvPicPr>
          <p:cNvPr id="13" name="Graphic 12" descr="Cuốn sách đang mở">
            <a:extLst>
              <a:ext uri="{FF2B5EF4-FFF2-40B4-BE49-F238E27FC236}">
                <a16:creationId xmlns:a16="http://schemas.microsoft.com/office/drawing/2014/main" id="{4AE9D85E-8269-419F-9F6A-FDDA22CD2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969287" y="5588202"/>
            <a:ext cx="546225" cy="546225"/>
          </a:xfrm>
          <a:prstGeom prst="rect">
            <a:avLst/>
          </a:prstGeom>
        </p:spPr>
      </p:pic>
      <p:pic>
        <p:nvPicPr>
          <p:cNvPr id="3" name="Hình ảnh 2" descr="Ảnh có chứa ảnh, tòa nhà, cũ&#10;&#10;Mô tả được tạo tự động">
            <a:extLst>
              <a:ext uri="{FF2B5EF4-FFF2-40B4-BE49-F238E27FC236}">
                <a16:creationId xmlns:a16="http://schemas.microsoft.com/office/drawing/2014/main" id="{4DF99AC4-5A5F-4DE4-9D7C-79F41D52D67B}"/>
              </a:ext>
            </a:extLst>
          </p:cNvPr>
          <p:cNvPicPr>
            <a:picLocks noChangeAspect="1"/>
          </p:cNvPicPr>
          <p:nvPr/>
        </p:nvPicPr>
        <p:blipFill rotWithShape="1">
          <a:blip r:embed="rId8">
            <a:extLst>
              <a:ext uri="{28A0092B-C50C-407E-A947-70E740481C1C}">
                <a14:useLocalDpi xmlns:a14="http://schemas.microsoft.com/office/drawing/2010/main" val="0"/>
              </a:ext>
            </a:extLst>
          </a:blip>
          <a:srcRect l="7159" t="7243" r="14827" b="15369"/>
          <a:stretch/>
        </p:blipFill>
        <p:spPr>
          <a:xfrm>
            <a:off x="816685" y="342669"/>
            <a:ext cx="1817524" cy="2519669"/>
          </a:xfrm>
          <a:prstGeom prst="rect">
            <a:avLst/>
          </a:prstGeom>
        </p:spPr>
      </p:pic>
      <p:pic>
        <p:nvPicPr>
          <p:cNvPr id="14" name="Hình ảnh 13" descr="Ảnh có chứa người đàn ông, ảnh, cũ, đeo&#10;&#10;Mô tả được tạo tự động">
            <a:extLst>
              <a:ext uri="{FF2B5EF4-FFF2-40B4-BE49-F238E27FC236}">
                <a16:creationId xmlns:a16="http://schemas.microsoft.com/office/drawing/2014/main" id="{269A4245-9492-429A-97F0-BF499E38D60B}"/>
              </a:ext>
            </a:extLst>
          </p:cNvPr>
          <p:cNvPicPr>
            <a:picLocks noChangeAspect="1"/>
          </p:cNvPicPr>
          <p:nvPr/>
        </p:nvPicPr>
        <p:blipFill rotWithShape="1">
          <a:blip r:embed="rId9">
            <a:extLst>
              <a:ext uri="{28A0092B-C50C-407E-A947-70E740481C1C}">
                <a14:useLocalDpi xmlns:a14="http://schemas.microsoft.com/office/drawing/2010/main" val="0"/>
              </a:ext>
            </a:extLst>
          </a:blip>
          <a:srcRect l="8468" t="8111" r="5256" b="16223"/>
          <a:stretch/>
        </p:blipFill>
        <p:spPr>
          <a:xfrm>
            <a:off x="3374236" y="342669"/>
            <a:ext cx="1817524" cy="2519668"/>
          </a:xfrm>
          <a:prstGeom prst="rect">
            <a:avLst/>
          </a:prstGeom>
        </p:spPr>
      </p:pic>
      <p:sp>
        <p:nvSpPr>
          <p:cNvPr id="15" name="Hình chữ nhật 14">
            <a:extLst>
              <a:ext uri="{FF2B5EF4-FFF2-40B4-BE49-F238E27FC236}">
                <a16:creationId xmlns:a16="http://schemas.microsoft.com/office/drawing/2014/main" id="{719D62DB-607E-411F-8AED-9669D7A78751}"/>
              </a:ext>
            </a:extLst>
          </p:cNvPr>
          <p:cNvSpPr/>
          <p:nvPr/>
        </p:nvSpPr>
        <p:spPr>
          <a:xfrm>
            <a:off x="8464180" y="1016097"/>
            <a:ext cx="1593706" cy="461665"/>
          </a:xfrm>
          <a:prstGeom prst="rect">
            <a:avLst/>
          </a:prstGeom>
        </p:spPr>
        <p:txBody>
          <a:bodyPr wrap="none">
            <a:spAutoFit/>
          </a:bodyPr>
          <a:lstStyle/>
          <a:p>
            <a:pPr algn="ct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Thời</a:t>
            </a:r>
            <a:r>
              <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cổ</a:t>
            </a:r>
            <a:r>
              <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solidFill>
                  <a:srgbClr val="FFFFFF"/>
                </a:solidFill>
                <a:latin typeface="Times New Roman" panose="02020603050405020304" pitchFamily="18" charset="0"/>
                <a:ea typeface="Roboto Medium" panose="02000000000000000000" pitchFamily="2" charset="0"/>
                <a:cs typeface="Times New Roman" panose="02020603050405020304" pitchFamily="18" charset="0"/>
              </a:rPr>
              <a:t>đại</a:t>
            </a:r>
            <a:endParaRPr lang="en-US" sz="2400" dirty="0">
              <a:solidFill>
                <a:srgbClr val="FFFFFF"/>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16" name="TextBox 24">
            <a:extLst>
              <a:ext uri="{FF2B5EF4-FFF2-40B4-BE49-F238E27FC236}">
                <a16:creationId xmlns:a16="http://schemas.microsoft.com/office/drawing/2014/main" id="{9E60265C-D6C1-4DCE-AAF9-05E22AE558F0}"/>
              </a:ext>
            </a:extLst>
          </p:cNvPr>
          <p:cNvSpPr txBox="1"/>
          <p:nvPr/>
        </p:nvSpPr>
        <p:spPr>
          <a:xfrm>
            <a:off x="3429471" y="2905689"/>
            <a:ext cx="1456440" cy="369332"/>
          </a:xfrm>
          <a:prstGeom prst="rect">
            <a:avLst/>
          </a:prstGeom>
          <a:noFill/>
        </p:spPr>
        <p:txBody>
          <a:bodyPr wrap="square">
            <a:spAutoFit/>
          </a:bodyPr>
          <a:lstStyle/>
          <a:p>
            <a:r>
              <a:rPr lang="en-US" sz="1800" b="1" dirty="0" err="1">
                <a:solidFill>
                  <a:srgbClr val="000000"/>
                </a:solidFill>
                <a:effectLst/>
                <a:latin typeface="Times New Roman" panose="02020603050405020304" pitchFamily="18" charset="0"/>
                <a:ea typeface="Calibri" panose="020F0502020204030204" pitchFamily="34" charset="0"/>
              </a:rPr>
              <a:t>Democritos</a:t>
            </a:r>
            <a:endParaRPr lang="en-US" dirty="0"/>
          </a:p>
        </p:txBody>
      </p:sp>
      <p:sp>
        <p:nvSpPr>
          <p:cNvPr id="17" name="TextBox 21">
            <a:extLst>
              <a:ext uri="{FF2B5EF4-FFF2-40B4-BE49-F238E27FC236}">
                <a16:creationId xmlns:a16="http://schemas.microsoft.com/office/drawing/2014/main" id="{1B1239A4-8EB3-4ACF-A870-38F0E9D5633E}"/>
              </a:ext>
            </a:extLst>
          </p:cNvPr>
          <p:cNvSpPr txBox="1"/>
          <p:nvPr/>
        </p:nvSpPr>
        <p:spPr>
          <a:xfrm>
            <a:off x="1027706" y="2891204"/>
            <a:ext cx="1318258"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Leucippus</a:t>
            </a:r>
            <a:endParaRPr lang="en-US" dirty="0"/>
          </a:p>
        </p:txBody>
      </p:sp>
      <p:sp>
        <p:nvSpPr>
          <p:cNvPr id="18" name="Hình chữ nhật 17">
            <a:extLst>
              <a:ext uri="{FF2B5EF4-FFF2-40B4-BE49-F238E27FC236}">
                <a16:creationId xmlns:a16="http://schemas.microsoft.com/office/drawing/2014/main" id="{C5C3C848-7AFA-411F-BEC7-F99C37619E02}"/>
              </a:ext>
            </a:extLst>
          </p:cNvPr>
          <p:cNvSpPr/>
          <p:nvPr/>
        </p:nvSpPr>
        <p:spPr>
          <a:xfrm>
            <a:off x="733191" y="3275021"/>
            <a:ext cx="1824538" cy="338554"/>
          </a:xfrm>
          <a:prstGeom prst="rect">
            <a:avLst/>
          </a:prstGeom>
        </p:spPr>
        <p:txBody>
          <a:bodyPr wrap="none">
            <a:spAutoFit/>
          </a:bodyPr>
          <a:lstStyle/>
          <a:p>
            <a:r>
              <a:rPr lang="en-US" sz="1600" dirty="0">
                <a:solidFill>
                  <a:srgbClr val="000000"/>
                </a:solidFill>
                <a:latin typeface="Times New Roman" panose="02020603050405020304" pitchFamily="18" charset="0"/>
                <a:ea typeface="Calibri" panose="020F0502020204030204" pitchFamily="34" charset="0"/>
              </a:rPr>
              <a:t>(500TCN-440TCN)</a:t>
            </a:r>
            <a:endParaRPr lang="en-US" sz="1600" dirty="0"/>
          </a:p>
        </p:txBody>
      </p:sp>
      <p:sp>
        <p:nvSpPr>
          <p:cNvPr id="19" name="Hình chữ nhật 18">
            <a:extLst>
              <a:ext uri="{FF2B5EF4-FFF2-40B4-BE49-F238E27FC236}">
                <a16:creationId xmlns:a16="http://schemas.microsoft.com/office/drawing/2014/main" id="{135DD30B-24A5-4BA4-B2A3-FC2A852110BB}"/>
              </a:ext>
            </a:extLst>
          </p:cNvPr>
          <p:cNvSpPr/>
          <p:nvPr/>
        </p:nvSpPr>
        <p:spPr>
          <a:xfrm>
            <a:off x="3373670" y="3251795"/>
            <a:ext cx="1824538" cy="338554"/>
          </a:xfrm>
          <a:prstGeom prst="rect">
            <a:avLst/>
          </a:prstGeom>
        </p:spPr>
        <p:txBody>
          <a:bodyPr wrap="none">
            <a:spAutoFit/>
          </a:bodyPr>
          <a:lstStyle/>
          <a:p>
            <a:r>
              <a:rPr lang="en-US" sz="1600" dirty="0">
                <a:solidFill>
                  <a:srgbClr val="000000"/>
                </a:solidFill>
                <a:latin typeface="Times New Roman" panose="02020603050405020304" pitchFamily="18" charset="0"/>
                <a:ea typeface="Calibri" panose="020F0502020204030204" pitchFamily="34" charset="0"/>
              </a:rPr>
              <a:t>(460TCN-370TCN)</a:t>
            </a:r>
            <a:endParaRPr lang="en-US" sz="1600" dirty="0"/>
          </a:p>
        </p:txBody>
      </p:sp>
      <p:sp>
        <p:nvSpPr>
          <p:cNvPr id="20" name="Hình chữ nhật 19">
            <a:extLst>
              <a:ext uri="{FF2B5EF4-FFF2-40B4-BE49-F238E27FC236}">
                <a16:creationId xmlns:a16="http://schemas.microsoft.com/office/drawing/2014/main" id="{1244D1D1-9C18-4B0B-9C02-298E7EE83C63}"/>
              </a:ext>
            </a:extLst>
          </p:cNvPr>
          <p:cNvSpPr/>
          <p:nvPr/>
        </p:nvSpPr>
        <p:spPr>
          <a:xfrm>
            <a:off x="2966720" y="5463987"/>
            <a:ext cx="6096000" cy="670440"/>
          </a:xfrm>
          <a:prstGeom prst="rect">
            <a:avLst/>
          </a:prstGeom>
        </p:spPr>
        <p:txBody>
          <a:bodyPr>
            <a:spAutoFit/>
          </a:bodyPr>
          <a:lstStyle/>
          <a:p>
            <a:pPr lvl="0">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hoặc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tách</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rời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nguyên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tử</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trật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tự</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nhau</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sẽ</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tạo</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ra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bộ</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065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22" name="Freeform 5">
            <a:extLst>
              <a:ext uri="{FF2B5EF4-FFF2-40B4-BE49-F238E27FC236}">
                <a16:creationId xmlns:a16="http://schemas.microsoft.com/office/drawing/2014/main" id="{C16D08C9-1623-4C9D-991F-0BC56A7C88A8}"/>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TextBox 10">
            <a:extLst>
              <a:ext uri="{FF2B5EF4-FFF2-40B4-BE49-F238E27FC236}">
                <a16:creationId xmlns:a16="http://schemas.microsoft.com/office/drawing/2014/main" id="{69E25255-3BEA-4A5C-A86E-ACFAC1E53824}"/>
              </a:ext>
            </a:extLst>
          </p:cNvPr>
          <p:cNvSpPr txBox="1"/>
          <p:nvPr/>
        </p:nvSpPr>
        <p:spPr>
          <a:xfrm>
            <a:off x="1750913" y="21705"/>
            <a:ext cx="75039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Chủ</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nghĩa</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duy</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vật</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tr</a:t>
            </a:r>
            <a:r>
              <a:rPr kumimoji="0" lang="vi-VN"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ư</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ớc</a:t>
            </a:r>
            <a:r>
              <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48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mác</a:t>
            </a:r>
            <a:endParaRPr kumimoji="0" lang="en-US" sz="48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8" name="Straight Connector 11">
            <a:extLst>
              <a:ext uri="{FF2B5EF4-FFF2-40B4-BE49-F238E27FC236}">
                <a16:creationId xmlns:a16="http://schemas.microsoft.com/office/drawing/2014/main" id="{A24A4A90-034E-43A9-AF28-D325FC5B8D41}"/>
              </a:ext>
            </a:extLst>
          </p:cNvPr>
          <p:cNvCxnSpPr>
            <a:cxnSpLocks/>
          </p:cNvCxnSpPr>
          <p:nvPr/>
        </p:nvCxnSpPr>
        <p:spPr>
          <a:xfrm>
            <a:off x="3646666" y="87346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9" name="TextBox 10">
            <a:extLst>
              <a:ext uri="{FF2B5EF4-FFF2-40B4-BE49-F238E27FC236}">
                <a16:creationId xmlns:a16="http://schemas.microsoft.com/office/drawing/2014/main" id="{22988F76-6AED-40BC-AA69-EB066090B051}"/>
              </a:ext>
            </a:extLst>
          </p:cNvPr>
          <p:cNvSpPr txBox="1"/>
          <p:nvPr/>
        </p:nvSpPr>
        <p:spPr>
          <a:xfrm>
            <a:off x="1750912" y="885638"/>
            <a:ext cx="75039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Thời</a:t>
            </a:r>
            <a:r>
              <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cổ</a:t>
            </a:r>
            <a:r>
              <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đại</a:t>
            </a:r>
            <a:endPar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graphicFrame>
        <p:nvGraphicFramePr>
          <p:cNvPr id="5" name="Sơ đồ 4">
            <a:extLst>
              <a:ext uri="{FF2B5EF4-FFF2-40B4-BE49-F238E27FC236}">
                <a16:creationId xmlns:a16="http://schemas.microsoft.com/office/drawing/2014/main" id="{3EAE136D-B097-42C1-9BAB-F1052381E2A2}"/>
              </a:ext>
            </a:extLst>
          </p:cNvPr>
          <p:cNvGraphicFramePr/>
          <p:nvPr>
            <p:extLst>
              <p:ext uri="{D42A27DB-BD31-4B8C-83A1-F6EECF244321}">
                <p14:modId xmlns:p14="http://schemas.microsoft.com/office/powerpoint/2010/main" val="2637887118"/>
              </p:ext>
            </p:extLst>
          </p:nvPr>
        </p:nvGraphicFramePr>
        <p:xfrm>
          <a:off x="873760" y="1968751"/>
          <a:ext cx="10710729" cy="410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375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D484BE-7C25-413B-BC14-F99ED95CD423}"/>
                                            </p:graphicEl>
                                          </p:spTgt>
                                        </p:tgtEl>
                                        <p:attrNameLst>
                                          <p:attrName>style.visibility</p:attrName>
                                        </p:attrNameLst>
                                      </p:cBhvr>
                                      <p:to>
                                        <p:strVal val="visible"/>
                                      </p:to>
                                    </p:set>
                                    <p:animEffect transition="in" filter="fade">
                                      <p:cBhvr>
                                        <p:cTn id="7" dur="1000"/>
                                        <p:tgtEl>
                                          <p:spTgt spid="5">
                                            <p:graphicEl>
                                              <a:dgm id="{19D484BE-7C25-413B-BC14-F99ED95CD423}"/>
                                            </p:graphicEl>
                                          </p:spTgt>
                                        </p:tgtEl>
                                      </p:cBhvr>
                                    </p:animEffect>
                                    <p:anim calcmode="lin" valueType="num">
                                      <p:cBhvr>
                                        <p:cTn id="8" dur="1000" fill="hold"/>
                                        <p:tgtEl>
                                          <p:spTgt spid="5">
                                            <p:graphicEl>
                                              <a:dgm id="{19D484BE-7C25-413B-BC14-F99ED95CD423}"/>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D484BE-7C25-413B-BC14-F99ED95CD42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F46BF709-1FA7-4373-86B6-DA9C6F20D86A}"/>
                                            </p:graphicEl>
                                          </p:spTgt>
                                        </p:tgtEl>
                                        <p:attrNameLst>
                                          <p:attrName>style.visibility</p:attrName>
                                        </p:attrNameLst>
                                      </p:cBhvr>
                                      <p:to>
                                        <p:strVal val="visible"/>
                                      </p:to>
                                    </p:set>
                                    <p:animEffect transition="in" filter="fade">
                                      <p:cBhvr>
                                        <p:cTn id="14" dur="1000"/>
                                        <p:tgtEl>
                                          <p:spTgt spid="5">
                                            <p:graphicEl>
                                              <a:dgm id="{F46BF709-1FA7-4373-86B6-DA9C6F20D86A}"/>
                                            </p:graphicEl>
                                          </p:spTgt>
                                        </p:tgtEl>
                                      </p:cBhvr>
                                    </p:animEffect>
                                    <p:anim calcmode="lin" valueType="num">
                                      <p:cBhvr>
                                        <p:cTn id="15" dur="1000" fill="hold"/>
                                        <p:tgtEl>
                                          <p:spTgt spid="5">
                                            <p:graphicEl>
                                              <a:dgm id="{F46BF709-1FA7-4373-86B6-DA9C6F20D86A}"/>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F46BF709-1FA7-4373-86B6-DA9C6F20D86A}"/>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04B8BC34-2B03-4E2D-9E8F-5D4C587B744D}"/>
                                            </p:graphicEl>
                                          </p:spTgt>
                                        </p:tgtEl>
                                        <p:attrNameLst>
                                          <p:attrName>style.visibility</p:attrName>
                                        </p:attrNameLst>
                                      </p:cBhvr>
                                      <p:to>
                                        <p:strVal val="visible"/>
                                      </p:to>
                                    </p:set>
                                    <p:animEffect transition="in" filter="fade">
                                      <p:cBhvr>
                                        <p:cTn id="21" dur="1000"/>
                                        <p:tgtEl>
                                          <p:spTgt spid="5">
                                            <p:graphicEl>
                                              <a:dgm id="{04B8BC34-2B03-4E2D-9E8F-5D4C587B744D}"/>
                                            </p:graphicEl>
                                          </p:spTgt>
                                        </p:tgtEl>
                                      </p:cBhvr>
                                    </p:animEffect>
                                    <p:anim calcmode="lin" valueType="num">
                                      <p:cBhvr>
                                        <p:cTn id="22" dur="1000" fill="hold"/>
                                        <p:tgtEl>
                                          <p:spTgt spid="5">
                                            <p:graphicEl>
                                              <a:dgm id="{04B8BC34-2B03-4E2D-9E8F-5D4C587B744D}"/>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04B8BC34-2B03-4E2D-9E8F-5D4C587B744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681382B-F9BC-4E6E-8955-1D9A26B69C39}"/>
              </a:ext>
            </a:extLst>
          </p:cNvPr>
          <p:cNvSpPr>
            <a:spLocks/>
          </p:cNvSpPr>
          <p:nvPr/>
        </p:nvSpPr>
        <p:spPr bwMode="auto">
          <a:xfrm>
            <a:off x="0" y="0"/>
            <a:ext cx="12203113" cy="3708400"/>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C26253E-04B3-4FB8-BA57-922CD0C4B4AD}"/>
              </a:ext>
            </a:extLst>
          </p:cNvPr>
          <p:cNvSpPr txBox="1"/>
          <p:nvPr/>
        </p:nvSpPr>
        <p:spPr>
          <a:xfrm>
            <a:off x="-237167" y="172302"/>
            <a:ext cx="583786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Nội</a:t>
            </a:r>
            <a:r>
              <a:rPr kumimoji="0" lang="en-US" sz="72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Dung:</a:t>
            </a:r>
          </a:p>
        </p:txBody>
      </p:sp>
    </p:spTree>
    <p:extLst>
      <p:ext uri="{BB962C8B-B14F-4D97-AF65-F5344CB8AC3E}">
        <p14:creationId xmlns:p14="http://schemas.microsoft.com/office/powerpoint/2010/main" val="260578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5">
            <a:extLst>
              <a:ext uri="{FF2B5EF4-FFF2-40B4-BE49-F238E27FC236}">
                <a16:creationId xmlns:a16="http://schemas.microsoft.com/office/drawing/2014/main" id="{C34E7AC8-E48D-4C0D-86E9-77E78AA25AEF}"/>
              </a:ext>
            </a:extLst>
          </p:cNvPr>
          <p:cNvSpPr>
            <a:spLocks/>
          </p:cNvSpPr>
          <p:nvPr/>
        </p:nvSpPr>
        <p:spPr bwMode="auto">
          <a:xfrm>
            <a:off x="5198319" y="11112"/>
            <a:ext cx="6993681" cy="6846888"/>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29" name="Straight Connector 11">
            <a:extLst>
              <a:ext uri="{FF2B5EF4-FFF2-40B4-BE49-F238E27FC236}">
                <a16:creationId xmlns:a16="http://schemas.microsoft.com/office/drawing/2014/main" id="{C0BEAF39-4573-49A9-A6BB-3269CC61A9C3}"/>
              </a:ext>
            </a:extLst>
          </p:cNvPr>
          <p:cNvCxnSpPr>
            <a:cxnSpLocks/>
          </p:cNvCxnSpPr>
          <p:nvPr/>
        </p:nvCxnSpPr>
        <p:spPr>
          <a:xfrm>
            <a:off x="3447543" y="861804"/>
            <a:ext cx="4235064"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id="{5E5A9FEB-8F79-4D17-A3AE-D45655060C9C}"/>
              </a:ext>
            </a:extLst>
          </p:cNvPr>
          <p:cNvSpPr txBox="1"/>
          <p:nvPr/>
        </p:nvSpPr>
        <p:spPr>
          <a:xfrm>
            <a:off x="2128818" y="869746"/>
            <a:ext cx="75039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Thời</a:t>
            </a:r>
            <a:r>
              <a:rPr kumimoji="0" lang="en-US" sz="3600" b="0" i="0" u="none" strike="noStrike" kern="1200" cap="none" spc="0" normalizeH="0" baseline="0" noProof="0" dirty="0">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3600" b="0" i="0" u="none" strike="noStrike" kern="1200" cap="none" spc="0" normalizeH="0" baseline="0" noProof="0" dirty="0" err="1">
                <a:ln>
                  <a:noFill/>
                </a:ln>
                <a:effectLst/>
                <a:uLnTx/>
                <a:uFillTx/>
                <a:latin typeface="Times New Roman" panose="02020603050405020304" pitchFamily="18" charset="0"/>
                <a:ea typeface="Roboto Medium" panose="02000000000000000000" pitchFamily="2" charset="0"/>
                <a:cs typeface="Times New Roman" panose="02020603050405020304" pitchFamily="18" charset="0"/>
              </a:rPr>
              <a:t>kì</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phục</a:t>
            </a:r>
            <a:r>
              <a:rPr lang="en-US" sz="3600" dirty="0">
                <a:latin typeface="Times New Roman" panose="02020603050405020304" pitchFamily="18" charset="0"/>
                <a:ea typeface="Roboto Medium" panose="02000000000000000000" pitchFamily="2" charset="0"/>
                <a:cs typeface="Times New Roman" panose="02020603050405020304" pitchFamily="18" charset="0"/>
              </a:rPr>
              <a:t> h</a:t>
            </a:r>
            <a:r>
              <a:rPr lang="vi-VN" sz="3600" dirty="0">
                <a:latin typeface="Times New Roman" panose="02020603050405020304" pitchFamily="18" charset="0"/>
                <a:ea typeface="Roboto Medium" panose="02000000000000000000" pitchFamily="2" charset="0"/>
                <a:cs typeface="Times New Roman" panose="02020603050405020304" pitchFamily="18" charset="0"/>
              </a:rPr>
              <a:t>ư</a:t>
            </a:r>
            <a:r>
              <a:rPr lang="en-US" sz="3600" dirty="0">
                <a:latin typeface="Times New Roman" panose="02020603050405020304" pitchFamily="18" charset="0"/>
                <a:ea typeface="Roboto Medium" panose="02000000000000000000" pitchFamily="2" charset="0"/>
                <a:cs typeface="Times New Roman" panose="02020603050405020304" pitchFamily="18" charset="0"/>
              </a:rPr>
              <a:t>ng –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Cận</a:t>
            </a:r>
            <a:r>
              <a:rPr lang="en-US" sz="3600" dirty="0">
                <a:latin typeface="Times New Roman" panose="02020603050405020304" pitchFamily="18" charset="0"/>
                <a:ea typeface="Roboto Medium" panose="02000000000000000000" pitchFamily="2" charset="0"/>
                <a:cs typeface="Times New Roman" panose="02020603050405020304" pitchFamily="18" charset="0"/>
              </a:rPr>
              <a:t> </a:t>
            </a:r>
            <a:r>
              <a:rPr lang="en-US" sz="3600" dirty="0" err="1">
                <a:latin typeface="Times New Roman" panose="02020603050405020304" pitchFamily="18" charset="0"/>
                <a:ea typeface="Roboto Medium" panose="02000000000000000000" pitchFamily="2" charset="0"/>
                <a:cs typeface="Times New Roman" panose="02020603050405020304" pitchFamily="18" charset="0"/>
              </a:rPr>
              <a:t>đại</a:t>
            </a:r>
            <a:endParaRPr kumimoji="0" lang="en-US" sz="3600" b="0" i="0" u="none" strike="noStrike" kern="1200" cap="none" spc="0" normalizeH="0" baseline="0" noProof="0" dirty="0">
              <a:ln>
                <a:noFill/>
              </a:ln>
              <a:effectLst/>
              <a:uLnTx/>
              <a:uFillTx/>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37" name="Mũi tên: Xuống 36">
            <a:hlinkClick r:id="rId2" action="ppaction://hlinksldjump"/>
            <a:extLst>
              <a:ext uri="{FF2B5EF4-FFF2-40B4-BE49-F238E27FC236}">
                <a16:creationId xmlns:a16="http://schemas.microsoft.com/office/drawing/2014/main" id="{68AF01B0-FB11-4E26-8AB8-521D738FDE11}"/>
              </a:ext>
            </a:extLst>
          </p:cNvPr>
          <p:cNvSpPr/>
          <p:nvPr/>
        </p:nvSpPr>
        <p:spPr>
          <a:xfrm rot="16200000">
            <a:off x="11453863" y="170234"/>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1">
            <a:extLst>
              <a:ext uri="{FF2B5EF4-FFF2-40B4-BE49-F238E27FC236}">
                <a16:creationId xmlns:a16="http://schemas.microsoft.com/office/drawing/2014/main" id="{A57EACEE-7DB3-4AC0-B898-E4C8A6E1935C}"/>
              </a:ext>
            </a:extLst>
          </p:cNvPr>
          <p:cNvSpPr/>
          <p:nvPr/>
        </p:nvSpPr>
        <p:spPr>
          <a:xfrm>
            <a:off x="617334" y="2342525"/>
            <a:ext cx="1984931" cy="333455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5" name="Rectangle 2">
            <a:extLst>
              <a:ext uri="{FF2B5EF4-FFF2-40B4-BE49-F238E27FC236}">
                <a16:creationId xmlns:a16="http://schemas.microsoft.com/office/drawing/2014/main" id="{D8CE877D-824A-46F0-A9C2-C51695AF1867}"/>
              </a:ext>
            </a:extLst>
          </p:cNvPr>
          <p:cNvSpPr/>
          <p:nvPr/>
        </p:nvSpPr>
        <p:spPr>
          <a:xfrm>
            <a:off x="2769629" y="2342524"/>
            <a:ext cx="2371331" cy="33695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6" name="Rectangle 3">
            <a:extLst>
              <a:ext uri="{FF2B5EF4-FFF2-40B4-BE49-F238E27FC236}">
                <a16:creationId xmlns:a16="http://schemas.microsoft.com/office/drawing/2014/main" id="{561F0922-424B-4956-A8D5-9A72D2CB60DE}"/>
              </a:ext>
            </a:extLst>
          </p:cNvPr>
          <p:cNvSpPr/>
          <p:nvPr/>
        </p:nvSpPr>
        <p:spPr>
          <a:xfrm>
            <a:off x="7939848" y="2173165"/>
            <a:ext cx="2683592" cy="38150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8F8"/>
              </a:solidFill>
            </a:endParaRPr>
          </a:p>
        </p:txBody>
      </p:sp>
      <p:sp>
        <p:nvSpPr>
          <p:cNvPr id="57" name="Rectangle: Rounded Corners 7">
            <a:extLst>
              <a:ext uri="{FF2B5EF4-FFF2-40B4-BE49-F238E27FC236}">
                <a16:creationId xmlns:a16="http://schemas.microsoft.com/office/drawing/2014/main" id="{23D375F5-A93B-4E7E-B08D-04E343E89DB6}"/>
              </a:ext>
            </a:extLst>
          </p:cNvPr>
          <p:cNvSpPr/>
          <p:nvPr/>
        </p:nvSpPr>
        <p:spPr>
          <a:xfrm>
            <a:off x="818223" y="5415405"/>
            <a:ext cx="1608745" cy="42313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Denis Diderot</a:t>
            </a:r>
            <a:endParaRPr lang="en-US" dirty="0">
              <a:solidFill>
                <a:srgbClr val="F8F8F8"/>
              </a:solidFill>
              <a:latin typeface="Times New Roman" panose="02020603050405020304" pitchFamily="18" charset="0"/>
              <a:cs typeface="Times New Roman" panose="02020603050405020304" pitchFamily="18" charset="0"/>
            </a:endParaRPr>
          </a:p>
        </p:txBody>
      </p:sp>
      <p:sp>
        <p:nvSpPr>
          <p:cNvPr id="58" name="Rectangle: Rounded Corners 8">
            <a:extLst>
              <a:ext uri="{FF2B5EF4-FFF2-40B4-BE49-F238E27FC236}">
                <a16:creationId xmlns:a16="http://schemas.microsoft.com/office/drawing/2014/main" id="{916F7C18-DB6E-44E8-8CDC-861D636833C5}"/>
              </a:ext>
            </a:extLst>
          </p:cNvPr>
          <p:cNvSpPr/>
          <p:nvPr/>
        </p:nvSpPr>
        <p:spPr>
          <a:xfrm>
            <a:off x="3181868" y="5537911"/>
            <a:ext cx="1678782" cy="300628"/>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Phranxis</a:t>
            </a:r>
            <a:r>
              <a:rPr lang="en-US" dirty="0"/>
              <a:t> </a:t>
            </a:r>
            <a:r>
              <a:rPr lang="en-US" dirty="0" err="1"/>
              <a:t>Bêcơn</a:t>
            </a:r>
            <a:endParaRPr lang="en-US" dirty="0">
              <a:solidFill>
                <a:srgbClr val="F8F8F8"/>
              </a:solidFill>
            </a:endParaRPr>
          </a:p>
        </p:txBody>
      </p:sp>
      <p:sp>
        <p:nvSpPr>
          <p:cNvPr id="59" name="Title 2">
            <a:extLst>
              <a:ext uri="{FF2B5EF4-FFF2-40B4-BE49-F238E27FC236}">
                <a16:creationId xmlns:a16="http://schemas.microsoft.com/office/drawing/2014/main" id="{D6330C96-CCB2-40AF-AE43-26F7390E61FC}"/>
              </a:ext>
            </a:extLst>
          </p:cNvPr>
          <p:cNvSpPr txBox="1">
            <a:spLocks/>
          </p:cNvSpPr>
          <p:nvPr/>
        </p:nvSpPr>
        <p:spPr>
          <a:xfrm>
            <a:off x="2106423" y="72618"/>
            <a:ext cx="7477124" cy="7694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dirty="0" err="1">
                <a:latin typeface="Times New Roman" panose="02020603050405020304" pitchFamily="18" charset="0"/>
                <a:ea typeface="Roboto Medium" panose="02000000000000000000" pitchFamily="2" charset="0"/>
                <a:cs typeface="Times New Roman" panose="02020603050405020304" pitchFamily="18" charset="0"/>
              </a:rPr>
              <a:t>Chủ</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nghĩa</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duy</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vật</a:t>
            </a:r>
            <a:r>
              <a:rPr lang="en-US" dirty="0">
                <a:latin typeface="Times New Roman" panose="02020603050405020304" pitchFamily="18" charset="0"/>
                <a:ea typeface="Roboto Medium" panose="02000000000000000000" pitchFamily="2" charset="0"/>
                <a:cs typeface="Times New Roman" panose="02020603050405020304" pitchFamily="18" charset="0"/>
              </a:rPr>
              <a:t> tr</a:t>
            </a:r>
            <a:r>
              <a:rPr lang="vi-VN" dirty="0">
                <a:ea typeface="Roboto Medium" panose="02000000000000000000" pitchFamily="2" charset="0"/>
                <a:cs typeface="Times New Roman" panose="02020603050405020304" pitchFamily="18" charset="0"/>
              </a:rPr>
              <a:t>ư</a:t>
            </a:r>
            <a:r>
              <a:rPr lang="en-US" dirty="0" err="1">
                <a:latin typeface="Times New Roman" panose="02020603050405020304" pitchFamily="18" charset="0"/>
                <a:ea typeface="Roboto Medium" panose="02000000000000000000" pitchFamily="2" charset="0"/>
                <a:cs typeface="Times New Roman" panose="02020603050405020304" pitchFamily="18" charset="0"/>
              </a:rPr>
              <a:t>ớc</a:t>
            </a:r>
            <a:r>
              <a:rPr lang="en-US" dirty="0">
                <a:latin typeface="Times New Roman" panose="02020603050405020304" pitchFamily="18" charset="0"/>
                <a:ea typeface="Roboto Medium" panose="02000000000000000000" pitchFamily="2" charset="0"/>
                <a:cs typeface="Times New Roman" panose="02020603050405020304" pitchFamily="18" charset="0"/>
              </a:rPr>
              <a:t> </a:t>
            </a:r>
            <a:r>
              <a:rPr lang="en-US" dirty="0" err="1">
                <a:latin typeface="Times New Roman" panose="02020603050405020304" pitchFamily="18" charset="0"/>
                <a:ea typeface="Roboto Medium" panose="02000000000000000000" pitchFamily="2" charset="0"/>
                <a:cs typeface="Times New Roman" panose="02020603050405020304" pitchFamily="18" charset="0"/>
              </a:rPr>
              <a:t>Mác</a:t>
            </a:r>
            <a:endParaRPr lang="en-US" dirty="0">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63" name="Hình ảnh 62" descr="Denis Diderot – Wikipedia tiếng Việt">
            <a:hlinkClick r:id="rId3" action="ppaction://hlinksldjump"/>
            <a:extLst>
              <a:ext uri="{FF2B5EF4-FFF2-40B4-BE49-F238E27FC236}">
                <a16:creationId xmlns:a16="http://schemas.microsoft.com/office/drawing/2014/main" id="{F57E0522-60F1-4800-AD78-1600783EE13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64" y="2511029"/>
            <a:ext cx="1678782" cy="2449592"/>
          </a:xfrm>
          <a:prstGeom prst="rect">
            <a:avLst/>
          </a:prstGeom>
          <a:noFill/>
          <a:ln>
            <a:noFill/>
          </a:ln>
        </p:spPr>
      </p:pic>
      <p:pic>
        <p:nvPicPr>
          <p:cNvPr id="64" name="Hình ảnh 63" descr="Francis Bacon – Wikipedia tiếng Việt">
            <a:hlinkClick r:id="rId5" action="ppaction://hlinksldjump"/>
            <a:extLst>
              <a:ext uri="{FF2B5EF4-FFF2-40B4-BE49-F238E27FC236}">
                <a16:creationId xmlns:a16="http://schemas.microsoft.com/office/drawing/2014/main" id="{9C62FF08-59D2-45D2-9DEB-B1277D22D0C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5903" y="2511029"/>
            <a:ext cx="1678782" cy="2739188"/>
          </a:xfrm>
          <a:prstGeom prst="rect">
            <a:avLst/>
          </a:prstGeom>
          <a:noFill/>
          <a:ln>
            <a:noFill/>
          </a:ln>
        </p:spPr>
      </p:pic>
      <p:pic>
        <p:nvPicPr>
          <p:cNvPr id="65" name="Picture 4">
            <a:hlinkClick r:id="rId7" action="ppaction://hlinksldjump"/>
            <a:extLst>
              <a:ext uri="{FF2B5EF4-FFF2-40B4-BE49-F238E27FC236}">
                <a16:creationId xmlns:a16="http://schemas.microsoft.com/office/drawing/2014/main" id="{33A24014-57F3-4981-8E89-3CCAA6C5B5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064024" y="2374711"/>
            <a:ext cx="2438706" cy="304069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8">
            <a:extLst>
              <a:ext uri="{FF2B5EF4-FFF2-40B4-BE49-F238E27FC236}">
                <a16:creationId xmlns:a16="http://schemas.microsoft.com/office/drawing/2014/main" id="{BE7A564C-7272-4411-A857-1E8F1C283A70}"/>
              </a:ext>
            </a:extLst>
          </p:cNvPr>
          <p:cNvSpPr/>
          <p:nvPr/>
        </p:nvSpPr>
        <p:spPr>
          <a:xfrm>
            <a:off x="8259170" y="5745856"/>
            <a:ext cx="2174995" cy="484111"/>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Issac</a:t>
            </a:r>
            <a:r>
              <a:rPr lang="en-US" dirty="0"/>
              <a:t> Newton</a:t>
            </a:r>
            <a:endParaRPr lang="en-US" dirty="0">
              <a:solidFill>
                <a:srgbClr val="F8F8F8"/>
              </a:solidFill>
            </a:endParaRPr>
          </a:p>
        </p:txBody>
      </p:sp>
    </p:spTree>
    <p:extLst>
      <p:ext uri="{BB962C8B-B14F-4D97-AF65-F5344CB8AC3E}">
        <p14:creationId xmlns:p14="http://schemas.microsoft.com/office/powerpoint/2010/main" val="5511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additive="base">
                                        <p:cTn id="25" dur="500" fill="hold"/>
                                        <p:tgtEl>
                                          <p:spTgt spid="58"/>
                                        </p:tgtEl>
                                        <p:attrNameLst>
                                          <p:attrName>ppt_x</p:attrName>
                                        </p:attrNameLst>
                                      </p:cBhvr>
                                      <p:tavLst>
                                        <p:tav tm="0">
                                          <p:val>
                                            <p:strVal val="#ppt_x"/>
                                          </p:val>
                                        </p:tav>
                                        <p:tav tm="100000">
                                          <p:val>
                                            <p:strVal val="#ppt_x"/>
                                          </p:val>
                                        </p:tav>
                                      </p:tavLst>
                                    </p:anim>
                                    <p:anim calcmode="lin" valueType="num">
                                      <p:cBhvr additive="base">
                                        <p:cTn id="26" dur="500" fill="hold"/>
                                        <p:tgtEl>
                                          <p:spTgt spid="5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ppt_x"/>
                                          </p:val>
                                        </p:tav>
                                        <p:tav tm="100000">
                                          <p:val>
                                            <p:strVal val="#ppt_x"/>
                                          </p:val>
                                        </p:tav>
                                      </p:tavLst>
                                    </p:anim>
                                    <p:anim calcmode="lin" valueType="num">
                                      <p:cBhvr additive="base">
                                        <p:cTn id="3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ppt_x"/>
                                          </p:val>
                                        </p:tav>
                                        <p:tav tm="100000">
                                          <p:val>
                                            <p:strVal val="#ppt_x"/>
                                          </p:val>
                                        </p:tav>
                                      </p:tavLst>
                                    </p:anim>
                                    <p:anim calcmode="lin" valueType="num">
                                      <p:cBhvr additive="base">
                                        <p:cTn id="40" dur="500" fill="hold"/>
                                        <p:tgtEl>
                                          <p:spTgt spid="6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4" grpId="0" animBg="1"/>
      <p:bldP spid="55" grpId="0" animBg="1"/>
      <p:bldP spid="56" grpId="0" animBg="1"/>
      <p:bldP spid="57" grpId="0" animBg="1"/>
      <p:bldP spid="58"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FCED7C-048F-4C18-8809-ED17DBEC2F17}"/>
              </a:ext>
            </a:extLst>
          </p:cNvPr>
          <p:cNvSpPr/>
          <p:nvPr/>
        </p:nvSpPr>
        <p:spPr>
          <a:xfrm>
            <a:off x="0" y="-1"/>
            <a:ext cx="4253910" cy="4364992"/>
          </a:xfrm>
          <a:custGeom>
            <a:avLst/>
            <a:gdLst>
              <a:gd name="connsiteX0" fmla="*/ 0 w 4253345"/>
              <a:gd name="connsiteY0" fmla="*/ 0 h 4364182"/>
              <a:gd name="connsiteX1" fmla="*/ 4253345 w 4253345"/>
              <a:gd name="connsiteY1" fmla="*/ 0 h 4364182"/>
              <a:gd name="connsiteX2" fmla="*/ 4253345 w 4253345"/>
              <a:gd name="connsiteY2" fmla="*/ 4364182 h 4364182"/>
              <a:gd name="connsiteX3" fmla="*/ 0 w 4253345"/>
              <a:gd name="connsiteY3" fmla="*/ 4364182 h 4364182"/>
              <a:gd name="connsiteX4" fmla="*/ 0 w 4253345"/>
              <a:gd name="connsiteY4" fmla="*/ 0 h 4364182"/>
              <a:gd name="connsiteX0" fmla="*/ 0 w 4253345"/>
              <a:gd name="connsiteY0" fmla="*/ 0 h 4364182"/>
              <a:gd name="connsiteX1" fmla="*/ 4253345 w 4253345"/>
              <a:gd name="connsiteY1" fmla="*/ 0 h 4364182"/>
              <a:gd name="connsiteX2" fmla="*/ 2369127 w 4253345"/>
              <a:gd name="connsiteY2" fmla="*/ 2535382 h 4364182"/>
              <a:gd name="connsiteX3" fmla="*/ 0 w 4253345"/>
              <a:gd name="connsiteY3" fmla="*/ 4364182 h 4364182"/>
              <a:gd name="connsiteX4" fmla="*/ 0 w 4253345"/>
              <a:gd name="connsiteY4" fmla="*/ 0 h 4364182"/>
              <a:gd name="connsiteX0" fmla="*/ 0 w 4316082"/>
              <a:gd name="connsiteY0" fmla="*/ 0 h 4436965"/>
              <a:gd name="connsiteX1" fmla="*/ 4253345 w 4316082"/>
              <a:gd name="connsiteY1" fmla="*/ 0 h 4436965"/>
              <a:gd name="connsiteX2" fmla="*/ 2369127 w 4316082"/>
              <a:gd name="connsiteY2" fmla="*/ 2535382 h 4436965"/>
              <a:gd name="connsiteX3" fmla="*/ 0 w 4316082"/>
              <a:gd name="connsiteY3" fmla="*/ 4364182 h 4436965"/>
              <a:gd name="connsiteX4" fmla="*/ 0 w 4316082"/>
              <a:gd name="connsiteY4" fmla="*/ 0 h 4436965"/>
              <a:gd name="connsiteX0" fmla="*/ 0 w 4253345"/>
              <a:gd name="connsiteY0" fmla="*/ 19 h 4436984"/>
              <a:gd name="connsiteX1" fmla="*/ 4253345 w 4253345"/>
              <a:gd name="connsiteY1" fmla="*/ 19 h 4436984"/>
              <a:gd name="connsiteX2" fmla="*/ 2369127 w 4253345"/>
              <a:gd name="connsiteY2" fmla="*/ 2535401 h 4436984"/>
              <a:gd name="connsiteX3" fmla="*/ 0 w 4253345"/>
              <a:gd name="connsiteY3" fmla="*/ 4364201 h 4436984"/>
              <a:gd name="connsiteX4" fmla="*/ 0 w 4253345"/>
              <a:gd name="connsiteY4" fmla="*/ 19 h 4436984"/>
              <a:gd name="connsiteX0" fmla="*/ 0 w 4253345"/>
              <a:gd name="connsiteY0" fmla="*/ 51 h 4409654"/>
              <a:gd name="connsiteX1" fmla="*/ 4253345 w 4253345"/>
              <a:gd name="connsiteY1" fmla="*/ 51 h 4409654"/>
              <a:gd name="connsiteX2" fmla="*/ 1496291 w 4253345"/>
              <a:gd name="connsiteY2" fmla="*/ 1413215 h 4409654"/>
              <a:gd name="connsiteX3" fmla="*/ 0 w 4253345"/>
              <a:gd name="connsiteY3" fmla="*/ 4364233 h 4409654"/>
              <a:gd name="connsiteX4" fmla="*/ 0 w 4253345"/>
              <a:gd name="connsiteY4" fmla="*/ 51 h 4409654"/>
              <a:gd name="connsiteX0" fmla="*/ 0 w 4253345"/>
              <a:gd name="connsiteY0" fmla="*/ 132 h 4403992"/>
              <a:gd name="connsiteX1" fmla="*/ 4253345 w 4253345"/>
              <a:gd name="connsiteY1" fmla="*/ 132 h 4403992"/>
              <a:gd name="connsiteX2" fmla="*/ 1537854 w 4253345"/>
              <a:gd name="connsiteY2" fmla="*/ 983805 h 4403992"/>
              <a:gd name="connsiteX3" fmla="*/ 0 w 4253345"/>
              <a:gd name="connsiteY3" fmla="*/ 4364314 h 4403992"/>
              <a:gd name="connsiteX4" fmla="*/ 0 w 4253345"/>
              <a:gd name="connsiteY4" fmla="*/ 132 h 4403992"/>
              <a:gd name="connsiteX0" fmla="*/ 0 w 4253345"/>
              <a:gd name="connsiteY0" fmla="*/ 568 h 4407129"/>
              <a:gd name="connsiteX1" fmla="*/ 4253345 w 4253345"/>
              <a:gd name="connsiteY1" fmla="*/ 568 h 4407129"/>
              <a:gd name="connsiteX2" fmla="*/ 1537854 w 4253345"/>
              <a:gd name="connsiteY2" fmla="*/ 984241 h 4407129"/>
              <a:gd name="connsiteX3" fmla="*/ 0 w 4253345"/>
              <a:gd name="connsiteY3" fmla="*/ 4364750 h 4407129"/>
              <a:gd name="connsiteX4" fmla="*/ 0 w 4253345"/>
              <a:gd name="connsiteY4" fmla="*/ 568 h 4407129"/>
              <a:gd name="connsiteX0" fmla="*/ 0 w 4253345"/>
              <a:gd name="connsiteY0" fmla="*/ 568 h 4364881"/>
              <a:gd name="connsiteX1" fmla="*/ 4253345 w 4253345"/>
              <a:gd name="connsiteY1" fmla="*/ 568 h 4364881"/>
              <a:gd name="connsiteX2" fmla="*/ 1537854 w 4253345"/>
              <a:gd name="connsiteY2" fmla="*/ 984241 h 4364881"/>
              <a:gd name="connsiteX3" fmla="*/ 0 w 4253345"/>
              <a:gd name="connsiteY3" fmla="*/ 4364750 h 4364881"/>
              <a:gd name="connsiteX4" fmla="*/ 0 w 4253345"/>
              <a:gd name="connsiteY4" fmla="*/ 568 h 4364881"/>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23913 h 4426928"/>
              <a:gd name="connsiteX1" fmla="*/ 4253345 w 4253345"/>
              <a:gd name="connsiteY1" fmla="*/ 23913 h 4426928"/>
              <a:gd name="connsiteX2" fmla="*/ 1925781 w 4253345"/>
              <a:gd name="connsiteY2" fmla="*/ 758204 h 4426928"/>
              <a:gd name="connsiteX3" fmla="*/ 789709 w 4253345"/>
              <a:gd name="connsiteY3" fmla="*/ 2088241 h 4426928"/>
              <a:gd name="connsiteX4" fmla="*/ 0 w 4253345"/>
              <a:gd name="connsiteY4" fmla="*/ 4388095 h 4426928"/>
              <a:gd name="connsiteX5" fmla="*/ 0 w 4253345"/>
              <a:gd name="connsiteY5" fmla="*/ 23913 h 4426928"/>
              <a:gd name="connsiteX0" fmla="*/ 0 w 4253345"/>
              <a:gd name="connsiteY0" fmla="*/ 148 h 4401987"/>
              <a:gd name="connsiteX1" fmla="*/ 4253345 w 4253345"/>
              <a:gd name="connsiteY1" fmla="*/ 148 h 4401987"/>
              <a:gd name="connsiteX2" fmla="*/ 2424544 w 4253345"/>
              <a:gd name="connsiteY2" fmla="*/ 1177785 h 4401987"/>
              <a:gd name="connsiteX3" fmla="*/ 789709 w 4253345"/>
              <a:gd name="connsiteY3" fmla="*/ 2064476 h 4401987"/>
              <a:gd name="connsiteX4" fmla="*/ 0 w 4253345"/>
              <a:gd name="connsiteY4" fmla="*/ 4364330 h 4401987"/>
              <a:gd name="connsiteX5" fmla="*/ 0 w 4253345"/>
              <a:gd name="connsiteY5" fmla="*/ 148 h 4401987"/>
              <a:gd name="connsiteX0" fmla="*/ 0 w 4316157"/>
              <a:gd name="connsiteY0" fmla="*/ 0 h 4401839"/>
              <a:gd name="connsiteX1" fmla="*/ 4253345 w 4316157"/>
              <a:gd name="connsiteY1" fmla="*/ 0 h 4401839"/>
              <a:gd name="connsiteX2" fmla="*/ 2424544 w 4316157"/>
              <a:gd name="connsiteY2" fmla="*/ 1177637 h 4401839"/>
              <a:gd name="connsiteX3" fmla="*/ 789709 w 4316157"/>
              <a:gd name="connsiteY3" fmla="*/ 2064328 h 4401839"/>
              <a:gd name="connsiteX4" fmla="*/ 0 w 4316157"/>
              <a:gd name="connsiteY4" fmla="*/ 4364182 h 4401839"/>
              <a:gd name="connsiteX5" fmla="*/ 0 w 4316157"/>
              <a:gd name="connsiteY5" fmla="*/ 0 h 4401839"/>
              <a:gd name="connsiteX0" fmla="*/ 0 w 4320197"/>
              <a:gd name="connsiteY0" fmla="*/ 0 h 4401839"/>
              <a:gd name="connsiteX1" fmla="*/ 4253345 w 4320197"/>
              <a:gd name="connsiteY1" fmla="*/ 0 h 4401839"/>
              <a:gd name="connsiteX2" fmla="*/ 2424544 w 4320197"/>
              <a:gd name="connsiteY2" fmla="*/ 1177637 h 4401839"/>
              <a:gd name="connsiteX3" fmla="*/ 789709 w 4320197"/>
              <a:gd name="connsiteY3" fmla="*/ 2064328 h 4401839"/>
              <a:gd name="connsiteX4" fmla="*/ 0 w 4320197"/>
              <a:gd name="connsiteY4" fmla="*/ 4364182 h 4401839"/>
              <a:gd name="connsiteX5" fmla="*/ 0 w 4320197"/>
              <a:gd name="connsiteY5" fmla="*/ 0 h 4401839"/>
              <a:gd name="connsiteX0" fmla="*/ 0 w 4253514"/>
              <a:gd name="connsiteY0" fmla="*/ 0 h 4401839"/>
              <a:gd name="connsiteX1" fmla="*/ 4253345 w 4253514"/>
              <a:gd name="connsiteY1" fmla="*/ 0 h 4401839"/>
              <a:gd name="connsiteX2" fmla="*/ 2424544 w 4253514"/>
              <a:gd name="connsiteY2" fmla="*/ 1177637 h 4401839"/>
              <a:gd name="connsiteX3" fmla="*/ 789709 w 4253514"/>
              <a:gd name="connsiteY3" fmla="*/ 2064328 h 4401839"/>
              <a:gd name="connsiteX4" fmla="*/ 0 w 4253514"/>
              <a:gd name="connsiteY4" fmla="*/ 4364182 h 4401839"/>
              <a:gd name="connsiteX5" fmla="*/ 0 w 4253514"/>
              <a:gd name="connsiteY5" fmla="*/ 0 h 4401839"/>
              <a:gd name="connsiteX0" fmla="*/ 0 w 4253514"/>
              <a:gd name="connsiteY0" fmla="*/ 0 h 4406643"/>
              <a:gd name="connsiteX1" fmla="*/ 4253345 w 4253514"/>
              <a:gd name="connsiteY1" fmla="*/ 0 h 4406643"/>
              <a:gd name="connsiteX2" fmla="*/ 2424544 w 4253514"/>
              <a:gd name="connsiteY2" fmla="*/ 1177637 h 4406643"/>
              <a:gd name="connsiteX3" fmla="*/ 789709 w 4253514"/>
              <a:gd name="connsiteY3" fmla="*/ 2064328 h 4406643"/>
              <a:gd name="connsiteX4" fmla="*/ 0 w 4253514"/>
              <a:gd name="connsiteY4" fmla="*/ 4364182 h 4406643"/>
              <a:gd name="connsiteX5" fmla="*/ 0 w 4253514"/>
              <a:gd name="connsiteY5" fmla="*/ 0 h 4406643"/>
              <a:gd name="connsiteX0" fmla="*/ 0 w 4253554"/>
              <a:gd name="connsiteY0" fmla="*/ 0 h 4402235"/>
              <a:gd name="connsiteX1" fmla="*/ 4253345 w 4253554"/>
              <a:gd name="connsiteY1" fmla="*/ 0 h 4402235"/>
              <a:gd name="connsiteX2" fmla="*/ 2646217 w 4253554"/>
              <a:gd name="connsiteY2" fmla="*/ 1025237 h 4402235"/>
              <a:gd name="connsiteX3" fmla="*/ 789709 w 4253554"/>
              <a:gd name="connsiteY3" fmla="*/ 2064328 h 4402235"/>
              <a:gd name="connsiteX4" fmla="*/ 0 w 4253554"/>
              <a:gd name="connsiteY4" fmla="*/ 4364182 h 4402235"/>
              <a:gd name="connsiteX5" fmla="*/ 0 w 4253554"/>
              <a:gd name="connsiteY5" fmla="*/ 0 h 4402235"/>
              <a:gd name="connsiteX0" fmla="*/ 0 w 4253910"/>
              <a:gd name="connsiteY0" fmla="*/ 0 h 4402235"/>
              <a:gd name="connsiteX1" fmla="*/ 4253345 w 4253910"/>
              <a:gd name="connsiteY1" fmla="*/ 0 h 4402235"/>
              <a:gd name="connsiteX2" fmla="*/ 2646217 w 4253910"/>
              <a:gd name="connsiteY2" fmla="*/ 1025237 h 4402235"/>
              <a:gd name="connsiteX3" fmla="*/ 789709 w 4253910"/>
              <a:gd name="connsiteY3" fmla="*/ 2064328 h 4402235"/>
              <a:gd name="connsiteX4" fmla="*/ 0 w 4253910"/>
              <a:gd name="connsiteY4" fmla="*/ 4364182 h 4402235"/>
              <a:gd name="connsiteX5" fmla="*/ 0 w 4253910"/>
              <a:gd name="connsiteY5" fmla="*/ 0 h 4402235"/>
              <a:gd name="connsiteX0" fmla="*/ 0 w 4253910"/>
              <a:gd name="connsiteY0" fmla="*/ 0 h 4409459"/>
              <a:gd name="connsiteX1" fmla="*/ 4253345 w 4253910"/>
              <a:gd name="connsiteY1" fmla="*/ 0 h 4409459"/>
              <a:gd name="connsiteX2" fmla="*/ 2646217 w 4253910"/>
              <a:gd name="connsiteY2" fmla="*/ 1025237 h 4409459"/>
              <a:gd name="connsiteX3" fmla="*/ 789709 w 4253910"/>
              <a:gd name="connsiteY3" fmla="*/ 2064328 h 4409459"/>
              <a:gd name="connsiteX4" fmla="*/ 0 w 4253910"/>
              <a:gd name="connsiteY4" fmla="*/ 4364182 h 4409459"/>
              <a:gd name="connsiteX5" fmla="*/ 0 w 4253910"/>
              <a:gd name="connsiteY5" fmla="*/ 0 h 4409459"/>
              <a:gd name="connsiteX0" fmla="*/ 0 w 4253910"/>
              <a:gd name="connsiteY0" fmla="*/ 0 h 4364992"/>
              <a:gd name="connsiteX1" fmla="*/ 4253345 w 4253910"/>
              <a:gd name="connsiteY1" fmla="*/ 0 h 4364992"/>
              <a:gd name="connsiteX2" fmla="*/ 2646217 w 4253910"/>
              <a:gd name="connsiteY2" fmla="*/ 1025237 h 4364992"/>
              <a:gd name="connsiteX3" fmla="*/ 789709 w 4253910"/>
              <a:gd name="connsiteY3" fmla="*/ 2064328 h 4364992"/>
              <a:gd name="connsiteX4" fmla="*/ 0 w 4253910"/>
              <a:gd name="connsiteY4" fmla="*/ 4364182 h 4364992"/>
              <a:gd name="connsiteX5" fmla="*/ 0 w 4253910"/>
              <a:gd name="connsiteY5" fmla="*/ 0 h 4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3910" h="4364992">
                <a:moveTo>
                  <a:pt x="0" y="0"/>
                </a:moveTo>
                <a:lnTo>
                  <a:pt x="4253345" y="0"/>
                </a:lnTo>
                <a:cubicBezTo>
                  <a:pt x="4269508" y="2309"/>
                  <a:pt x="3943926" y="1443182"/>
                  <a:pt x="2646217" y="1025237"/>
                </a:cubicBezTo>
                <a:cubicBezTo>
                  <a:pt x="1348508" y="607292"/>
                  <a:pt x="454890" y="1119910"/>
                  <a:pt x="789709" y="2064328"/>
                </a:cubicBezTo>
                <a:cubicBezTo>
                  <a:pt x="1124528" y="3008746"/>
                  <a:pt x="34637" y="4403437"/>
                  <a:pt x="0" y="4364182"/>
                </a:cubicBez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5A93811-DC2A-428E-BD70-BE7A9081E32E}"/>
              </a:ext>
            </a:extLst>
          </p:cNvPr>
          <p:cNvSpPr/>
          <p:nvPr/>
        </p:nvSpPr>
        <p:spPr>
          <a:xfrm>
            <a:off x="5181599" y="4406551"/>
            <a:ext cx="7010400" cy="2451449"/>
          </a:xfrm>
          <a:custGeom>
            <a:avLst/>
            <a:gdLst>
              <a:gd name="connsiteX0" fmla="*/ 0 w 7010400"/>
              <a:gd name="connsiteY0" fmla="*/ 0 h 2451440"/>
              <a:gd name="connsiteX1" fmla="*/ 7010400 w 7010400"/>
              <a:gd name="connsiteY1" fmla="*/ 0 h 2451440"/>
              <a:gd name="connsiteX2" fmla="*/ 7010400 w 7010400"/>
              <a:gd name="connsiteY2" fmla="*/ 2451440 h 2451440"/>
              <a:gd name="connsiteX3" fmla="*/ 0 w 7010400"/>
              <a:gd name="connsiteY3" fmla="*/ 2451440 h 2451440"/>
              <a:gd name="connsiteX4" fmla="*/ 0 w 7010400"/>
              <a:gd name="connsiteY4" fmla="*/ 0 h 2451440"/>
              <a:gd name="connsiteX0" fmla="*/ 0 w 7010400"/>
              <a:gd name="connsiteY0" fmla="*/ 28524 h 2479964"/>
              <a:gd name="connsiteX1" fmla="*/ 3006436 w 7010400"/>
              <a:gd name="connsiteY1" fmla="*/ 0 h 2479964"/>
              <a:gd name="connsiteX2" fmla="*/ 7010400 w 7010400"/>
              <a:gd name="connsiteY2" fmla="*/ 28524 h 2479964"/>
              <a:gd name="connsiteX3" fmla="*/ 7010400 w 7010400"/>
              <a:gd name="connsiteY3" fmla="*/ 2479964 h 2479964"/>
              <a:gd name="connsiteX4" fmla="*/ 0 w 7010400"/>
              <a:gd name="connsiteY4" fmla="*/ 2479964 h 2479964"/>
              <a:gd name="connsiteX5" fmla="*/ 0 w 7010400"/>
              <a:gd name="connsiteY5" fmla="*/ 28524 h 2479964"/>
              <a:gd name="connsiteX0" fmla="*/ 2175164 w 7010400"/>
              <a:gd name="connsiteY0" fmla="*/ 1552524 h 2479964"/>
              <a:gd name="connsiteX1" fmla="*/ 3006436 w 7010400"/>
              <a:gd name="connsiteY1" fmla="*/ 0 h 2479964"/>
              <a:gd name="connsiteX2" fmla="*/ 7010400 w 7010400"/>
              <a:gd name="connsiteY2" fmla="*/ 28524 h 2479964"/>
              <a:gd name="connsiteX3" fmla="*/ 7010400 w 7010400"/>
              <a:gd name="connsiteY3" fmla="*/ 2479964 h 2479964"/>
              <a:gd name="connsiteX4" fmla="*/ 0 w 7010400"/>
              <a:gd name="connsiteY4" fmla="*/ 2479964 h 2479964"/>
              <a:gd name="connsiteX5" fmla="*/ 2175164 w 7010400"/>
              <a:gd name="connsiteY5" fmla="*/ 1552524 h 2479964"/>
              <a:gd name="connsiteX0" fmla="*/ 2334905 w 7170141"/>
              <a:gd name="connsiteY0" fmla="*/ 1552524 h 2479964"/>
              <a:gd name="connsiteX1" fmla="*/ 3166177 w 7170141"/>
              <a:gd name="connsiteY1" fmla="*/ 0 h 2479964"/>
              <a:gd name="connsiteX2" fmla="*/ 7170141 w 7170141"/>
              <a:gd name="connsiteY2" fmla="*/ 28524 h 2479964"/>
              <a:gd name="connsiteX3" fmla="*/ 7170141 w 7170141"/>
              <a:gd name="connsiteY3" fmla="*/ 2479964 h 2479964"/>
              <a:gd name="connsiteX4" fmla="*/ 159741 w 7170141"/>
              <a:gd name="connsiteY4" fmla="*/ 2479964 h 2479964"/>
              <a:gd name="connsiteX5" fmla="*/ 2334905 w 7170141"/>
              <a:gd name="connsiteY5" fmla="*/ 1552524 h 2479964"/>
              <a:gd name="connsiteX0" fmla="*/ 2346530 w 7181766"/>
              <a:gd name="connsiteY0" fmla="*/ 1538669 h 2466109"/>
              <a:gd name="connsiteX1" fmla="*/ 4507838 w 7181766"/>
              <a:gd name="connsiteY1" fmla="*/ 0 h 2466109"/>
              <a:gd name="connsiteX2" fmla="*/ 7181766 w 7181766"/>
              <a:gd name="connsiteY2" fmla="*/ 14669 h 2466109"/>
              <a:gd name="connsiteX3" fmla="*/ 7181766 w 7181766"/>
              <a:gd name="connsiteY3" fmla="*/ 2466109 h 2466109"/>
              <a:gd name="connsiteX4" fmla="*/ 171366 w 7181766"/>
              <a:gd name="connsiteY4" fmla="*/ 2466109 h 2466109"/>
              <a:gd name="connsiteX5" fmla="*/ 2346530 w 7181766"/>
              <a:gd name="connsiteY5" fmla="*/ 1538669 h 2466109"/>
              <a:gd name="connsiteX0" fmla="*/ 2346530 w 7181766"/>
              <a:gd name="connsiteY0" fmla="*/ 1538684 h 2466124"/>
              <a:gd name="connsiteX1" fmla="*/ 4507838 w 7181766"/>
              <a:gd name="connsiteY1" fmla="*/ 15 h 2466124"/>
              <a:gd name="connsiteX2" fmla="*/ 7181766 w 7181766"/>
              <a:gd name="connsiteY2" fmla="*/ 14684 h 2466124"/>
              <a:gd name="connsiteX3" fmla="*/ 7181766 w 7181766"/>
              <a:gd name="connsiteY3" fmla="*/ 2466124 h 2466124"/>
              <a:gd name="connsiteX4" fmla="*/ 171366 w 7181766"/>
              <a:gd name="connsiteY4" fmla="*/ 2466124 h 2466124"/>
              <a:gd name="connsiteX5" fmla="*/ 2346530 w 7181766"/>
              <a:gd name="connsiteY5" fmla="*/ 1538684 h 2466124"/>
              <a:gd name="connsiteX0" fmla="*/ 2621805 w 7166096"/>
              <a:gd name="connsiteY0" fmla="*/ 1872113 h 2591735"/>
              <a:gd name="connsiteX1" fmla="*/ 4492168 w 7166096"/>
              <a:gd name="connsiteY1" fmla="*/ 125626 h 2591735"/>
              <a:gd name="connsiteX2" fmla="*/ 7166096 w 7166096"/>
              <a:gd name="connsiteY2" fmla="*/ 140295 h 2591735"/>
              <a:gd name="connsiteX3" fmla="*/ 7166096 w 7166096"/>
              <a:gd name="connsiteY3" fmla="*/ 2591735 h 2591735"/>
              <a:gd name="connsiteX4" fmla="*/ 155696 w 7166096"/>
              <a:gd name="connsiteY4" fmla="*/ 2591735 h 2591735"/>
              <a:gd name="connsiteX5" fmla="*/ 2621805 w 7166096"/>
              <a:gd name="connsiteY5" fmla="*/ 1872113 h 2591735"/>
              <a:gd name="connsiteX0" fmla="*/ 2621697 w 7165988"/>
              <a:gd name="connsiteY0" fmla="*/ 1732236 h 2451858"/>
              <a:gd name="connsiteX1" fmla="*/ 4478206 w 7165988"/>
              <a:gd name="connsiteY1" fmla="*/ 318259 h 2451858"/>
              <a:gd name="connsiteX2" fmla="*/ 7165988 w 7165988"/>
              <a:gd name="connsiteY2" fmla="*/ 418 h 2451858"/>
              <a:gd name="connsiteX3" fmla="*/ 7165988 w 7165988"/>
              <a:gd name="connsiteY3" fmla="*/ 2451858 h 2451858"/>
              <a:gd name="connsiteX4" fmla="*/ 155588 w 7165988"/>
              <a:gd name="connsiteY4" fmla="*/ 2451858 h 2451858"/>
              <a:gd name="connsiteX5" fmla="*/ 2621697 w 7165988"/>
              <a:gd name="connsiteY5" fmla="*/ 1732236 h 2451858"/>
              <a:gd name="connsiteX0" fmla="*/ 2621697 w 7165988"/>
              <a:gd name="connsiteY0" fmla="*/ 1731836 h 2451458"/>
              <a:gd name="connsiteX1" fmla="*/ 4478206 w 7165988"/>
              <a:gd name="connsiteY1" fmla="*/ 317859 h 2451458"/>
              <a:gd name="connsiteX2" fmla="*/ 7165988 w 7165988"/>
              <a:gd name="connsiteY2" fmla="*/ 18 h 2451458"/>
              <a:gd name="connsiteX3" fmla="*/ 7165988 w 7165988"/>
              <a:gd name="connsiteY3" fmla="*/ 2451458 h 2451458"/>
              <a:gd name="connsiteX4" fmla="*/ 155588 w 7165988"/>
              <a:gd name="connsiteY4" fmla="*/ 2451458 h 2451458"/>
              <a:gd name="connsiteX5" fmla="*/ 2621697 w 7165988"/>
              <a:gd name="connsiteY5" fmla="*/ 1731836 h 2451458"/>
              <a:gd name="connsiteX0" fmla="*/ 2625433 w 7169724"/>
              <a:gd name="connsiteY0" fmla="*/ 1731830 h 2451452"/>
              <a:gd name="connsiteX1" fmla="*/ 4952997 w 7169724"/>
              <a:gd name="connsiteY1" fmla="*/ 885889 h 2451452"/>
              <a:gd name="connsiteX2" fmla="*/ 7169724 w 7169724"/>
              <a:gd name="connsiteY2" fmla="*/ 12 h 2451452"/>
              <a:gd name="connsiteX3" fmla="*/ 7169724 w 7169724"/>
              <a:gd name="connsiteY3" fmla="*/ 2451452 h 2451452"/>
              <a:gd name="connsiteX4" fmla="*/ 159324 w 7169724"/>
              <a:gd name="connsiteY4" fmla="*/ 2451452 h 2451452"/>
              <a:gd name="connsiteX5" fmla="*/ 2625433 w 7169724"/>
              <a:gd name="connsiteY5" fmla="*/ 1731830 h 2451452"/>
              <a:gd name="connsiteX0" fmla="*/ 2626791 w 7171082"/>
              <a:gd name="connsiteY0" fmla="*/ 1731827 h 2451449"/>
              <a:gd name="connsiteX1" fmla="*/ 5120609 w 7171082"/>
              <a:gd name="connsiteY1" fmla="*/ 1287668 h 2451449"/>
              <a:gd name="connsiteX2" fmla="*/ 7171082 w 7171082"/>
              <a:gd name="connsiteY2" fmla="*/ 9 h 2451449"/>
              <a:gd name="connsiteX3" fmla="*/ 7171082 w 7171082"/>
              <a:gd name="connsiteY3" fmla="*/ 2451449 h 2451449"/>
              <a:gd name="connsiteX4" fmla="*/ 160682 w 7171082"/>
              <a:gd name="connsiteY4" fmla="*/ 2451449 h 2451449"/>
              <a:gd name="connsiteX5" fmla="*/ 2626791 w 7171082"/>
              <a:gd name="connsiteY5" fmla="*/ 1731827 h 2451449"/>
              <a:gd name="connsiteX0" fmla="*/ 2466109 w 7010400"/>
              <a:gd name="connsiteY0" fmla="*/ 1731827 h 2451449"/>
              <a:gd name="connsiteX1" fmla="*/ 4959927 w 7010400"/>
              <a:gd name="connsiteY1" fmla="*/ 1287668 h 2451449"/>
              <a:gd name="connsiteX2" fmla="*/ 7010400 w 7010400"/>
              <a:gd name="connsiteY2" fmla="*/ 9 h 2451449"/>
              <a:gd name="connsiteX3" fmla="*/ 7010400 w 7010400"/>
              <a:gd name="connsiteY3" fmla="*/ 2451449 h 2451449"/>
              <a:gd name="connsiteX4" fmla="*/ 0 w 7010400"/>
              <a:gd name="connsiteY4" fmla="*/ 2451449 h 2451449"/>
              <a:gd name="connsiteX5" fmla="*/ 2466109 w 7010400"/>
              <a:gd name="connsiteY5" fmla="*/ 1731827 h 24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2451449">
                <a:moveTo>
                  <a:pt x="2466109" y="1731827"/>
                </a:moveTo>
                <a:cubicBezTo>
                  <a:pt x="3292763" y="1537864"/>
                  <a:pt x="3565235" y="564923"/>
                  <a:pt x="4959927" y="1287668"/>
                </a:cubicBezTo>
                <a:cubicBezTo>
                  <a:pt x="6354619" y="2010413"/>
                  <a:pt x="6119091" y="-4881"/>
                  <a:pt x="7010400" y="9"/>
                </a:cubicBezTo>
                <a:lnTo>
                  <a:pt x="7010400" y="2451449"/>
                </a:lnTo>
                <a:lnTo>
                  <a:pt x="0" y="2451449"/>
                </a:lnTo>
                <a:cubicBezTo>
                  <a:pt x="11545" y="2435421"/>
                  <a:pt x="1639455" y="1925790"/>
                  <a:pt x="2466109" y="1731827"/>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2">
            <a:extLst>
              <a:ext uri="{FF2B5EF4-FFF2-40B4-BE49-F238E27FC236}">
                <a16:creationId xmlns:a16="http://schemas.microsoft.com/office/drawing/2014/main" id="{E030D9F8-D500-4698-A68E-BEA1DD4CDF92}"/>
              </a:ext>
            </a:extLst>
          </p:cNvPr>
          <p:cNvSpPr txBox="1">
            <a:spLocks/>
          </p:cNvSpPr>
          <p:nvPr/>
        </p:nvSpPr>
        <p:spPr>
          <a:xfrm>
            <a:off x="8858310" y="4562222"/>
            <a:ext cx="2743199"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Times New Roman" panose="02020603050405020304" pitchFamily="18" charset="0"/>
                <a:cs typeface="Times New Roman" panose="02020603050405020304" pitchFamily="18" charset="0"/>
              </a:rPr>
              <a:t>5/10/1713-31/7/1784</a:t>
            </a:r>
            <a:endParaRPr lang="en-US" sz="1800" dirty="0">
              <a:solidFill>
                <a:srgbClr val="F8F8F8"/>
              </a:solidFill>
              <a:latin typeface="Times New Roman" panose="02020603050405020304" pitchFamily="18" charset="0"/>
              <a:cs typeface="Times New Roman" panose="02020603050405020304" pitchFamily="18" charset="0"/>
            </a:endParaRPr>
          </a:p>
        </p:txBody>
      </p:sp>
      <p:sp>
        <p:nvSpPr>
          <p:cNvPr id="12" name="Rectangle: Rounded Corners 7">
            <a:extLst>
              <a:ext uri="{FF2B5EF4-FFF2-40B4-BE49-F238E27FC236}">
                <a16:creationId xmlns:a16="http://schemas.microsoft.com/office/drawing/2014/main" id="{9161B225-8AA4-4844-9CC9-015E5C9EB55B}"/>
              </a:ext>
            </a:extLst>
          </p:cNvPr>
          <p:cNvSpPr/>
          <p:nvPr/>
        </p:nvSpPr>
        <p:spPr>
          <a:xfrm>
            <a:off x="3155023" y="419164"/>
            <a:ext cx="2940977" cy="82543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Denis Diderot</a:t>
            </a:r>
            <a:endParaRPr lang="en-US" sz="3200" dirty="0">
              <a:solidFill>
                <a:srgbClr val="F8F8F8"/>
              </a:solidFill>
              <a:latin typeface="Times New Roman" panose="02020603050405020304" pitchFamily="18" charset="0"/>
              <a:cs typeface="Times New Roman" panose="02020603050405020304" pitchFamily="18" charset="0"/>
            </a:endParaRPr>
          </a:p>
        </p:txBody>
      </p:sp>
      <p:sp>
        <p:nvSpPr>
          <p:cNvPr id="13" name="Hình chữ nhật 12">
            <a:extLst>
              <a:ext uri="{FF2B5EF4-FFF2-40B4-BE49-F238E27FC236}">
                <a16:creationId xmlns:a16="http://schemas.microsoft.com/office/drawing/2014/main" id="{2072B10B-A236-4348-85EA-0EA04E846348}"/>
              </a:ext>
            </a:extLst>
          </p:cNvPr>
          <p:cNvSpPr/>
          <p:nvPr/>
        </p:nvSpPr>
        <p:spPr>
          <a:xfrm>
            <a:off x="1010000" y="2100202"/>
            <a:ext cx="5300621" cy="1631216"/>
          </a:xfrm>
          <a:prstGeom prst="rect">
            <a:avLst/>
          </a:prstGeom>
        </p:spPr>
        <p:txBody>
          <a:bodyPr wrap="square">
            <a:spAutoFit/>
          </a:bodyPr>
          <a:lstStyle/>
          <a:p>
            <a:r>
              <a:rPr lang="en-US" sz="2000" dirty="0">
                <a:solidFill>
                  <a:srgbClr val="000000"/>
                </a:solidFill>
                <a:latin typeface="Times New Roman" panose="02020603050405020304" pitchFamily="18" charset="0"/>
                <a:ea typeface="Times New Roman" panose="02020603050405020304" pitchFamily="18" charset="0"/>
              </a:rPr>
              <a:t>Diderot </a:t>
            </a:r>
            <a:r>
              <a:rPr lang="en-US" sz="2000" dirty="0" err="1">
                <a:solidFill>
                  <a:srgbClr val="000000"/>
                </a:solidFill>
                <a:latin typeface="Times New Roman" panose="02020603050405020304" pitchFamily="18" charset="0"/>
                <a:ea typeface="Times New Roman" panose="02020603050405020304" pitchFamily="18" charset="0"/>
              </a:rPr>
              <a:t>đã</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cho</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thấy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tính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duy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triệt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để</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nói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về</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vấn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đề</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này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Ông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cho</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rằng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thế</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giới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tồn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tại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khách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quan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trong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trạng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thái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thường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xuyên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động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Vì</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vậy</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khởi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điểm</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của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thế</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giới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phải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bắt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đầu</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từ</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14" name="Hình chữ nhật 13">
            <a:extLst>
              <a:ext uri="{FF2B5EF4-FFF2-40B4-BE49-F238E27FC236}">
                <a16:creationId xmlns:a16="http://schemas.microsoft.com/office/drawing/2014/main" id="{AEF4C61A-3BA8-45F1-842A-2168634FA207}"/>
              </a:ext>
            </a:extLst>
          </p:cNvPr>
          <p:cNvSpPr/>
          <p:nvPr/>
        </p:nvSpPr>
        <p:spPr>
          <a:xfrm>
            <a:off x="1024754" y="4177923"/>
            <a:ext cx="5491822" cy="1015663"/>
          </a:xfrm>
          <a:prstGeom prst="rect">
            <a:avLst/>
          </a:prstGeom>
        </p:spPr>
        <p:txBody>
          <a:bodyPr wrap="square">
            <a:spAutoFit/>
          </a:bodyPr>
          <a:lstStyle/>
          <a:p>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Khi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nói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về</a:t>
            </a:r>
            <a:r>
              <a:rPr lang="en-US" sz="2000" dirty="0">
                <a:solidFill>
                  <a:srgbClr val="000000"/>
                </a:solidFill>
                <a:latin typeface="Times New Roman" panose="02020603050405020304" pitchFamily="18" charset="0"/>
                <a:ea typeface="Times New Roman" panose="02020603050405020304" pitchFamily="18" charset="0"/>
              </a:rPr>
              <a:t> con </a:t>
            </a:r>
            <a:r>
              <a:rPr lang="en-US" sz="2000" dirty="0" err="1">
                <a:solidFill>
                  <a:srgbClr val="000000"/>
                </a:solidFill>
                <a:latin typeface="Times New Roman" panose="02020603050405020304" pitchFamily="18" charset="0"/>
                <a:ea typeface="Times New Roman" panose="02020603050405020304" pitchFamily="18" charset="0"/>
              </a:rPr>
              <a:t>người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phải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dựa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trên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những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nhân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tố</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vật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chất</a:t>
            </a:r>
            <a:r>
              <a:rPr lang="en-US" sz="2000" dirty="0">
                <a:solidFill>
                  <a:srgbClr val="000000"/>
                </a:solidFill>
                <a:latin typeface="Times New Roman" panose="02020603050405020304" pitchFamily="18" charset="0"/>
                <a:ea typeface="Times New Roman" panose="02020603050405020304" pitchFamily="18" charset="0"/>
              </a:rPr>
              <a:t>, Con </a:t>
            </a:r>
            <a:r>
              <a:rPr lang="en-US" sz="2000" dirty="0" err="1">
                <a:solidFill>
                  <a:srgbClr val="000000"/>
                </a:solidFill>
                <a:latin typeface="Times New Roman" panose="02020603050405020304" pitchFamily="18" charset="0"/>
                <a:ea typeface="Times New Roman" panose="02020603050405020304" pitchFamily="18" charset="0"/>
              </a:rPr>
              <a:t>người</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sự</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thống</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nhất</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hữu</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cơ</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giữa</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linh</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hồn</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và</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thể</a:t>
            </a:r>
            <a:r>
              <a:rPr lang="en-US" sz="20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rPr>
              <a:t>xác</a:t>
            </a:r>
            <a:r>
              <a:rPr lang="en-US" sz="2000" dirty="0">
                <a:solidFill>
                  <a:srgbClr val="000000"/>
                </a:solidFill>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pic>
        <p:nvPicPr>
          <p:cNvPr id="18" name="Chỗ dành sẵn cho Hình ảnh 17" descr="Ảnh có chứa người, trong nhà, đang ngồi, bàn&#10;&#10;Mô tả được tạo tự động">
            <a:hlinkClick r:id="rId2" action="ppaction://hlinksldjump"/>
            <a:extLst>
              <a:ext uri="{FF2B5EF4-FFF2-40B4-BE49-F238E27FC236}">
                <a16:creationId xmlns:a16="http://schemas.microsoft.com/office/drawing/2014/main" id="{8B4F6DAF-6560-4C07-8002-88D087FCFE6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39" b="32742"/>
          <a:stretch/>
        </p:blipFill>
        <p:spPr>
          <a:xfrm>
            <a:off x="6215063" y="0"/>
            <a:ext cx="5976937" cy="4876800"/>
          </a:xfrm>
        </p:spPr>
      </p:pic>
      <p:sp>
        <p:nvSpPr>
          <p:cNvPr id="19" name="Hình chữ nhật 18">
            <a:extLst>
              <a:ext uri="{FF2B5EF4-FFF2-40B4-BE49-F238E27FC236}">
                <a16:creationId xmlns:a16="http://schemas.microsoft.com/office/drawing/2014/main" id="{4A941574-0855-4C1D-8B92-9EEFDBA47141}"/>
              </a:ext>
            </a:extLst>
          </p:cNvPr>
          <p:cNvSpPr/>
          <p:nvPr/>
        </p:nvSpPr>
        <p:spPr>
          <a:xfrm>
            <a:off x="8367375" y="4864100"/>
            <a:ext cx="3725071" cy="923330"/>
          </a:xfrm>
          <a:prstGeom prst="rect">
            <a:avLst/>
          </a:prstGeom>
        </p:spPr>
        <p:txBody>
          <a:bodyPr wrap="square">
            <a:spAutoFit/>
          </a:bodyPr>
          <a:lstStyle/>
          <a:p>
            <a:pPr algn="ct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văn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triết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học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Pháp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Ông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tưởng</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cấp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tư</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kỷ</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18</a:t>
            </a:r>
            <a:endParaRPr lang="en-US" dirty="0">
              <a:latin typeface="Times New Roman" panose="02020603050405020304" pitchFamily="18" charset="0"/>
              <a:cs typeface="Times New Roman" panose="02020603050405020304" pitchFamily="18" charset="0"/>
            </a:endParaRPr>
          </a:p>
        </p:txBody>
      </p:sp>
      <p:pic>
        <p:nvPicPr>
          <p:cNvPr id="21" name="Đồ họa 20" descr="Thế giới">
            <a:extLst>
              <a:ext uri="{FF2B5EF4-FFF2-40B4-BE49-F238E27FC236}">
                <a16:creationId xmlns:a16="http://schemas.microsoft.com/office/drawing/2014/main" id="{9934EAD8-31D4-461C-91F6-20C376CFA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053" y="2093848"/>
            <a:ext cx="847947" cy="821962"/>
          </a:xfrm>
          <a:prstGeom prst="rect">
            <a:avLst/>
          </a:prstGeom>
        </p:spPr>
      </p:pic>
      <p:pic>
        <p:nvPicPr>
          <p:cNvPr id="23" name="Đồ họa 22" descr="Người bối rối">
            <a:extLst>
              <a:ext uri="{FF2B5EF4-FFF2-40B4-BE49-F238E27FC236}">
                <a16:creationId xmlns:a16="http://schemas.microsoft.com/office/drawing/2014/main" id="{BFA8CD03-20F3-42AD-B2A5-5244B713F2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826" y="4275837"/>
            <a:ext cx="847947" cy="821963"/>
          </a:xfrm>
          <a:prstGeom prst="rect">
            <a:avLst/>
          </a:prstGeom>
        </p:spPr>
      </p:pic>
    </p:spTree>
    <p:extLst>
      <p:ext uri="{BB962C8B-B14F-4D97-AF65-F5344CB8AC3E}">
        <p14:creationId xmlns:p14="http://schemas.microsoft.com/office/powerpoint/2010/main" val="286014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CD38E6-6FC1-4DE4-B9CE-4E3E6B3D7560}"/>
              </a:ext>
            </a:extLst>
          </p:cNvPr>
          <p:cNvSpPr/>
          <p:nvPr/>
        </p:nvSpPr>
        <p:spPr>
          <a:xfrm>
            <a:off x="6096000" y="0"/>
            <a:ext cx="6135098" cy="3767275"/>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hỗ dành sẵn cho Hình ảnh 15" descr="Ảnh có chứa tòa nhà, người, mũ, đeo&#10;&#10;Mô tả được tạo tự động">
            <a:extLst>
              <a:ext uri="{FF2B5EF4-FFF2-40B4-BE49-F238E27FC236}">
                <a16:creationId xmlns:a16="http://schemas.microsoft.com/office/drawing/2014/main" id="{AB6B1715-979E-44AB-8166-DDE0AF250C4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2737" t="1403" r="37330" b="1403"/>
          <a:stretch/>
        </p:blipFill>
        <p:spPr>
          <a:xfrm flipH="1">
            <a:off x="-1" y="0"/>
            <a:ext cx="3349625" cy="6858000"/>
          </a:xfrm>
        </p:spPr>
      </p:pic>
      <p:sp>
        <p:nvSpPr>
          <p:cNvPr id="17" name="Rectangle: Rounded Corners 8">
            <a:extLst>
              <a:ext uri="{FF2B5EF4-FFF2-40B4-BE49-F238E27FC236}">
                <a16:creationId xmlns:a16="http://schemas.microsoft.com/office/drawing/2014/main" id="{AF43AA23-A09B-4559-AA1E-3BE45A61D0C0}"/>
              </a:ext>
            </a:extLst>
          </p:cNvPr>
          <p:cNvSpPr/>
          <p:nvPr/>
        </p:nvSpPr>
        <p:spPr>
          <a:xfrm>
            <a:off x="3349624" y="99012"/>
            <a:ext cx="3586317" cy="88664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Phranxis</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Bêcơn</a:t>
            </a:r>
            <a:endParaRPr lang="en-US" sz="4000" dirty="0">
              <a:solidFill>
                <a:srgbClr val="F8F8F8"/>
              </a:solidFill>
              <a:latin typeface="Times New Roman" panose="02020603050405020304" pitchFamily="18"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C9E87720-C899-49F6-99D0-88B564EBD7E9}"/>
              </a:ext>
            </a:extLst>
          </p:cNvPr>
          <p:cNvSpPr/>
          <p:nvPr/>
        </p:nvSpPr>
        <p:spPr>
          <a:xfrm>
            <a:off x="4585804" y="949820"/>
            <a:ext cx="1396536" cy="369332"/>
          </a:xfrm>
          <a:prstGeom prst="rect">
            <a:avLst/>
          </a:prstGeom>
        </p:spPr>
        <p:txBody>
          <a:bodyPr wrap="non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(1561 -1626)</a:t>
            </a:r>
            <a:endParaRPr lang="en-US" dirty="0">
              <a:latin typeface="Times New Roman" panose="02020603050405020304" pitchFamily="18" charset="0"/>
              <a:cs typeface="Times New Roman" panose="02020603050405020304" pitchFamily="18" charset="0"/>
            </a:endParaRPr>
          </a:p>
        </p:txBody>
      </p:sp>
      <p:cxnSp>
        <p:nvCxnSpPr>
          <p:cNvPr id="20" name="Straight Connector 6">
            <a:extLst>
              <a:ext uri="{FF2B5EF4-FFF2-40B4-BE49-F238E27FC236}">
                <a16:creationId xmlns:a16="http://schemas.microsoft.com/office/drawing/2014/main" id="{19ECC244-BDF6-4802-81A7-0507FF3E8FB2}"/>
              </a:ext>
            </a:extLst>
          </p:cNvPr>
          <p:cNvCxnSpPr>
            <a:cxnSpLocks/>
          </p:cNvCxnSpPr>
          <p:nvPr/>
        </p:nvCxnSpPr>
        <p:spPr>
          <a:xfrm>
            <a:off x="3213128" y="1319152"/>
            <a:ext cx="4788039"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sp>
        <p:nvSpPr>
          <p:cNvPr id="21" name="Hình chữ nhật 20">
            <a:extLst>
              <a:ext uri="{FF2B5EF4-FFF2-40B4-BE49-F238E27FC236}">
                <a16:creationId xmlns:a16="http://schemas.microsoft.com/office/drawing/2014/main" id="{11314524-4D31-4A21-B053-2F32B0ADB7B7}"/>
              </a:ext>
            </a:extLst>
          </p:cNvPr>
          <p:cNvSpPr/>
          <p:nvPr/>
        </p:nvSpPr>
        <p:spPr>
          <a:xfrm>
            <a:off x="4439642" y="1614976"/>
            <a:ext cx="7084859"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ông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chủ</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duy</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rPr>
              <a:t> Anh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thực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nghiệm</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Bắt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đầu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từ</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lịch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sử</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Tây</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Âu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bước</a:t>
            </a:r>
            <a:r>
              <a:rPr lang="en-US" dirty="0">
                <a:solidFill>
                  <a:srgbClr val="000000"/>
                </a:solidFill>
                <a:latin typeface="Times New Roman" panose="02020603050405020304" pitchFamily="18" charset="0"/>
                <a:ea typeface="Times New Roman" panose="02020603050405020304" pitchFamily="18" charset="0"/>
              </a:rPr>
              <a:t> sang </a:t>
            </a:r>
            <a:r>
              <a:rPr lang="en-US" dirty="0" err="1">
                <a:solidFill>
                  <a:srgbClr val="000000"/>
                </a:solidFill>
                <a:latin typeface="Times New Roman" panose="02020603050405020304" pitchFamily="18" charset="0"/>
                <a:ea typeface="Times New Roman" panose="02020603050405020304" pitchFamily="18" charset="0"/>
              </a:rPr>
              <a:t>một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giai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đoạn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những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màu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sắc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riêng</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23" name="Đồ họa 22" descr="Vương miện">
            <a:extLst>
              <a:ext uri="{FF2B5EF4-FFF2-40B4-BE49-F238E27FC236}">
                <a16:creationId xmlns:a16="http://schemas.microsoft.com/office/drawing/2014/main" id="{E7026CFF-4BB3-4F49-8F72-C687F8838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1508" y="1590500"/>
            <a:ext cx="873895" cy="873895"/>
          </a:xfrm>
          <a:prstGeom prst="rect">
            <a:avLst/>
          </a:prstGeom>
        </p:spPr>
      </p:pic>
      <p:sp>
        <p:nvSpPr>
          <p:cNvPr id="24" name="Hình chữ nhật 23">
            <a:extLst>
              <a:ext uri="{FF2B5EF4-FFF2-40B4-BE49-F238E27FC236}">
                <a16:creationId xmlns:a16="http://schemas.microsoft.com/office/drawing/2014/main" id="{7FC297EB-B5B4-4B5F-BA01-208228051966}"/>
              </a:ext>
            </a:extLst>
          </p:cNvPr>
          <p:cNvSpPr/>
          <p:nvPr/>
        </p:nvSpPr>
        <p:spPr>
          <a:xfrm>
            <a:off x="4404178" y="4319948"/>
            <a:ext cx="7393617"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nền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tảng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công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cuộc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canh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tân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nước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Nó</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thể</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tri </a:t>
            </a:r>
            <a:r>
              <a:rPr lang="en-US" dirty="0" err="1">
                <a:solidFill>
                  <a:srgbClr val="000000"/>
                </a:solidFill>
                <a:latin typeface="Times New Roman" panose="02020603050405020304" pitchFamily="18" charset="0"/>
                <a:ea typeface="Times New Roman" panose="02020603050405020304" pitchFamily="18" charset="0"/>
              </a:rPr>
              <a:t>thức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luận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con </a:t>
            </a:r>
            <a:r>
              <a:rPr lang="en-US" dirty="0" err="1">
                <a:solidFill>
                  <a:srgbClr val="000000"/>
                </a:solidFill>
                <a:latin typeface="Times New Roman" panose="02020603050405020304" pitchFamily="18" charset="0"/>
                <a:ea typeface="Times New Roman" panose="02020603050405020304" pitchFamily="18" charset="0"/>
              </a:rPr>
              <a:t>người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Thượng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đế</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giới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tự</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nhiên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thân</a:t>
            </a:r>
            <a:r>
              <a:rPr lang="en-US" dirty="0">
                <a:solidFill>
                  <a:srgbClr val="000000"/>
                </a:solidFill>
                <a:latin typeface="Times New Roman" panose="02020603050405020304" pitchFamily="18" charset="0"/>
                <a:ea typeface="Times New Roman" panose="02020603050405020304" pitchFamily="18" charset="0"/>
              </a:rPr>
              <a:t> con </a:t>
            </a:r>
            <a:r>
              <a:rPr lang="en-US" dirty="0" err="1">
                <a:solidFill>
                  <a:srgbClr val="000000"/>
                </a:solidFill>
                <a:latin typeface="Times New Roman" panose="02020603050405020304" pitchFamily="18" charset="0"/>
                <a:ea typeface="Times New Roman" panose="02020603050405020304" pitchFamily="18" charset="0"/>
              </a:rPr>
              <a:t>người</a:t>
            </a:r>
            <a:r>
              <a:rPr lang="en-US" dirty="0">
                <a:solidFill>
                  <a:srgbClr val="000000"/>
                </a:solidFill>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pic>
        <p:nvPicPr>
          <p:cNvPr id="26" name="Đồ họa 25" descr="Mục tiêu">
            <a:extLst>
              <a:ext uri="{FF2B5EF4-FFF2-40B4-BE49-F238E27FC236}">
                <a16:creationId xmlns:a16="http://schemas.microsoft.com/office/drawing/2014/main" id="{CA9C514C-0A0B-492B-B5D9-49D91CA681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1508" y="4308073"/>
            <a:ext cx="873895" cy="873895"/>
          </a:xfrm>
          <a:prstGeom prst="rect">
            <a:avLst/>
          </a:prstGeom>
        </p:spPr>
      </p:pic>
      <p:sp>
        <p:nvSpPr>
          <p:cNvPr id="27" name="Hình chữ nhật 26">
            <a:extLst>
              <a:ext uri="{FF2B5EF4-FFF2-40B4-BE49-F238E27FC236}">
                <a16:creationId xmlns:a16="http://schemas.microsoft.com/office/drawing/2014/main" id="{06C26834-8CAD-43CB-ADFB-44169D41291E}"/>
              </a:ext>
            </a:extLst>
          </p:cNvPr>
          <p:cNvSpPr/>
          <p:nvPr/>
        </p:nvSpPr>
        <p:spPr>
          <a:xfrm>
            <a:off x="4421653" y="2876581"/>
            <a:ext cx="7358668"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rPr>
              <a:t>Bêcơn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hiểu</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theo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hai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cách</a:t>
            </a:r>
            <a:r>
              <a:rPr lang="en-US" dirty="0">
                <a:solidFill>
                  <a:srgbClr val="000000"/>
                </a:solidFill>
                <a:latin typeface="Times New Roman" panose="02020603050405020304" pitchFamily="18" charset="0"/>
                <a:ea typeface="Times New Roman" panose="02020603050405020304" pitchFamily="18" charset="0"/>
              </a:rPr>
              <a:t>. Theo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rộng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nó</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hầu</a:t>
            </a:r>
            <a:r>
              <a:rPr lang="en-US" dirty="0">
                <a:solidFill>
                  <a:srgbClr val="000000"/>
                </a:solidFill>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r>
              <a:rPr lang="en-US" dirty="0" err="1">
                <a:solidFill>
                  <a:srgbClr val="000000"/>
                </a:solidFill>
                <a:latin typeface="Times New Roman" panose="02020603050405020304" pitchFamily="18" charset="0"/>
                <a:ea typeface="Times New Roman" panose="02020603050405020304" pitchFamily="18" charset="0"/>
              </a:rPr>
              <a:t>như</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đồng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bao </a:t>
            </a:r>
            <a:r>
              <a:rPr lang="en-US" dirty="0" err="1">
                <a:solidFill>
                  <a:srgbClr val="000000"/>
                </a:solidFill>
                <a:latin typeface="Times New Roman" panose="02020603050405020304" pitchFamily="18" charset="0"/>
                <a:ea typeface="Times New Roman" panose="02020603050405020304" pitchFamily="18" charset="0"/>
              </a:rPr>
              <a:t>chứa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mọi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lĩnh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vực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khác</a:t>
            </a:r>
            <a:r>
              <a:rPr lang="en-US" dirty="0">
                <a:solidFill>
                  <a:srgbClr val="000000"/>
                </a:solidFill>
                <a:latin typeface="Times New Roman" panose="02020603050405020304" pitchFamily="18" charset="0"/>
                <a:ea typeface="Times New Roman" panose="02020603050405020304" pitchFamily="18" charset="0"/>
              </a:rPr>
              <a:t>. Theo </a:t>
            </a:r>
            <a:r>
              <a:rPr lang="en-US" dirty="0" err="1">
                <a:solidFill>
                  <a:srgbClr val="000000"/>
                </a:solidFill>
                <a:latin typeface="Times New Roman" panose="02020603050405020304" pitchFamily="18" charset="0"/>
                <a:ea typeface="Times New Roman" panose="02020603050405020304" pitchFamily="18" charset="0"/>
              </a:rPr>
              <a:t>nghĩa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hẹp</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là</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bộ</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phận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cơ</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trong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tổng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thể</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các</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29" name="Đồ họa 28" descr="Lưu đồ">
            <a:hlinkClick r:id="rId7" action="ppaction://hlinksldjump"/>
            <a:extLst>
              <a:ext uri="{FF2B5EF4-FFF2-40B4-BE49-F238E27FC236}">
                <a16:creationId xmlns:a16="http://schemas.microsoft.com/office/drawing/2014/main" id="{D4EF81AC-CC95-4E23-A58B-6AED877844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71508" y="5602627"/>
            <a:ext cx="873892" cy="873892"/>
          </a:xfrm>
          <a:prstGeom prst="rect">
            <a:avLst/>
          </a:prstGeom>
        </p:spPr>
      </p:pic>
      <p:sp>
        <p:nvSpPr>
          <p:cNvPr id="30" name="Hình chữ nhật 29">
            <a:extLst>
              <a:ext uri="{FF2B5EF4-FFF2-40B4-BE49-F238E27FC236}">
                <a16:creationId xmlns:a16="http://schemas.microsoft.com/office/drawing/2014/main" id="{BEE463D3-E75F-4484-8B4D-F52A4531E6C9}"/>
              </a:ext>
            </a:extLst>
          </p:cNvPr>
          <p:cNvSpPr/>
          <p:nvPr/>
        </p:nvSpPr>
        <p:spPr>
          <a:xfrm>
            <a:off x="4439642" y="5742719"/>
            <a:ext cx="6096000" cy="369332"/>
          </a:xfrm>
          <a:prstGeom prst="rect">
            <a:avLst/>
          </a:prstGeom>
        </p:spPr>
        <p:txBody>
          <a:bodyPr>
            <a:spAutoFit/>
          </a:bodyPr>
          <a:lstStyle/>
          <a:p>
            <a:r>
              <a:rPr lang="en-US" dirty="0" err="1">
                <a:solidFill>
                  <a:srgbClr val="000000"/>
                </a:solidFill>
                <a:latin typeface="Times New Roman" panose="02020603050405020304" pitchFamily="18" charset="0"/>
                <a:ea typeface="Times New Roman" panose="02020603050405020304" pitchFamily="18" charset="0"/>
              </a:rPr>
              <a:t>Về</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nhiệm</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vụ</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triết</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a:t>
            </a:r>
            <a:r>
              <a:rPr lang="vi-VN" dirty="0">
                <a:solidFill>
                  <a:srgbClr val="000000"/>
                </a:solidFill>
                <a:latin typeface="Times New Roman" panose="02020603050405020304" pitchFamily="18" charset="0"/>
                <a:ea typeface="Times New Roman" panose="02020603050405020304" pitchFamily="18" charset="0"/>
              </a:rPr>
              <a:t>ư</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sau</a:t>
            </a:r>
            <a:r>
              <a:rPr lang="en-US" dirty="0">
                <a:solidFill>
                  <a:srgbClr val="000000"/>
                </a:solidFill>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grpSp>
        <p:nvGrpSpPr>
          <p:cNvPr id="2" name="Đồ họa 31" descr="Đã ngắt kết nối">
            <a:extLst>
              <a:ext uri="{FF2B5EF4-FFF2-40B4-BE49-F238E27FC236}">
                <a16:creationId xmlns:a16="http://schemas.microsoft.com/office/drawing/2014/main" id="{5DB0970F-2CDE-49CF-93B5-53AE87AA5DF9}"/>
              </a:ext>
            </a:extLst>
          </p:cNvPr>
          <p:cNvGrpSpPr/>
          <p:nvPr/>
        </p:nvGrpSpPr>
        <p:grpSpPr>
          <a:xfrm>
            <a:off x="3571508" y="2941999"/>
            <a:ext cx="869787" cy="869787"/>
            <a:chOff x="3571508" y="2941999"/>
            <a:chExt cx="869787" cy="869787"/>
          </a:xfrm>
        </p:grpSpPr>
        <p:sp>
          <p:nvSpPr>
            <p:cNvPr id="4" name="Hình tự do: Hình 3">
              <a:extLst>
                <a:ext uri="{FF2B5EF4-FFF2-40B4-BE49-F238E27FC236}">
                  <a16:creationId xmlns:a16="http://schemas.microsoft.com/office/drawing/2014/main" id="{F331E720-0147-4697-8C69-BDB5B290BA98}"/>
                </a:ext>
              </a:extLst>
            </p:cNvPr>
            <p:cNvSpPr/>
            <p:nvPr/>
          </p:nvSpPr>
          <p:spPr>
            <a:xfrm>
              <a:off x="3734521" y="3068825"/>
              <a:ext cx="344362" cy="280886"/>
            </a:xfrm>
            <a:custGeom>
              <a:avLst/>
              <a:gdLst>
                <a:gd name="connsiteX0" fmla="*/ 290000 w 344362"/>
                <a:gd name="connsiteY0" fmla="*/ 244645 h 280886"/>
                <a:gd name="connsiteX1" fmla="*/ 290000 w 344362"/>
                <a:gd name="connsiteY1" fmla="*/ 54379 h 280886"/>
                <a:gd name="connsiteX2" fmla="*/ 142680 w 344362"/>
                <a:gd name="connsiteY2" fmla="*/ 54379 h 280886"/>
                <a:gd name="connsiteX3" fmla="*/ 54379 w 344362"/>
                <a:gd name="connsiteY3" fmla="*/ 2319 h 280886"/>
                <a:gd name="connsiteX4" fmla="*/ 2319 w 344362"/>
                <a:gd name="connsiteY4" fmla="*/ 90620 h 280886"/>
                <a:gd name="connsiteX5" fmla="*/ 90620 w 344362"/>
                <a:gd name="connsiteY5" fmla="*/ 142681 h 280886"/>
                <a:gd name="connsiteX6" fmla="*/ 142680 w 344362"/>
                <a:gd name="connsiteY6" fmla="*/ 90620 h 280886"/>
                <a:gd name="connsiteX7" fmla="*/ 253759 w 344362"/>
                <a:gd name="connsiteY7" fmla="*/ 90620 h 280886"/>
                <a:gd name="connsiteX8" fmla="*/ 253759 w 344362"/>
                <a:gd name="connsiteY8" fmla="*/ 244645 h 280886"/>
                <a:gd name="connsiteX9" fmla="*/ 199398 w 344362"/>
                <a:gd name="connsiteY9" fmla="*/ 244645 h 280886"/>
                <a:gd name="connsiteX10" fmla="*/ 199398 w 344362"/>
                <a:gd name="connsiteY10" fmla="*/ 280886 h 280886"/>
                <a:gd name="connsiteX11" fmla="*/ 344362 w 344362"/>
                <a:gd name="connsiteY11" fmla="*/ 280886 h 280886"/>
                <a:gd name="connsiteX12" fmla="*/ 344362 w 344362"/>
                <a:gd name="connsiteY12" fmla="*/ 244645 h 2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362" h="280886">
                  <a:moveTo>
                    <a:pt x="290000" y="244645"/>
                  </a:moveTo>
                  <a:lnTo>
                    <a:pt x="290000" y="54379"/>
                  </a:lnTo>
                  <a:lnTo>
                    <a:pt x="142680" y="54379"/>
                  </a:lnTo>
                  <a:cubicBezTo>
                    <a:pt x="132672" y="15619"/>
                    <a:pt x="93139" y="-7688"/>
                    <a:pt x="54379" y="2319"/>
                  </a:cubicBezTo>
                  <a:cubicBezTo>
                    <a:pt x="15620" y="12327"/>
                    <a:pt x="-7689" y="51861"/>
                    <a:pt x="2319" y="90620"/>
                  </a:cubicBezTo>
                  <a:cubicBezTo>
                    <a:pt x="12326" y="129380"/>
                    <a:pt x="51861" y="152688"/>
                    <a:pt x="90620" y="142681"/>
                  </a:cubicBezTo>
                  <a:cubicBezTo>
                    <a:pt x="116151" y="136089"/>
                    <a:pt x="136088" y="116151"/>
                    <a:pt x="142680" y="90620"/>
                  </a:cubicBezTo>
                  <a:lnTo>
                    <a:pt x="253759" y="90620"/>
                  </a:lnTo>
                  <a:lnTo>
                    <a:pt x="253759" y="244645"/>
                  </a:lnTo>
                  <a:lnTo>
                    <a:pt x="199398" y="244645"/>
                  </a:lnTo>
                  <a:lnTo>
                    <a:pt x="199398" y="280886"/>
                  </a:lnTo>
                  <a:lnTo>
                    <a:pt x="344362" y="280886"/>
                  </a:lnTo>
                  <a:lnTo>
                    <a:pt x="344362" y="244645"/>
                  </a:lnTo>
                  <a:close/>
                </a:path>
              </a:pathLst>
            </a:custGeom>
            <a:solidFill>
              <a:schemeClr val="bg1">
                <a:lumMod val="50000"/>
              </a:schemeClr>
            </a:solidFill>
            <a:ln w="9029" cap="flat">
              <a:noFill/>
              <a:prstDash val="solid"/>
              <a:miter/>
            </a:ln>
          </p:spPr>
          <p:txBody>
            <a:bodyPr rtlCol="0" anchor="ctr"/>
            <a:lstStyle/>
            <a:p>
              <a:endParaRPr lang="en-US"/>
            </a:p>
          </p:txBody>
        </p:sp>
        <p:sp>
          <p:nvSpPr>
            <p:cNvPr id="5" name="Hình tự do: Hình 4">
              <a:extLst>
                <a:ext uri="{FF2B5EF4-FFF2-40B4-BE49-F238E27FC236}">
                  <a16:creationId xmlns:a16="http://schemas.microsoft.com/office/drawing/2014/main" id="{BCE5A0B6-4AAB-495F-A9F4-2E9B5F0583D8}"/>
                </a:ext>
              </a:extLst>
            </p:cNvPr>
            <p:cNvSpPr/>
            <p:nvPr/>
          </p:nvSpPr>
          <p:spPr>
            <a:xfrm>
              <a:off x="3933919" y="3404073"/>
              <a:ext cx="344362" cy="280886"/>
            </a:xfrm>
            <a:custGeom>
              <a:avLst/>
              <a:gdLst>
                <a:gd name="connsiteX0" fmla="*/ 271808 w 344362"/>
                <a:gd name="connsiteY0" fmla="*/ 135904 h 280886"/>
                <a:gd name="connsiteX1" fmla="*/ 201682 w 344362"/>
                <a:gd name="connsiteY1" fmla="*/ 190266 h 280886"/>
                <a:gd name="connsiteX2" fmla="*/ 90603 w 344362"/>
                <a:gd name="connsiteY2" fmla="*/ 190266 h 280886"/>
                <a:gd name="connsiteX3" fmla="*/ 90603 w 344362"/>
                <a:gd name="connsiteY3" fmla="*/ 36241 h 280886"/>
                <a:gd name="connsiteX4" fmla="*/ 144965 w 344362"/>
                <a:gd name="connsiteY4" fmla="*/ 36241 h 280886"/>
                <a:gd name="connsiteX5" fmla="*/ 144965 w 344362"/>
                <a:gd name="connsiteY5" fmla="*/ 0 h 280886"/>
                <a:gd name="connsiteX6" fmla="*/ 0 w 344362"/>
                <a:gd name="connsiteY6" fmla="*/ 0 h 280886"/>
                <a:gd name="connsiteX7" fmla="*/ 0 w 344362"/>
                <a:gd name="connsiteY7" fmla="*/ 36241 h 280886"/>
                <a:gd name="connsiteX8" fmla="*/ 54362 w 344362"/>
                <a:gd name="connsiteY8" fmla="*/ 36241 h 280886"/>
                <a:gd name="connsiteX9" fmla="*/ 54362 w 344362"/>
                <a:gd name="connsiteY9" fmla="*/ 226507 h 280886"/>
                <a:gd name="connsiteX10" fmla="*/ 201682 w 344362"/>
                <a:gd name="connsiteY10" fmla="*/ 226507 h 280886"/>
                <a:gd name="connsiteX11" fmla="*/ 289983 w 344362"/>
                <a:gd name="connsiteY11" fmla="*/ 278567 h 280886"/>
                <a:gd name="connsiteX12" fmla="*/ 342043 w 344362"/>
                <a:gd name="connsiteY12" fmla="*/ 190266 h 280886"/>
                <a:gd name="connsiteX13" fmla="*/ 271808 w 344362"/>
                <a:gd name="connsiteY13" fmla="*/ 135904 h 2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362" h="280886">
                  <a:moveTo>
                    <a:pt x="271808" y="135904"/>
                  </a:moveTo>
                  <a:cubicBezTo>
                    <a:pt x="238776" y="135929"/>
                    <a:pt x="209939" y="158283"/>
                    <a:pt x="201682" y="190266"/>
                  </a:cubicBezTo>
                  <a:lnTo>
                    <a:pt x="90603" y="190266"/>
                  </a:lnTo>
                  <a:lnTo>
                    <a:pt x="90603" y="36241"/>
                  </a:lnTo>
                  <a:lnTo>
                    <a:pt x="144965" y="36241"/>
                  </a:lnTo>
                  <a:lnTo>
                    <a:pt x="144965" y="0"/>
                  </a:lnTo>
                  <a:lnTo>
                    <a:pt x="0" y="0"/>
                  </a:lnTo>
                  <a:lnTo>
                    <a:pt x="0" y="36241"/>
                  </a:lnTo>
                  <a:lnTo>
                    <a:pt x="54362" y="36241"/>
                  </a:lnTo>
                  <a:lnTo>
                    <a:pt x="54362" y="226507"/>
                  </a:lnTo>
                  <a:lnTo>
                    <a:pt x="201682" y="226507"/>
                  </a:lnTo>
                  <a:cubicBezTo>
                    <a:pt x="211690" y="265267"/>
                    <a:pt x="251223" y="288575"/>
                    <a:pt x="289983" y="278567"/>
                  </a:cubicBezTo>
                  <a:cubicBezTo>
                    <a:pt x="328742" y="268559"/>
                    <a:pt x="352051" y="229026"/>
                    <a:pt x="342043" y="190266"/>
                  </a:cubicBezTo>
                  <a:cubicBezTo>
                    <a:pt x="333775" y="158244"/>
                    <a:pt x="304880" y="135880"/>
                    <a:pt x="271808" y="135904"/>
                  </a:cubicBezTo>
                  <a:close/>
                </a:path>
              </a:pathLst>
            </a:custGeom>
            <a:solidFill>
              <a:schemeClr val="bg1">
                <a:lumMod val="50000"/>
              </a:schemeClr>
            </a:solidFill>
            <a:ln w="9029" cap="flat">
              <a:noFill/>
              <a:prstDash val="solid"/>
              <a:miter/>
            </a:ln>
          </p:spPr>
          <p:txBody>
            <a:bodyPr rtlCol="0" anchor="ctr"/>
            <a:lstStyle/>
            <a:p>
              <a:endParaRPr lang="en-US"/>
            </a:p>
          </p:txBody>
        </p:sp>
      </p:grpSp>
    </p:spTree>
    <p:extLst>
      <p:ext uri="{BB962C8B-B14F-4D97-AF65-F5344CB8AC3E}">
        <p14:creationId xmlns:p14="http://schemas.microsoft.com/office/powerpoint/2010/main" val="375844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a:extLst>
              <a:ext uri="{FF2B5EF4-FFF2-40B4-BE49-F238E27FC236}">
                <a16:creationId xmlns:a16="http://schemas.microsoft.com/office/drawing/2014/main" id="{D1175F5F-187E-4109-94E9-93DBAF2DC59D}"/>
              </a:ext>
            </a:extLst>
          </p:cNvPr>
          <p:cNvSpPr>
            <a:spLocks/>
          </p:cNvSpPr>
          <p:nvPr/>
        </p:nvSpPr>
        <p:spPr bwMode="auto">
          <a:xfrm>
            <a:off x="0" y="-1"/>
            <a:ext cx="12203113" cy="2244437"/>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CF3357E8-2C3B-49C2-934E-7A59F13AA5E5}"/>
              </a:ext>
            </a:extLst>
          </p:cNvPr>
          <p:cNvSpPr/>
          <p:nvPr/>
        </p:nvSpPr>
        <p:spPr>
          <a:xfrm>
            <a:off x="7785827" y="4738031"/>
            <a:ext cx="3172541" cy="15978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tiễn</a:t>
            </a:r>
            <a:endParaRPr lang="en-US" sz="20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FAFE3CA8-A34A-4F98-B368-57692CDE5AD5}"/>
              </a:ext>
            </a:extLst>
          </p:cNvPr>
          <p:cNvSpPr/>
          <p:nvPr/>
        </p:nvSpPr>
        <p:spPr>
          <a:xfrm>
            <a:off x="781050" y="2878205"/>
            <a:ext cx="2420678" cy="164899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hẹp</a:t>
            </a:r>
            <a:endParaRPr lang="en-US" sz="20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F91E8451-C333-4893-B444-7DA5307BE29F}"/>
              </a:ext>
            </a:extLst>
          </p:cNvPr>
          <p:cNvSpPr/>
          <p:nvPr/>
        </p:nvSpPr>
        <p:spPr>
          <a:xfrm>
            <a:off x="3533011" y="1724146"/>
            <a:ext cx="2572514" cy="14784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thuyết</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rộng</a:t>
            </a:r>
            <a:endParaRPr lang="en-US" sz="2000" dirty="0">
              <a:latin typeface="Times New Roman" panose="02020603050405020304" pitchFamily="18" charset="0"/>
              <a:cs typeface="Times New Roman" panose="02020603050405020304" pitchFamily="18" charset="0"/>
            </a:endParaRPr>
          </a:p>
        </p:txBody>
      </p:sp>
      <p:cxnSp>
        <p:nvCxnSpPr>
          <p:cNvPr id="7" name="Connector: Elbow 6">
            <a:extLst>
              <a:ext uri="{FF2B5EF4-FFF2-40B4-BE49-F238E27FC236}">
                <a16:creationId xmlns:a16="http://schemas.microsoft.com/office/drawing/2014/main" id="{6CCE4E02-7795-4E09-81CA-46E90579FC18}"/>
              </a:ext>
            </a:extLst>
          </p:cNvPr>
          <p:cNvCxnSpPr>
            <a:cxnSpLocks/>
            <a:stCxn id="5" idx="2"/>
          </p:cNvCxnSpPr>
          <p:nvPr/>
        </p:nvCxnSpPr>
        <p:spPr>
          <a:xfrm rot="10800000" flipV="1">
            <a:off x="1991389" y="2463367"/>
            <a:ext cx="1541622" cy="414838"/>
          </a:xfrm>
          <a:prstGeom prst="bentConnector2">
            <a:avLst/>
          </a:prstGeom>
          <a:ln w="57150">
            <a:solidFill>
              <a:srgbClr val="747F83"/>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24F82B9-0722-4596-A388-3B2B42E4D53E}"/>
              </a:ext>
            </a:extLst>
          </p:cNvPr>
          <p:cNvCxnSpPr>
            <a:cxnSpLocks/>
          </p:cNvCxnSpPr>
          <p:nvPr/>
        </p:nvCxnSpPr>
        <p:spPr>
          <a:xfrm rot="16200000" flipH="1">
            <a:off x="2555079" y="4186726"/>
            <a:ext cx="962014" cy="1617540"/>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16718B-22AE-4D29-AB19-CB49973CF559}"/>
              </a:ext>
            </a:extLst>
          </p:cNvPr>
          <p:cNvSpPr txBox="1"/>
          <p:nvPr/>
        </p:nvSpPr>
        <p:spPr>
          <a:xfrm>
            <a:off x="2829615" y="-23438"/>
            <a:ext cx="5815761" cy="1569660"/>
          </a:xfrm>
          <a:prstGeom prst="rect">
            <a:avLst/>
          </a:prstGeom>
          <a:noFill/>
        </p:spPr>
        <p:txBody>
          <a:bodyPr wrap="square" rtlCol="0">
            <a:spAutoFit/>
          </a:bodyPr>
          <a:lstStyle/>
          <a:p>
            <a:pPr algn="ctr"/>
            <a:r>
              <a:rPr lang="en-US" sz="4800" dirty="0" err="1">
                <a:latin typeface="Times New Roman" panose="02020603050405020304" pitchFamily="18" charset="0"/>
                <a:ea typeface="Roboto Medium" panose="02000000000000000000" pitchFamily="2" charset="0"/>
                <a:cs typeface="Times New Roman" panose="02020603050405020304" pitchFamily="18" charset="0"/>
              </a:rPr>
              <a:t>Nhiệm</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vụ</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của</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triết</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học</a:t>
            </a:r>
            <a:r>
              <a:rPr lang="en-US" sz="4800" dirty="0">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và</a:t>
            </a:r>
            <a:r>
              <a:rPr lang="en-US" sz="4800" dirty="0">
                <a:latin typeface="Times New Roman" panose="02020603050405020304" pitchFamily="18" charset="0"/>
                <a:ea typeface="Roboto Medium" panose="02000000000000000000" pitchFamily="2" charset="0"/>
                <a:cs typeface="Times New Roman" panose="02020603050405020304" pitchFamily="18" charset="0"/>
              </a:rPr>
              <a:t> khoa </a:t>
            </a:r>
            <a:r>
              <a:rPr lang="en-US" sz="4800" dirty="0" err="1">
                <a:latin typeface="Times New Roman" panose="02020603050405020304" pitchFamily="18" charset="0"/>
                <a:ea typeface="Roboto Medium" panose="02000000000000000000" pitchFamily="2" charset="0"/>
                <a:cs typeface="Times New Roman" panose="02020603050405020304" pitchFamily="18" charset="0"/>
              </a:rPr>
              <a:t>học</a:t>
            </a:r>
            <a:endParaRPr lang="en-US" sz="4800" dirty="0">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C9A43E7D-4821-490E-8768-E8CED600751A}"/>
              </a:ext>
            </a:extLst>
          </p:cNvPr>
          <p:cNvCxnSpPr>
            <a:cxnSpLocks/>
          </p:cNvCxnSpPr>
          <p:nvPr/>
        </p:nvCxnSpPr>
        <p:spPr>
          <a:xfrm>
            <a:off x="3117515" y="811013"/>
            <a:ext cx="47880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588B5E7-0660-4D68-8C25-73C0B1443A61}"/>
              </a:ext>
            </a:extLst>
          </p:cNvPr>
          <p:cNvCxnSpPr>
            <a:cxnSpLocks/>
            <a:stCxn id="5" idx="6"/>
          </p:cNvCxnSpPr>
          <p:nvPr/>
        </p:nvCxnSpPr>
        <p:spPr>
          <a:xfrm>
            <a:off x="6105525" y="2463367"/>
            <a:ext cx="1819275" cy="860640"/>
          </a:xfrm>
          <a:prstGeom prst="bentConnector3">
            <a:avLst>
              <a:gd name="adj1" fmla="val 50000"/>
            </a:avLst>
          </a:prstGeom>
          <a:ln w="57150">
            <a:solidFill>
              <a:srgbClr val="747F83"/>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3A42846-8B11-48C2-92E6-7BF96BB839C5}"/>
              </a:ext>
            </a:extLst>
          </p:cNvPr>
          <p:cNvSpPr/>
          <p:nvPr/>
        </p:nvSpPr>
        <p:spPr>
          <a:xfrm>
            <a:off x="247650" y="5514637"/>
            <a:ext cx="2039031" cy="1010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Thần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endParaRPr lang="en-US" sz="2000" dirty="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10A52CFF-D440-49AC-9F26-5BD47CF1F233}"/>
              </a:ext>
            </a:extLst>
          </p:cNvPr>
          <p:cNvSpPr/>
          <p:nvPr/>
        </p:nvSpPr>
        <p:spPr>
          <a:xfrm>
            <a:off x="2617248" y="5489214"/>
            <a:ext cx="2420678" cy="1010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endParaRPr lang="en-US" sz="2000" dirty="0">
              <a:latin typeface="Times New Roman" panose="02020603050405020304" pitchFamily="18" charset="0"/>
              <a:cs typeface="Times New Roman" panose="02020603050405020304" pitchFamily="18" charset="0"/>
            </a:endParaRPr>
          </a:p>
        </p:txBody>
      </p:sp>
      <p:sp>
        <p:nvSpPr>
          <p:cNvPr id="93" name="Oval 92">
            <a:extLst>
              <a:ext uri="{FF2B5EF4-FFF2-40B4-BE49-F238E27FC236}">
                <a16:creationId xmlns:a16="http://schemas.microsoft.com/office/drawing/2014/main" id="{1BF291E3-9E37-4E57-869A-01194605236A}"/>
              </a:ext>
            </a:extLst>
          </p:cNvPr>
          <p:cNvSpPr/>
          <p:nvPr/>
        </p:nvSpPr>
        <p:spPr>
          <a:xfrm>
            <a:off x="7924799" y="2499509"/>
            <a:ext cx="3172541" cy="164899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Các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khoa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học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khác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pháp</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quyền</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đạo</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0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đức</a:t>
            </a:r>
            <a:r>
              <a:rPr lang="en-US" sz="20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a:t>
            </a:r>
          </a:p>
        </p:txBody>
      </p:sp>
      <p:cxnSp>
        <p:nvCxnSpPr>
          <p:cNvPr id="94" name="Connector: Elbow 93">
            <a:extLst>
              <a:ext uri="{FF2B5EF4-FFF2-40B4-BE49-F238E27FC236}">
                <a16:creationId xmlns:a16="http://schemas.microsoft.com/office/drawing/2014/main" id="{CB56482D-6502-4CA3-A359-BC878FBA5338}"/>
              </a:ext>
            </a:extLst>
          </p:cNvPr>
          <p:cNvCxnSpPr>
            <a:cxnSpLocks/>
            <a:endCxn id="3" idx="2"/>
          </p:cNvCxnSpPr>
          <p:nvPr/>
        </p:nvCxnSpPr>
        <p:spPr>
          <a:xfrm>
            <a:off x="3201728" y="3702703"/>
            <a:ext cx="4584099" cy="1834260"/>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5705E50-8797-411A-A0F4-26F4662E353D}"/>
              </a:ext>
            </a:extLst>
          </p:cNvPr>
          <p:cNvCxnSpPr>
            <a:cxnSpLocks/>
          </p:cNvCxnSpPr>
          <p:nvPr/>
        </p:nvCxnSpPr>
        <p:spPr>
          <a:xfrm rot="5400000">
            <a:off x="949806" y="4810769"/>
            <a:ext cx="1021230" cy="386509"/>
          </a:xfrm>
          <a:prstGeom prst="bentConnector3">
            <a:avLst>
              <a:gd name="adj1" fmla="val 50000"/>
            </a:avLst>
          </a:prstGeom>
          <a:ln w="57150">
            <a:solidFill>
              <a:srgbClr val="B6AF9D"/>
            </a:solidFill>
          </a:ln>
        </p:spPr>
        <p:style>
          <a:lnRef idx="1">
            <a:schemeClr val="accent1"/>
          </a:lnRef>
          <a:fillRef idx="0">
            <a:schemeClr val="accent1"/>
          </a:fillRef>
          <a:effectRef idx="0">
            <a:schemeClr val="accent1"/>
          </a:effectRef>
          <a:fontRef idx="minor">
            <a:schemeClr val="tx1"/>
          </a:fontRef>
        </p:style>
      </p:cxnSp>
      <p:sp>
        <p:nvSpPr>
          <p:cNvPr id="2" name="Mũi tên: Phải 1">
            <a:hlinkClick r:id="rId2" action="ppaction://hlinksldjump"/>
            <a:extLst>
              <a:ext uri="{FF2B5EF4-FFF2-40B4-BE49-F238E27FC236}">
                <a16:creationId xmlns:a16="http://schemas.microsoft.com/office/drawing/2014/main" id="{AC8BD1F1-D74B-4303-BC81-1C7F2B0DE3F6}"/>
              </a:ext>
            </a:extLst>
          </p:cNvPr>
          <p:cNvSpPr/>
          <p:nvPr/>
        </p:nvSpPr>
        <p:spPr>
          <a:xfrm>
            <a:off x="11474990" y="109183"/>
            <a:ext cx="451262" cy="449881"/>
          </a:xfrm>
          <a:prstGeom prst="rightArrow">
            <a:avLst/>
          </a:prstGeom>
          <a:solidFill>
            <a:srgbClr val="6D3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29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CA080A3-E8CE-4A91-9CF5-C81CE770FC2C}"/>
              </a:ext>
            </a:extLst>
          </p:cNvPr>
          <p:cNvSpPr>
            <a:spLocks/>
          </p:cNvSpPr>
          <p:nvPr/>
        </p:nvSpPr>
        <p:spPr bwMode="auto">
          <a:xfrm>
            <a:off x="6095999" y="0"/>
            <a:ext cx="6099175" cy="6846888"/>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4A4884A7-5561-4B85-AA9B-D0D2E2301B63}"/>
              </a:ext>
            </a:extLst>
          </p:cNvPr>
          <p:cNvCxnSpPr>
            <a:cxnSpLocks/>
          </p:cNvCxnSpPr>
          <p:nvPr/>
        </p:nvCxnSpPr>
        <p:spPr>
          <a:xfrm>
            <a:off x="375642" y="1503241"/>
            <a:ext cx="4278314"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pic>
        <p:nvPicPr>
          <p:cNvPr id="10" name="Picture Placeholder 9">
            <a:hlinkClick r:id="rId2" action="ppaction://hlinksldjump"/>
            <a:extLst>
              <a:ext uri="{FF2B5EF4-FFF2-40B4-BE49-F238E27FC236}">
                <a16:creationId xmlns:a16="http://schemas.microsoft.com/office/drawing/2014/main" id="{E1151093-6C97-4378-9AF9-10C5084CDCC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880475" y="0"/>
            <a:ext cx="5311525" cy="6857999"/>
          </a:xfrm>
        </p:spPr>
      </p:pic>
      <p:sp>
        <p:nvSpPr>
          <p:cNvPr id="11" name="Rectangle: Rounded Corners 8">
            <a:extLst>
              <a:ext uri="{FF2B5EF4-FFF2-40B4-BE49-F238E27FC236}">
                <a16:creationId xmlns:a16="http://schemas.microsoft.com/office/drawing/2014/main" id="{789FBE19-5D56-4BF1-A059-1E44E3CD1DC4}"/>
              </a:ext>
            </a:extLst>
          </p:cNvPr>
          <p:cNvSpPr/>
          <p:nvPr/>
        </p:nvSpPr>
        <p:spPr>
          <a:xfrm>
            <a:off x="1027098" y="302341"/>
            <a:ext cx="2678004" cy="73647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Times New Roman" panose="02020603050405020304" pitchFamily="18" charset="0"/>
                <a:cs typeface="Times New Roman" panose="02020603050405020304" pitchFamily="18" charset="0"/>
              </a:rPr>
              <a:t>Issac</a:t>
            </a:r>
            <a:r>
              <a:rPr lang="en-US" sz="3200" dirty="0">
                <a:latin typeface="Times New Roman" panose="02020603050405020304" pitchFamily="18" charset="0"/>
                <a:cs typeface="Times New Roman" panose="02020603050405020304" pitchFamily="18" charset="0"/>
              </a:rPr>
              <a:t> Newton</a:t>
            </a:r>
            <a:endParaRPr lang="en-US" sz="3200" dirty="0">
              <a:solidFill>
                <a:srgbClr val="F8F8F8"/>
              </a:solidFill>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F2A595D4-A195-4D9C-8DE5-17842338737A}"/>
              </a:ext>
            </a:extLst>
          </p:cNvPr>
          <p:cNvSpPr/>
          <p:nvPr/>
        </p:nvSpPr>
        <p:spPr>
          <a:xfrm>
            <a:off x="1523782" y="1109261"/>
            <a:ext cx="1385316"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(1643 -1727)</a:t>
            </a:r>
            <a:endParaRPr lang="en-US" dirty="0"/>
          </a:p>
        </p:txBody>
      </p:sp>
      <p:sp>
        <p:nvSpPr>
          <p:cNvPr id="12" name="Hình chữ nhật 11">
            <a:extLst>
              <a:ext uri="{FF2B5EF4-FFF2-40B4-BE49-F238E27FC236}">
                <a16:creationId xmlns:a16="http://schemas.microsoft.com/office/drawing/2014/main" id="{6CC55060-0A99-43D8-9555-D0466B862923}"/>
              </a:ext>
            </a:extLst>
          </p:cNvPr>
          <p:cNvSpPr/>
          <p:nvPr/>
        </p:nvSpPr>
        <p:spPr>
          <a:xfrm>
            <a:off x="292515" y="1744454"/>
            <a:ext cx="6004580" cy="1200329"/>
          </a:xfrm>
          <a:prstGeom prst="rect">
            <a:avLst/>
          </a:prstGeom>
        </p:spPr>
        <p:txBody>
          <a:bodyPr wrap="square">
            <a:spAutoFit/>
          </a:bodyPr>
          <a:lstStyle/>
          <a:p>
            <a:r>
              <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Luận thuyết của ông đã mô tả về vạn vật hấp dẫn và 3định luật Newton, được coi là nền tảng của cơ học cổ điển. Qua đó</a:t>
            </a:r>
            <a:r>
              <a:rPr lang="en-US">
                <a:latin typeface="Times New Roman" panose="02020603050405020304" pitchFamily="18" charset="0"/>
                <a:cs typeface="Times New Roman" panose="02020603050405020304" pitchFamily="18" charset="0"/>
              </a:rPr>
              <a:t> ông đã loại bỏ hoàn toàn Thuyết nhật tâm và theo đuổi cách mạng khoa học.</a:t>
            </a:r>
            <a:endParaRPr lang="en-US" dirty="0">
              <a:latin typeface="Times New Roman" panose="02020603050405020304" pitchFamily="18" charset="0"/>
              <a:cs typeface="Times New Roman" panose="02020603050405020304" pitchFamily="18" charset="0"/>
            </a:endParaRPr>
          </a:p>
        </p:txBody>
      </p:sp>
      <p:sp>
        <p:nvSpPr>
          <p:cNvPr id="14" name="Hình chữ nhật 13">
            <a:extLst>
              <a:ext uri="{FF2B5EF4-FFF2-40B4-BE49-F238E27FC236}">
                <a16:creationId xmlns:a16="http://schemas.microsoft.com/office/drawing/2014/main" id="{DFABB273-12C0-457F-BD1F-DCF2D2510138}"/>
              </a:ext>
            </a:extLst>
          </p:cNvPr>
          <p:cNvSpPr/>
          <p:nvPr/>
        </p:nvSpPr>
        <p:spPr>
          <a:xfrm>
            <a:off x="292514" y="2944783"/>
            <a:ext cx="6393293" cy="923330"/>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vượt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óc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khoa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giới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cổ</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đại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miêu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tả</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vũ</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trụ</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mâu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thuẫn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đẹp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phù</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trực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hơn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mọi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thuyết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endParaRPr lang="en-US" dirty="0">
              <a:latin typeface="Times New Roman" panose="02020603050405020304" pitchFamily="18" charset="0"/>
              <a:cs typeface="Times New Roman" panose="02020603050405020304" pitchFamily="18" charset="0"/>
            </a:endParaRPr>
          </a:p>
        </p:txBody>
      </p:sp>
      <p:sp>
        <p:nvSpPr>
          <p:cNvPr id="15" name="Hình chữ nhật 14">
            <a:extLst>
              <a:ext uri="{FF2B5EF4-FFF2-40B4-BE49-F238E27FC236}">
                <a16:creationId xmlns:a16="http://schemas.microsoft.com/office/drawing/2014/main" id="{B71352C9-A519-4DB4-8905-769532FA7F88}"/>
              </a:ext>
            </a:extLst>
          </p:cNvPr>
          <p:cNvSpPr/>
          <p:nvPr/>
        </p:nvSpPr>
        <p:spPr>
          <a:xfrm>
            <a:off x="292514" y="3986360"/>
            <a:ext cx="6096000" cy="923330"/>
          </a:xfrm>
          <a:prstGeom prst="rect">
            <a:avLst/>
          </a:prstGeom>
        </p:spPr>
        <p:txBody>
          <a:bodyPr>
            <a:spAutoFit/>
          </a:bodyPr>
          <a:lstStyle/>
          <a:p>
            <a:r>
              <a:rPr lang="en-US" dirty="0">
                <a:solidFill>
                  <a:srgbClr val="050505"/>
                </a:solidFill>
                <a:latin typeface="Times New Roman" panose="02020603050405020304" pitchFamily="18" charset="0"/>
                <a:cs typeface="Times New Roman" panose="02020603050405020304" pitchFamily="18" charset="0"/>
              </a:rPr>
              <a:t>Ô</a:t>
            </a:r>
            <a:r>
              <a:rPr lang="vi-VN" dirty="0" err="1">
                <a:solidFill>
                  <a:srgbClr val="050505"/>
                </a:solidFill>
                <a:latin typeface="Times New Roman" panose="02020603050405020304" pitchFamily="18" charset="0"/>
                <a:cs typeface="Times New Roman" panose="02020603050405020304" pitchFamily="18" charset="0"/>
              </a:rPr>
              <a:t>ng</a:t>
            </a:r>
            <a:r>
              <a:rPr lang="vi-VN" dirty="0">
                <a:solidFill>
                  <a:srgbClr val="050505"/>
                </a:solidFill>
                <a:latin typeface="Times New Roman" panose="02020603050405020304" pitchFamily="18" charset="0"/>
                <a:cs typeface="Times New Roman" panose="02020603050405020304" pitchFamily="18" charset="0"/>
              </a:rPr>
              <a:t> tin </a:t>
            </a:r>
            <a:r>
              <a:rPr lang="vi-VN" dirty="0" err="1">
                <a:solidFill>
                  <a:srgbClr val="050505"/>
                </a:solidFill>
                <a:latin typeface="Times New Roman" panose="02020603050405020304" pitchFamily="18" charset="0"/>
                <a:cs typeface="Times New Roman" panose="02020603050405020304" pitchFamily="18" charset="0"/>
              </a:rPr>
              <a:t>nhận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một</a:t>
            </a:r>
            <a:r>
              <a:rPr lang="en-US"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ChúaTrời</a:t>
            </a:r>
            <a:r>
              <a:rPr lang="en-US" dirty="0">
                <a:solidFill>
                  <a:srgbClr val="050505"/>
                </a:solidFill>
                <a:latin typeface="Times New Roman" panose="02020603050405020304" pitchFamily="18" charset="0"/>
                <a:cs typeface="Times New Roman" panose="02020603050405020304" pitchFamily="18" charset="0"/>
              </a:rPr>
              <a:t> </a:t>
            </a:r>
            <a:r>
              <a:rPr lang="vi-VN" dirty="0">
                <a:solidFill>
                  <a:srgbClr val="050505"/>
                </a:solidFill>
                <a:latin typeface="Times New Roman" panose="02020603050405020304" pitchFamily="18" charset="0"/>
                <a:cs typeface="Times New Roman" panose="02020603050405020304" pitchFamily="18" charset="0"/>
              </a:rPr>
              <a:t>duy </a:t>
            </a:r>
            <a:r>
              <a:rPr lang="vi-VN" dirty="0" err="1">
                <a:solidFill>
                  <a:srgbClr val="050505"/>
                </a:solidFill>
                <a:latin typeface="Times New Roman" panose="02020603050405020304" pitchFamily="18" charset="0"/>
                <a:cs typeface="Times New Roman" panose="02020603050405020304" pitchFamily="18" charset="0"/>
              </a:rPr>
              <a:t>nhất</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là</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Đấng</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tạo</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hóa</a:t>
            </a:r>
            <a:r>
              <a:rPr lang="vi-VN" dirty="0">
                <a:solidFill>
                  <a:srgbClr val="050505"/>
                </a:solidFill>
                <a:latin typeface="Times New Roman" panose="02020603050405020304" pitchFamily="18" charset="0"/>
                <a:cs typeface="Times New Roman" panose="02020603050405020304" pitchFamily="18" charset="0"/>
              </a:rPr>
              <a:t> siêu </a:t>
            </a:r>
            <a:r>
              <a:rPr lang="vi-VN" dirty="0" err="1">
                <a:solidFill>
                  <a:srgbClr val="050505"/>
                </a:solidFill>
                <a:latin typeface="Times New Roman" panose="02020603050405020304" pitchFamily="18" charset="0"/>
                <a:cs typeface="Times New Roman" panose="02020603050405020304" pitchFamily="18" charset="0"/>
              </a:rPr>
              <a:t>việt</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mà</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người</a:t>
            </a:r>
            <a:r>
              <a:rPr lang="vi-VN" dirty="0">
                <a:solidFill>
                  <a:srgbClr val="050505"/>
                </a:solidFill>
                <a:latin typeface="Times New Roman" panose="02020603050405020304" pitchFamily="18" charset="0"/>
                <a:cs typeface="Times New Roman" panose="02020603050405020304" pitchFamily="18" charset="0"/>
              </a:rPr>
              <a:t> ta không </a:t>
            </a:r>
            <a:r>
              <a:rPr lang="vi-VN" dirty="0" err="1">
                <a:solidFill>
                  <a:srgbClr val="050505"/>
                </a:solidFill>
                <a:latin typeface="Times New Roman" panose="02020603050405020304" pitchFamily="18" charset="0"/>
                <a:cs typeface="Times New Roman" panose="02020603050405020304" pitchFamily="18" charset="0"/>
              </a:rPr>
              <a:t>thể</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phủ</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nhận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sự</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hiện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hữu</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của</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ngài</a:t>
            </a:r>
            <a:r>
              <a:rPr lang="vi-VN" dirty="0">
                <a:solidFill>
                  <a:srgbClr val="050505"/>
                </a:solidFill>
                <a:latin typeface="Times New Roman" panose="02020603050405020304" pitchFamily="18" charset="0"/>
                <a:cs typeface="Times New Roman" panose="02020603050405020304" pitchFamily="18" charset="0"/>
              </a:rPr>
              <a:t> khi </a:t>
            </a:r>
            <a:r>
              <a:rPr lang="vi-VN" dirty="0" err="1">
                <a:solidFill>
                  <a:srgbClr val="050505"/>
                </a:solidFill>
                <a:latin typeface="Times New Roman" panose="02020603050405020304" pitchFamily="18" charset="0"/>
                <a:cs typeface="Times New Roman" panose="02020603050405020304" pitchFamily="18" charset="0"/>
              </a:rPr>
              <a:t>nhìn</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ngắm</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vẻ</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hùng</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vĩ</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của</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mọi</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tạo</a:t>
            </a:r>
            <a:r>
              <a:rPr lang="vi-VN" dirty="0">
                <a:solidFill>
                  <a:srgbClr val="050505"/>
                </a:solidFill>
                <a:latin typeface="Times New Roman" panose="02020603050405020304" pitchFamily="18" charset="0"/>
                <a:cs typeface="Times New Roman" panose="02020603050405020304" pitchFamily="18" charset="0"/>
              </a:rPr>
              <a:t> </a:t>
            </a:r>
            <a:r>
              <a:rPr lang="vi-VN" dirty="0" err="1">
                <a:solidFill>
                  <a:srgbClr val="050505"/>
                </a:solidFill>
                <a:latin typeface="Times New Roman" panose="02020603050405020304" pitchFamily="18" charset="0"/>
                <a:cs typeface="Times New Roman" panose="02020603050405020304" pitchFamily="18" charset="0"/>
              </a:rPr>
              <a:t>vật</a:t>
            </a:r>
            <a:r>
              <a:rPr lang="vi-VN" dirty="0">
                <a:solidFill>
                  <a:srgbClr val="050505"/>
                </a:solidFill>
                <a:latin typeface="Times New Roman" panose="02020603050405020304" pitchFamily="18" charset="0"/>
                <a:cs typeface="Times New Roman" panose="02020603050405020304" pitchFamily="18" charset="0"/>
              </a:rPr>
              <a:t>.</a:t>
            </a:r>
            <a:r>
              <a:rPr lang="en-US" dirty="0">
                <a:solidFill>
                  <a:srgbClr val="050505"/>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6" name="Mũi tên: Cong Phải 15">
            <a:extLst>
              <a:ext uri="{FF2B5EF4-FFF2-40B4-BE49-F238E27FC236}">
                <a16:creationId xmlns:a16="http://schemas.microsoft.com/office/drawing/2014/main" id="{B9A2F74F-9667-41A9-810D-62EC64E3D8D7}"/>
              </a:ext>
            </a:extLst>
          </p:cNvPr>
          <p:cNvSpPr/>
          <p:nvPr/>
        </p:nvSpPr>
        <p:spPr>
          <a:xfrm>
            <a:off x="292514" y="5354758"/>
            <a:ext cx="538759" cy="713533"/>
          </a:xfrm>
          <a:prstGeom prst="curvedRightArrow">
            <a:avLst>
              <a:gd name="adj1" fmla="val 25000"/>
              <a:gd name="adj2" fmla="val 66220"/>
              <a:gd name="adj3" fmla="val 25000"/>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ình chữ nhật 16">
            <a:extLst>
              <a:ext uri="{FF2B5EF4-FFF2-40B4-BE49-F238E27FC236}">
                <a16:creationId xmlns:a16="http://schemas.microsoft.com/office/drawing/2014/main" id="{B28FFEC1-AC1D-4EBF-AC5A-9FCA7959676E}"/>
              </a:ext>
            </a:extLst>
          </p:cNvPr>
          <p:cNvSpPr/>
          <p:nvPr/>
        </p:nvSpPr>
        <p:spPr>
          <a:xfrm>
            <a:off x="928068" y="5354758"/>
            <a:ext cx="5615236" cy="646331"/>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minh</a:t>
            </a:r>
            <a:r>
              <a:rPr lang="en-US" dirty="0">
                <a:solidFill>
                  <a:schemeClr val="bg1"/>
                </a:solidFill>
                <a:latin typeface="Times New Roman" panose="02020603050405020304" pitchFamily="18" charset="0"/>
                <a:cs typeface="Times New Roman" panose="02020603050405020304" pitchFamily="18" charset="0"/>
              </a:rPr>
              <a:t> khoa </a:t>
            </a:r>
            <a:r>
              <a:rPr lang="en-US" dirty="0" err="1">
                <a:solidFill>
                  <a:schemeClr val="bg1"/>
                </a:solidFill>
                <a:latin typeface="Times New Roman" panose="02020603050405020304" pitchFamily="18" charset="0"/>
                <a:cs typeface="Times New Roman" panose="02020603050405020304" pitchFamily="18" charset="0"/>
              </a:rPr>
              <a:t>học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ông</a:t>
            </a:r>
            <a:r>
              <a:rPr lang="en-US"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mở</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đường</a:t>
            </a:r>
            <a:r>
              <a:rPr lang="vi-VN" dirty="0">
                <a:solidFill>
                  <a:schemeClr val="bg1"/>
                </a:solidFill>
                <a:latin typeface="Times New Roman" panose="02020603050405020304" pitchFamily="18" charset="0"/>
                <a:cs typeface="Times New Roman" panose="02020603050405020304" pitchFamily="18" charset="0"/>
              </a:rPr>
              <a:t> cho </a:t>
            </a:r>
            <a:r>
              <a:rPr lang="vi-VN" dirty="0" err="1">
                <a:solidFill>
                  <a:schemeClr val="bg1"/>
                </a:solidFill>
                <a:latin typeface="Times New Roman" panose="02020603050405020304" pitchFamily="18" charset="0"/>
                <a:cs typeface="Times New Roman" panose="02020603050405020304" pitchFamily="18" charset="0"/>
              </a:rPr>
              <a:t>việc</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tìm</a:t>
            </a:r>
            <a:r>
              <a:rPr lang="vi-VN" dirty="0">
                <a:solidFill>
                  <a:schemeClr val="bg1"/>
                </a:solidFill>
                <a:latin typeface="Times New Roman" panose="02020603050405020304" pitchFamily="18" charset="0"/>
                <a:cs typeface="Times New Roman" panose="02020603050405020304" pitchFamily="18" charset="0"/>
              </a:rPr>
              <a:t> ra </a:t>
            </a:r>
            <a:r>
              <a:rPr lang="vi-VN" dirty="0" err="1">
                <a:solidFill>
                  <a:schemeClr val="bg1"/>
                </a:solidFill>
                <a:latin typeface="Times New Roman" panose="02020603050405020304" pitchFamily="18" charset="0"/>
                <a:cs typeface="Times New Roman" panose="02020603050405020304" pitchFamily="18" charset="0"/>
              </a:rPr>
              <a:t>định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nghĩa</a:t>
            </a:r>
            <a:r>
              <a:rPr lang="vi-VN" dirty="0">
                <a:solidFill>
                  <a:schemeClr val="bg1"/>
                </a:solidFill>
                <a:latin typeface="Times New Roman" panose="02020603050405020304" pitchFamily="18" charset="0"/>
                <a:cs typeface="Times New Roman" panose="02020603050405020304" pitchFamily="18" charset="0"/>
              </a:rPr>
              <a:t> đ</a:t>
            </a:r>
            <a:r>
              <a:rPr lang="en-US" dirty="0">
                <a:solidFill>
                  <a:schemeClr val="bg1"/>
                </a:solidFill>
                <a:latin typeface="Times New Roman" panose="02020603050405020304" pitchFamily="18" charset="0"/>
                <a:cs typeface="Times New Roman" panose="02020603050405020304" pitchFamily="18" charset="0"/>
              </a:rPr>
              <a:t>ú</a:t>
            </a:r>
            <a:r>
              <a:rPr lang="vi-VN" dirty="0" err="1">
                <a:solidFill>
                  <a:schemeClr val="bg1"/>
                </a:solidFill>
                <a:latin typeface="Times New Roman" panose="02020603050405020304" pitchFamily="18" charset="0"/>
                <a:cs typeface="Times New Roman" panose="02020603050405020304" pitchFamily="18" charset="0"/>
              </a:rPr>
              <a:t>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nhất</a:t>
            </a:r>
            <a:r>
              <a:rPr lang="vi-VN" dirty="0">
                <a:solidFill>
                  <a:schemeClr val="bg1"/>
                </a:solidFill>
                <a:latin typeface="Times New Roman" panose="02020603050405020304" pitchFamily="18" charset="0"/>
                <a:cs typeface="Times New Roman" panose="02020603050405020304" pitchFamily="18" charset="0"/>
              </a:rPr>
              <a:t> cho </a:t>
            </a:r>
            <a:r>
              <a:rPr lang="vi-VN" dirty="0" err="1">
                <a:solidFill>
                  <a:schemeClr val="bg1"/>
                </a:solidFill>
                <a:latin typeface="Times New Roman" panose="02020603050405020304" pitchFamily="18" charset="0"/>
                <a:cs typeface="Times New Roman" panose="02020603050405020304" pitchFamily="18" charset="0"/>
              </a:rPr>
              <a:t>vật</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sau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này</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21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7857C367-64CB-421B-8D8F-F08AF29BFE23}"/>
              </a:ext>
            </a:extLst>
          </p:cNvPr>
          <p:cNvSpPr>
            <a:spLocks/>
          </p:cNvSpPr>
          <p:nvPr/>
        </p:nvSpPr>
        <p:spPr bwMode="auto">
          <a:xfrm>
            <a:off x="-14592" y="-29356"/>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48C73ECD-B53C-4CAB-8782-800F3100DBD6}"/>
              </a:ext>
            </a:extLst>
          </p:cNvPr>
          <p:cNvSpPr>
            <a:spLocks/>
          </p:cNvSpPr>
          <p:nvPr/>
        </p:nvSpPr>
        <p:spPr bwMode="auto">
          <a:xfrm>
            <a:off x="6223000" y="1755404"/>
            <a:ext cx="5969000" cy="2221288"/>
          </a:xfrm>
          <a:custGeom>
            <a:avLst/>
            <a:gdLst>
              <a:gd name="connsiteX0" fmla="*/ 357144 w 5969000"/>
              <a:gd name="connsiteY0" fmla="*/ 222 h 2221288"/>
              <a:gd name="connsiteX1" fmla="*/ 441676 w 5969000"/>
              <a:gd name="connsiteY1" fmla="*/ 7008 h 2221288"/>
              <a:gd name="connsiteX2" fmla="*/ 2215864 w 5969000"/>
              <a:gd name="connsiteY2" fmla="*/ 1848514 h 2221288"/>
              <a:gd name="connsiteX3" fmla="*/ 5969000 w 5969000"/>
              <a:gd name="connsiteY3" fmla="*/ 1848514 h 2221288"/>
              <a:gd name="connsiteX4" fmla="*/ 5969000 w 5969000"/>
              <a:gd name="connsiteY4" fmla="*/ 2221288 h 2221288"/>
              <a:gd name="connsiteX5" fmla="*/ 5950799 w 5969000"/>
              <a:gd name="connsiteY5" fmla="*/ 2221288 h 2221288"/>
              <a:gd name="connsiteX6" fmla="*/ 2245808 w 5969000"/>
              <a:gd name="connsiteY6" fmla="*/ 2221288 h 2221288"/>
              <a:gd name="connsiteX7" fmla="*/ 1553351 w 5969000"/>
              <a:gd name="connsiteY7" fmla="*/ 2221288 h 2221288"/>
              <a:gd name="connsiteX8" fmla="*/ 1497206 w 5969000"/>
              <a:gd name="connsiteY8" fmla="*/ 2221288 h 2221288"/>
              <a:gd name="connsiteX9" fmla="*/ 1497206 w 5969000"/>
              <a:gd name="connsiteY9" fmla="*/ 2198922 h 2221288"/>
              <a:gd name="connsiteX10" fmla="*/ 299441 w 5969000"/>
              <a:gd name="connsiteY10" fmla="*/ 737646 h 2221288"/>
              <a:gd name="connsiteX11" fmla="*/ 0 w 5969000"/>
              <a:gd name="connsiteY11" fmla="*/ 376055 h 2221288"/>
              <a:gd name="connsiteX12" fmla="*/ 0 w 5969000"/>
              <a:gd name="connsiteY12" fmla="*/ 368599 h 2221288"/>
              <a:gd name="connsiteX13" fmla="*/ 357144 w 5969000"/>
              <a:gd name="connsiteY13" fmla="*/ 222 h 2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9000" h="2221288">
                <a:moveTo>
                  <a:pt x="357144" y="222"/>
                </a:moveTo>
                <a:cubicBezTo>
                  <a:pt x="384829" y="-739"/>
                  <a:pt x="413135" y="1416"/>
                  <a:pt x="441676" y="7008"/>
                </a:cubicBezTo>
                <a:cubicBezTo>
                  <a:pt x="1354971" y="189667"/>
                  <a:pt x="2069887" y="924033"/>
                  <a:pt x="2215864" y="1848514"/>
                </a:cubicBezTo>
                <a:lnTo>
                  <a:pt x="5969000" y="1848514"/>
                </a:lnTo>
                <a:lnTo>
                  <a:pt x="5969000" y="2221288"/>
                </a:lnTo>
                <a:lnTo>
                  <a:pt x="5950799" y="2221288"/>
                </a:lnTo>
                <a:cubicBezTo>
                  <a:pt x="5694220" y="2221288"/>
                  <a:pt x="4873170" y="2221288"/>
                  <a:pt x="2245808" y="2221288"/>
                </a:cubicBezTo>
                <a:cubicBezTo>
                  <a:pt x="2245808" y="2221288"/>
                  <a:pt x="2245808" y="2221288"/>
                  <a:pt x="1553351" y="2221288"/>
                </a:cubicBezTo>
                <a:cubicBezTo>
                  <a:pt x="1553351" y="2221288"/>
                  <a:pt x="1553351" y="2221288"/>
                  <a:pt x="1497206" y="2221288"/>
                </a:cubicBezTo>
                <a:cubicBezTo>
                  <a:pt x="1497206" y="2213833"/>
                  <a:pt x="1497206" y="2206377"/>
                  <a:pt x="1497206" y="2198922"/>
                </a:cubicBezTo>
                <a:cubicBezTo>
                  <a:pt x="1497206" y="1479467"/>
                  <a:pt x="984413" y="879300"/>
                  <a:pt x="299441" y="737646"/>
                </a:cubicBezTo>
                <a:cubicBezTo>
                  <a:pt x="127263" y="704096"/>
                  <a:pt x="0" y="554986"/>
                  <a:pt x="0" y="376055"/>
                </a:cubicBezTo>
                <a:cubicBezTo>
                  <a:pt x="0" y="376055"/>
                  <a:pt x="0" y="376055"/>
                  <a:pt x="0" y="368599"/>
                </a:cubicBezTo>
                <a:cubicBezTo>
                  <a:pt x="0" y="166369"/>
                  <a:pt x="163348" y="6950"/>
                  <a:pt x="357144" y="222"/>
                </a:cubicBezTo>
                <a:close/>
              </a:path>
            </a:pathLst>
          </a:custGeom>
          <a:solidFill>
            <a:srgbClr val="ABD0B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Freeform 7">
            <a:extLst>
              <a:ext uri="{FF2B5EF4-FFF2-40B4-BE49-F238E27FC236}">
                <a16:creationId xmlns:a16="http://schemas.microsoft.com/office/drawing/2014/main" id="{3CE45DCE-2657-4880-B376-78E3600FFD64}"/>
              </a:ext>
            </a:extLst>
          </p:cNvPr>
          <p:cNvSpPr>
            <a:spLocks/>
          </p:cNvSpPr>
          <p:nvPr/>
        </p:nvSpPr>
        <p:spPr bwMode="auto">
          <a:xfrm>
            <a:off x="3175" y="4141792"/>
            <a:ext cx="6070600" cy="2217738"/>
          </a:xfrm>
          <a:custGeom>
            <a:avLst/>
            <a:gdLst>
              <a:gd name="T0" fmla="*/ 1542 w 1622"/>
              <a:gd name="T1" fmla="*/ 386 h 595"/>
              <a:gd name="T2" fmla="*/ 1222 w 1622"/>
              <a:gd name="T3" fmla="*/ 0 h 595"/>
              <a:gd name="T4" fmla="*/ 1191 w 1622"/>
              <a:gd name="T5" fmla="*/ 0 h 595"/>
              <a:gd name="T6" fmla="*/ 1022 w 1622"/>
              <a:gd name="T7" fmla="*/ 0 h 595"/>
              <a:gd name="T8" fmla="*/ 0 w 1622"/>
              <a:gd name="T9" fmla="*/ 0 h 595"/>
              <a:gd name="T10" fmla="*/ 0 w 1622"/>
              <a:gd name="T11" fmla="*/ 100 h 595"/>
              <a:gd name="T12" fmla="*/ 1031 w 1622"/>
              <a:gd name="T13" fmla="*/ 100 h 595"/>
              <a:gd name="T14" fmla="*/ 1504 w 1622"/>
              <a:gd name="T15" fmla="*/ 583 h 595"/>
              <a:gd name="T16" fmla="*/ 1622 w 1622"/>
              <a:gd name="T17" fmla="*/ 485 h 595"/>
              <a:gd name="T18" fmla="*/ 1622 w 1622"/>
              <a:gd name="T19" fmla="*/ 483 h 595"/>
              <a:gd name="T20" fmla="*/ 1542 w 1622"/>
              <a:gd name="T21" fmla="*/ 3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2" h="595">
                <a:moveTo>
                  <a:pt x="1542" y="386"/>
                </a:moveTo>
                <a:cubicBezTo>
                  <a:pt x="1361" y="350"/>
                  <a:pt x="1224" y="191"/>
                  <a:pt x="1222" y="0"/>
                </a:cubicBezTo>
                <a:cubicBezTo>
                  <a:pt x="1191" y="0"/>
                  <a:pt x="1191" y="0"/>
                  <a:pt x="1191" y="0"/>
                </a:cubicBezTo>
                <a:cubicBezTo>
                  <a:pt x="1022" y="0"/>
                  <a:pt x="1022" y="0"/>
                  <a:pt x="1022" y="0"/>
                </a:cubicBezTo>
                <a:cubicBezTo>
                  <a:pt x="0" y="0"/>
                  <a:pt x="0" y="0"/>
                  <a:pt x="0" y="0"/>
                </a:cubicBezTo>
                <a:cubicBezTo>
                  <a:pt x="0" y="100"/>
                  <a:pt x="0" y="100"/>
                  <a:pt x="0" y="100"/>
                </a:cubicBezTo>
                <a:cubicBezTo>
                  <a:pt x="1031" y="100"/>
                  <a:pt x="1031" y="100"/>
                  <a:pt x="1031" y="100"/>
                </a:cubicBezTo>
                <a:cubicBezTo>
                  <a:pt x="1074" y="343"/>
                  <a:pt x="1263" y="535"/>
                  <a:pt x="1504" y="583"/>
                </a:cubicBezTo>
                <a:cubicBezTo>
                  <a:pt x="1565" y="595"/>
                  <a:pt x="1622" y="548"/>
                  <a:pt x="1622" y="485"/>
                </a:cubicBezTo>
                <a:cubicBezTo>
                  <a:pt x="1622" y="483"/>
                  <a:pt x="1622" y="483"/>
                  <a:pt x="1622" y="483"/>
                </a:cubicBezTo>
                <a:cubicBezTo>
                  <a:pt x="1622" y="436"/>
                  <a:pt x="1588" y="396"/>
                  <a:pt x="1542" y="386"/>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520C675D-9226-4BE8-AF08-A20B66EBE88C}"/>
              </a:ext>
            </a:extLst>
          </p:cNvPr>
          <p:cNvSpPr>
            <a:spLocks/>
          </p:cNvSpPr>
          <p:nvPr/>
        </p:nvSpPr>
        <p:spPr bwMode="auto">
          <a:xfrm>
            <a:off x="2232561" y="1717679"/>
            <a:ext cx="3841215" cy="2259013"/>
          </a:xfrm>
          <a:custGeom>
            <a:avLst/>
            <a:gdLst>
              <a:gd name="T0" fmla="*/ 907 w 1026"/>
              <a:gd name="T1" fmla="*/ 12 h 606"/>
              <a:gd name="T2" fmla="*/ 433 w 1026"/>
              <a:gd name="T3" fmla="*/ 506 h 606"/>
              <a:gd name="T4" fmla="*/ 50 w 1026"/>
              <a:gd name="T5" fmla="*/ 506 h 606"/>
              <a:gd name="T6" fmla="*/ 0 w 1026"/>
              <a:gd name="T7" fmla="*/ 556 h 606"/>
              <a:gd name="T8" fmla="*/ 50 w 1026"/>
              <a:gd name="T9" fmla="*/ 606 h 606"/>
              <a:gd name="T10" fmla="*/ 426 w 1026"/>
              <a:gd name="T11" fmla="*/ 606 h 606"/>
              <a:gd name="T12" fmla="*/ 595 w 1026"/>
              <a:gd name="T13" fmla="*/ 606 h 606"/>
              <a:gd name="T14" fmla="*/ 626 w 1026"/>
              <a:gd name="T15" fmla="*/ 606 h 606"/>
              <a:gd name="T16" fmla="*/ 626 w 1026"/>
              <a:gd name="T17" fmla="*/ 600 h 606"/>
              <a:gd name="T18" fmla="*/ 945 w 1026"/>
              <a:gd name="T19" fmla="*/ 208 h 606"/>
              <a:gd name="T20" fmla="*/ 1026 w 1026"/>
              <a:gd name="T21" fmla="*/ 111 h 606"/>
              <a:gd name="T22" fmla="*/ 1026 w 1026"/>
              <a:gd name="T23" fmla="*/ 109 h 606"/>
              <a:gd name="T24" fmla="*/ 907 w 1026"/>
              <a:gd name="T25" fmla="*/ 1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6" h="606">
                <a:moveTo>
                  <a:pt x="907" y="12"/>
                </a:moveTo>
                <a:cubicBezTo>
                  <a:pt x="663" y="61"/>
                  <a:pt x="472" y="258"/>
                  <a:pt x="433" y="506"/>
                </a:cubicBezTo>
                <a:cubicBezTo>
                  <a:pt x="50" y="506"/>
                  <a:pt x="50" y="506"/>
                  <a:pt x="50" y="506"/>
                </a:cubicBezTo>
                <a:cubicBezTo>
                  <a:pt x="22" y="506"/>
                  <a:pt x="0" y="528"/>
                  <a:pt x="0" y="556"/>
                </a:cubicBezTo>
                <a:cubicBezTo>
                  <a:pt x="0" y="584"/>
                  <a:pt x="22" y="606"/>
                  <a:pt x="50" y="606"/>
                </a:cubicBezTo>
                <a:cubicBezTo>
                  <a:pt x="426" y="606"/>
                  <a:pt x="426" y="606"/>
                  <a:pt x="426" y="606"/>
                </a:cubicBezTo>
                <a:cubicBezTo>
                  <a:pt x="595" y="606"/>
                  <a:pt x="595" y="606"/>
                  <a:pt x="595" y="606"/>
                </a:cubicBezTo>
                <a:cubicBezTo>
                  <a:pt x="626" y="606"/>
                  <a:pt x="626" y="606"/>
                  <a:pt x="626" y="606"/>
                </a:cubicBezTo>
                <a:cubicBezTo>
                  <a:pt x="626" y="604"/>
                  <a:pt x="626" y="602"/>
                  <a:pt x="626" y="600"/>
                </a:cubicBezTo>
                <a:cubicBezTo>
                  <a:pt x="626" y="407"/>
                  <a:pt x="763" y="246"/>
                  <a:pt x="945" y="208"/>
                </a:cubicBezTo>
                <a:cubicBezTo>
                  <a:pt x="992" y="199"/>
                  <a:pt x="1026" y="159"/>
                  <a:pt x="1026" y="111"/>
                </a:cubicBezTo>
                <a:cubicBezTo>
                  <a:pt x="1026" y="109"/>
                  <a:pt x="1026" y="109"/>
                  <a:pt x="1026" y="109"/>
                </a:cubicBezTo>
                <a:cubicBezTo>
                  <a:pt x="1026" y="47"/>
                  <a:pt x="969" y="0"/>
                  <a:pt x="907" y="12"/>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70D2FF55-ED4E-49BF-86E0-4671FB4125AE}"/>
              </a:ext>
            </a:extLst>
          </p:cNvPr>
          <p:cNvSpPr>
            <a:spLocks/>
          </p:cNvSpPr>
          <p:nvPr/>
        </p:nvSpPr>
        <p:spPr bwMode="auto">
          <a:xfrm>
            <a:off x="6223000" y="4141792"/>
            <a:ext cx="3810000" cy="2217738"/>
          </a:xfrm>
          <a:custGeom>
            <a:avLst/>
            <a:gdLst>
              <a:gd name="T0" fmla="*/ 968 w 1018"/>
              <a:gd name="T1" fmla="*/ 0 h 595"/>
              <a:gd name="T2" fmla="*/ 600 w 1018"/>
              <a:gd name="T3" fmla="*/ 0 h 595"/>
              <a:gd name="T4" fmla="*/ 423 w 1018"/>
              <a:gd name="T5" fmla="*/ 0 h 595"/>
              <a:gd name="T6" fmla="*/ 400 w 1018"/>
              <a:gd name="T7" fmla="*/ 0 h 595"/>
              <a:gd name="T8" fmla="*/ 80 w 1018"/>
              <a:gd name="T9" fmla="*/ 386 h 595"/>
              <a:gd name="T10" fmla="*/ 0 w 1018"/>
              <a:gd name="T11" fmla="*/ 483 h 595"/>
              <a:gd name="T12" fmla="*/ 0 w 1018"/>
              <a:gd name="T13" fmla="*/ 485 h 595"/>
              <a:gd name="T14" fmla="*/ 118 w 1018"/>
              <a:gd name="T15" fmla="*/ 583 h 595"/>
              <a:gd name="T16" fmla="*/ 590 w 1018"/>
              <a:gd name="T17" fmla="*/ 100 h 595"/>
              <a:gd name="T18" fmla="*/ 968 w 1018"/>
              <a:gd name="T19" fmla="*/ 100 h 595"/>
              <a:gd name="T20" fmla="*/ 1018 w 1018"/>
              <a:gd name="T21" fmla="*/ 50 h 595"/>
              <a:gd name="T22" fmla="*/ 968 w 1018"/>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8" h="595">
                <a:moveTo>
                  <a:pt x="968" y="0"/>
                </a:moveTo>
                <a:cubicBezTo>
                  <a:pt x="600" y="0"/>
                  <a:pt x="600" y="0"/>
                  <a:pt x="600" y="0"/>
                </a:cubicBezTo>
                <a:cubicBezTo>
                  <a:pt x="423" y="0"/>
                  <a:pt x="423" y="0"/>
                  <a:pt x="423" y="0"/>
                </a:cubicBezTo>
                <a:cubicBezTo>
                  <a:pt x="400" y="0"/>
                  <a:pt x="400" y="0"/>
                  <a:pt x="400" y="0"/>
                </a:cubicBezTo>
                <a:cubicBezTo>
                  <a:pt x="397" y="191"/>
                  <a:pt x="261" y="350"/>
                  <a:pt x="80" y="386"/>
                </a:cubicBezTo>
                <a:cubicBezTo>
                  <a:pt x="33" y="396"/>
                  <a:pt x="0" y="436"/>
                  <a:pt x="0" y="483"/>
                </a:cubicBezTo>
                <a:cubicBezTo>
                  <a:pt x="0" y="485"/>
                  <a:pt x="0" y="485"/>
                  <a:pt x="0" y="485"/>
                </a:cubicBezTo>
                <a:cubicBezTo>
                  <a:pt x="0" y="548"/>
                  <a:pt x="57" y="595"/>
                  <a:pt x="118" y="583"/>
                </a:cubicBezTo>
                <a:cubicBezTo>
                  <a:pt x="359" y="535"/>
                  <a:pt x="547" y="343"/>
                  <a:pt x="590" y="100"/>
                </a:cubicBezTo>
                <a:cubicBezTo>
                  <a:pt x="968" y="100"/>
                  <a:pt x="968" y="100"/>
                  <a:pt x="968" y="100"/>
                </a:cubicBezTo>
                <a:cubicBezTo>
                  <a:pt x="996" y="100"/>
                  <a:pt x="1018" y="78"/>
                  <a:pt x="1018" y="50"/>
                </a:cubicBezTo>
                <a:cubicBezTo>
                  <a:pt x="1018" y="22"/>
                  <a:pt x="996" y="0"/>
                  <a:pt x="968" y="0"/>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Text Placeholder 6">
            <a:extLst>
              <a:ext uri="{FF2B5EF4-FFF2-40B4-BE49-F238E27FC236}">
                <a16:creationId xmlns:a16="http://schemas.microsoft.com/office/drawing/2014/main" id="{EE9FAD45-CF4B-46A5-9756-11719296E46B}"/>
              </a:ext>
            </a:extLst>
          </p:cNvPr>
          <p:cNvSpPr txBox="1">
            <a:spLocks/>
          </p:cNvSpPr>
          <p:nvPr/>
        </p:nvSpPr>
        <p:spPr>
          <a:xfrm>
            <a:off x="817015" y="4929044"/>
            <a:ext cx="3200093" cy="18093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sz="1800" dirty="0" err="1">
                <a:latin typeface="Times New Roman" panose="02020603050405020304" pitchFamily="18" charset="0"/>
                <a:cs typeface="Times New Roman" panose="02020603050405020304" pitchFamily="18" charset="0"/>
              </a:rPr>
              <a:t>Tuy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thểhoặc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endParaRPr lang="en-US" sz="1800" dirty="0">
              <a:solidFill>
                <a:srgbClr val="747F83"/>
              </a:solidFill>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6DE212D0-9BE1-4252-9746-409E33660DB8}"/>
              </a:ext>
            </a:extLst>
          </p:cNvPr>
          <p:cNvSpPr txBox="1"/>
          <p:nvPr/>
        </p:nvSpPr>
        <p:spPr>
          <a:xfrm>
            <a:off x="2988596" y="271196"/>
            <a:ext cx="6218904" cy="707886"/>
          </a:xfrm>
          <a:prstGeom prst="rect">
            <a:avLst/>
          </a:prstGeom>
          <a:noFill/>
        </p:spPr>
        <p:txBody>
          <a:bodyPr wrap="square" rtlCol="0">
            <a:spAutoFit/>
          </a:bodyPr>
          <a:lstStyle/>
          <a:p>
            <a:pPr algn="ctr"/>
            <a:r>
              <a:rPr lang="en-US" sz="40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duy</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vật</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trước</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dirty="0" err="1">
                <a:solidFill>
                  <a:schemeClr val="tx1">
                    <a:lumMod val="95000"/>
                    <a:lumOff val="5000"/>
                  </a:schemeClr>
                </a:solidFill>
                <a:latin typeface="Times New Roman" panose="02020603050405020304" pitchFamily="18" charset="0"/>
                <a:cs typeface="Times New Roman" panose="02020603050405020304" pitchFamily="18" charset="0"/>
              </a:rPr>
              <a:t>Mác</a:t>
            </a:r>
            <a:r>
              <a:rPr lang="en-US" sz="400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4000"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2DE083C2-0D47-4D88-BF59-3CB07FA496A0}"/>
              </a:ext>
            </a:extLst>
          </p:cNvPr>
          <p:cNvCxnSpPr>
            <a:cxnSpLocks/>
          </p:cNvCxnSpPr>
          <p:nvPr/>
        </p:nvCxnSpPr>
        <p:spPr>
          <a:xfrm>
            <a:off x="3701981" y="1164761"/>
            <a:ext cx="4788039" cy="0"/>
          </a:xfrm>
          <a:prstGeom prst="line">
            <a:avLst/>
          </a:prstGeom>
          <a:ln w="38100">
            <a:solidFill>
              <a:srgbClr val="B6676B"/>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017896CE-194B-4B3F-8456-773273160F30}"/>
              </a:ext>
            </a:extLst>
          </p:cNvPr>
          <p:cNvSpPr txBox="1">
            <a:spLocks/>
          </p:cNvSpPr>
          <p:nvPr/>
        </p:nvSpPr>
        <p:spPr>
          <a:xfrm>
            <a:off x="397453" y="2114138"/>
            <a:ext cx="3523097" cy="1466094"/>
          </a:xfrm>
          <a:prstGeom prst="rect">
            <a:avLst/>
          </a:prstGeom>
          <a:noFill/>
          <a:ln>
            <a:noFill/>
          </a:ln>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tâm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tâm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lõi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endParaRPr lang="en-US" sz="1800" dirty="0">
              <a:solidFill>
                <a:srgbClr val="B6676B"/>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 name="Text Placeholder 7">
            <a:extLst>
              <a:ext uri="{FF2B5EF4-FFF2-40B4-BE49-F238E27FC236}">
                <a16:creationId xmlns:a16="http://schemas.microsoft.com/office/drawing/2014/main" id="{A5AF6711-5E40-41B9-ACF5-3361D87A2E68}"/>
              </a:ext>
            </a:extLst>
          </p:cNvPr>
          <p:cNvSpPr txBox="1">
            <a:spLocks/>
          </p:cNvSpPr>
          <p:nvPr/>
        </p:nvSpPr>
        <p:spPr>
          <a:xfrm>
            <a:off x="8490020" y="2046198"/>
            <a:ext cx="3273988" cy="89721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1800" dirty="0" err="1">
                <a:latin typeface="Times New Roman" panose="02020603050405020304" pitchFamily="18" charset="0"/>
                <a:cs typeface="Times New Roman" panose="02020603050405020304" pitchFamily="18" charset="0"/>
              </a:rPr>
              <a:t>Họ</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đưa</a:t>
            </a:r>
            <a:r>
              <a:rPr lang="en-US" sz="1800" dirty="0">
                <a:latin typeface="Times New Roman" panose="02020603050405020304" pitchFamily="18" charset="0"/>
                <a:cs typeface="Times New Roman" panose="02020603050405020304" pitchFamily="18" charset="0"/>
              </a:rPr>
              <a:t> ra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góp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trọng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lịch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endParaRPr lang="en-US" sz="1800" dirty="0">
              <a:solidFill>
                <a:srgbClr val="B6676B"/>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Hình chữ nhật 1">
            <a:extLst>
              <a:ext uri="{FF2B5EF4-FFF2-40B4-BE49-F238E27FC236}">
                <a16:creationId xmlns:a16="http://schemas.microsoft.com/office/drawing/2014/main" id="{F40E3E3A-3DCF-492A-8AC4-FA6C60293644}"/>
              </a:ext>
            </a:extLst>
          </p:cNvPr>
          <p:cNvSpPr/>
          <p:nvPr/>
        </p:nvSpPr>
        <p:spPr>
          <a:xfrm>
            <a:off x="8490020" y="4801300"/>
            <a:ext cx="3504058" cy="1200329"/>
          </a:xfrm>
          <a:prstGeom prst="rect">
            <a:avLst/>
          </a:prstGeom>
        </p:spPr>
        <p:txBody>
          <a:bodyPr wrap="square">
            <a:spAutoFit/>
          </a:bodyPr>
          <a:lstStyle/>
          <a:p>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thấy</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tồn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gắn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liền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chỉra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biểu</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đời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xã</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hội</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7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0" grpId="0" animBg="1"/>
      <p:bldP spid="11" grpId="0" animBg="1"/>
      <p:bldP spid="16" grpId="0"/>
      <p:bldP spid="20" grpId="0"/>
      <p:bldP spid="2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
            <a:extLst>
              <a:ext uri="{FF2B5EF4-FFF2-40B4-BE49-F238E27FC236}">
                <a16:creationId xmlns:a16="http://schemas.microsoft.com/office/drawing/2014/main" id="{8E138F92-2069-4A97-BEFB-0D9330552B61}"/>
              </a:ext>
            </a:extLst>
          </p:cNvPr>
          <p:cNvSpPr>
            <a:spLocks/>
          </p:cNvSpPr>
          <p:nvPr/>
        </p:nvSpPr>
        <p:spPr bwMode="auto">
          <a:xfrm flipH="1">
            <a:off x="-1" y="-29356"/>
            <a:ext cx="12192000" cy="1501465"/>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Freeform 6">
            <a:extLst>
              <a:ext uri="{FF2B5EF4-FFF2-40B4-BE49-F238E27FC236}">
                <a16:creationId xmlns:a16="http://schemas.microsoft.com/office/drawing/2014/main" id="{574D7C97-9B57-4952-A4A9-4DBE11EF1D86}"/>
              </a:ext>
            </a:extLst>
          </p:cNvPr>
          <p:cNvSpPr>
            <a:spLocks/>
          </p:cNvSpPr>
          <p:nvPr/>
        </p:nvSpPr>
        <p:spPr bwMode="auto">
          <a:xfrm rot="5400000">
            <a:off x="1699132" y="2235305"/>
            <a:ext cx="1530680" cy="1645481"/>
          </a:xfrm>
          <a:custGeom>
            <a:avLst/>
            <a:gdLst>
              <a:gd name="T0" fmla="*/ 847 w 847"/>
              <a:gd name="T1" fmla="*/ 116 h 916"/>
              <a:gd name="T2" fmla="*/ 847 w 847"/>
              <a:gd name="T3" fmla="*/ 916 h 916"/>
              <a:gd name="T4" fmla="*/ 0 w 847"/>
              <a:gd name="T5" fmla="*/ 566 h 916"/>
              <a:gd name="T6" fmla="*/ 566 w 847"/>
              <a:gd name="T7" fmla="*/ 0 h 916"/>
              <a:gd name="T8" fmla="*/ 847 w 847"/>
              <a:gd name="T9" fmla="*/ 116 h 916"/>
            </a:gdLst>
            <a:ahLst/>
            <a:cxnLst>
              <a:cxn ang="0">
                <a:pos x="T0" y="T1"/>
              </a:cxn>
              <a:cxn ang="0">
                <a:pos x="T2" y="T3"/>
              </a:cxn>
              <a:cxn ang="0">
                <a:pos x="T4" y="T5"/>
              </a:cxn>
              <a:cxn ang="0">
                <a:pos x="T6" y="T7"/>
              </a:cxn>
              <a:cxn ang="0">
                <a:pos x="T8" y="T9"/>
              </a:cxn>
            </a:cxnLst>
            <a:rect l="0" t="0" r="r" b="b"/>
            <a:pathLst>
              <a:path w="847" h="916">
                <a:moveTo>
                  <a:pt x="847" y="116"/>
                </a:moveTo>
                <a:cubicBezTo>
                  <a:pt x="847" y="916"/>
                  <a:pt x="847" y="916"/>
                  <a:pt x="847" y="916"/>
                </a:cubicBezTo>
                <a:cubicBezTo>
                  <a:pt x="516" y="916"/>
                  <a:pt x="217" y="782"/>
                  <a:pt x="0" y="566"/>
                </a:cubicBezTo>
                <a:cubicBezTo>
                  <a:pt x="566" y="0"/>
                  <a:pt x="566" y="0"/>
                  <a:pt x="566" y="0"/>
                </a:cubicBezTo>
                <a:cubicBezTo>
                  <a:pt x="638" y="72"/>
                  <a:pt x="737" y="116"/>
                  <a:pt x="847" y="116"/>
                </a:cubicBezTo>
                <a:close/>
              </a:path>
            </a:pathLst>
          </a:custGeom>
          <a:solidFill>
            <a:srgbClr val="ABD0BF"/>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7">
            <a:extLst>
              <a:ext uri="{FF2B5EF4-FFF2-40B4-BE49-F238E27FC236}">
                <a16:creationId xmlns:a16="http://schemas.microsoft.com/office/drawing/2014/main" id="{6FD51EC7-2D66-486F-93BA-23B01674BE16}"/>
              </a:ext>
            </a:extLst>
          </p:cNvPr>
          <p:cNvSpPr>
            <a:spLocks/>
          </p:cNvSpPr>
          <p:nvPr/>
        </p:nvSpPr>
        <p:spPr bwMode="auto">
          <a:xfrm rot="5400000">
            <a:off x="2244272" y="1686438"/>
            <a:ext cx="1654656" cy="1517866"/>
          </a:xfrm>
          <a:custGeom>
            <a:avLst/>
            <a:gdLst>
              <a:gd name="T0" fmla="*/ 916 w 916"/>
              <a:gd name="T1" fmla="*/ 279 h 845"/>
              <a:gd name="T2" fmla="*/ 350 w 916"/>
              <a:gd name="T3" fmla="*/ 845 h 845"/>
              <a:gd name="T4" fmla="*/ 0 w 916"/>
              <a:gd name="T5" fmla="*/ 0 h 845"/>
              <a:gd name="T6" fmla="*/ 800 w 916"/>
              <a:gd name="T7" fmla="*/ 0 h 845"/>
              <a:gd name="T8" fmla="*/ 916 w 916"/>
              <a:gd name="T9" fmla="*/ 279 h 845"/>
            </a:gdLst>
            <a:ahLst/>
            <a:cxnLst>
              <a:cxn ang="0">
                <a:pos x="T0" y="T1"/>
              </a:cxn>
              <a:cxn ang="0">
                <a:pos x="T2" y="T3"/>
              </a:cxn>
              <a:cxn ang="0">
                <a:pos x="T4" y="T5"/>
              </a:cxn>
              <a:cxn ang="0">
                <a:pos x="T6" y="T7"/>
              </a:cxn>
              <a:cxn ang="0">
                <a:pos x="T8" y="T9"/>
              </a:cxn>
            </a:cxnLst>
            <a:rect l="0" t="0" r="r" b="b"/>
            <a:pathLst>
              <a:path w="916" h="845">
                <a:moveTo>
                  <a:pt x="916" y="279"/>
                </a:moveTo>
                <a:cubicBezTo>
                  <a:pt x="350" y="845"/>
                  <a:pt x="350" y="845"/>
                  <a:pt x="350" y="845"/>
                </a:cubicBezTo>
                <a:cubicBezTo>
                  <a:pt x="134" y="628"/>
                  <a:pt x="1" y="330"/>
                  <a:pt x="0" y="0"/>
                </a:cubicBezTo>
                <a:cubicBezTo>
                  <a:pt x="800" y="0"/>
                  <a:pt x="800" y="0"/>
                  <a:pt x="800" y="0"/>
                </a:cubicBezTo>
                <a:cubicBezTo>
                  <a:pt x="801" y="109"/>
                  <a:pt x="845" y="208"/>
                  <a:pt x="916" y="279"/>
                </a:cubicBez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8">
            <a:extLst>
              <a:ext uri="{FF2B5EF4-FFF2-40B4-BE49-F238E27FC236}">
                <a16:creationId xmlns:a16="http://schemas.microsoft.com/office/drawing/2014/main" id="{5D420993-6886-48A2-B979-861EF2C7763B}"/>
              </a:ext>
            </a:extLst>
          </p:cNvPr>
          <p:cNvSpPr>
            <a:spLocks/>
          </p:cNvSpPr>
          <p:nvPr/>
        </p:nvSpPr>
        <p:spPr bwMode="auto">
          <a:xfrm rot="5400000">
            <a:off x="3818487" y="1686438"/>
            <a:ext cx="1654656" cy="1517866"/>
          </a:xfrm>
          <a:custGeom>
            <a:avLst/>
            <a:gdLst>
              <a:gd name="T0" fmla="*/ 916 w 916"/>
              <a:gd name="T1" fmla="*/ 566 h 845"/>
              <a:gd name="T2" fmla="*/ 800 w 916"/>
              <a:gd name="T3" fmla="*/ 845 h 845"/>
              <a:gd name="T4" fmla="*/ 0 w 916"/>
              <a:gd name="T5" fmla="*/ 845 h 845"/>
              <a:gd name="T6" fmla="*/ 350 w 916"/>
              <a:gd name="T7" fmla="*/ 0 h 845"/>
              <a:gd name="T8" fmla="*/ 916 w 916"/>
              <a:gd name="T9" fmla="*/ 566 h 845"/>
            </a:gdLst>
            <a:ahLst/>
            <a:cxnLst>
              <a:cxn ang="0">
                <a:pos x="T0" y="T1"/>
              </a:cxn>
              <a:cxn ang="0">
                <a:pos x="T2" y="T3"/>
              </a:cxn>
              <a:cxn ang="0">
                <a:pos x="T4" y="T5"/>
              </a:cxn>
              <a:cxn ang="0">
                <a:pos x="T6" y="T7"/>
              </a:cxn>
              <a:cxn ang="0">
                <a:pos x="T8" y="T9"/>
              </a:cxn>
            </a:cxnLst>
            <a:rect l="0" t="0" r="r" b="b"/>
            <a:pathLst>
              <a:path w="916" h="845">
                <a:moveTo>
                  <a:pt x="916" y="566"/>
                </a:moveTo>
                <a:cubicBezTo>
                  <a:pt x="845" y="637"/>
                  <a:pt x="801" y="736"/>
                  <a:pt x="800" y="845"/>
                </a:cubicBezTo>
                <a:cubicBezTo>
                  <a:pt x="0" y="845"/>
                  <a:pt x="0" y="845"/>
                  <a:pt x="0" y="845"/>
                </a:cubicBezTo>
                <a:cubicBezTo>
                  <a:pt x="1" y="515"/>
                  <a:pt x="134" y="217"/>
                  <a:pt x="350" y="0"/>
                </a:cubicBezTo>
                <a:lnTo>
                  <a:pt x="916" y="566"/>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9">
            <a:extLst>
              <a:ext uri="{FF2B5EF4-FFF2-40B4-BE49-F238E27FC236}">
                <a16:creationId xmlns:a16="http://schemas.microsoft.com/office/drawing/2014/main" id="{0466E40E-6CDD-41EB-8616-6DC3157ECDCE}"/>
              </a:ext>
            </a:extLst>
          </p:cNvPr>
          <p:cNvSpPr>
            <a:spLocks/>
          </p:cNvSpPr>
          <p:nvPr/>
        </p:nvSpPr>
        <p:spPr bwMode="auto">
          <a:xfrm rot="5400000">
            <a:off x="4486614" y="2234692"/>
            <a:ext cx="1530680" cy="1646707"/>
          </a:xfrm>
          <a:custGeom>
            <a:avLst/>
            <a:gdLst>
              <a:gd name="T0" fmla="*/ 847 w 847"/>
              <a:gd name="T1" fmla="*/ 0 h 916"/>
              <a:gd name="T2" fmla="*/ 847 w 847"/>
              <a:gd name="T3" fmla="*/ 800 h 916"/>
              <a:gd name="T4" fmla="*/ 566 w 847"/>
              <a:gd name="T5" fmla="*/ 916 h 916"/>
              <a:gd name="T6" fmla="*/ 0 w 847"/>
              <a:gd name="T7" fmla="*/ 350 h 916"/>
              <a:gd name="T8" fmla="*/ 847 w 847"/>
              <a:gd name="T9" fmla="*/ 0 h 916"/>
            </a:gdLst>
            <a:ahLst/>
            <a:cxnLst>
              <a:cxn ang="0">
                <a:pos x="T0" y="T1"/>
              </a:cxn>
              <a:cxn ang="0">
                <a:pos x="T2" y="T3"/>
              </a:cxn>
              <a:cxn ang="0">
                <a:pos x="T4" y="T5"/>
              </a:cxn>
              <a:cxn ang="0">
                <a:pos x="T6" y="T7"/>
              </a:cxn>
              <a:cxn ang="0">
                <a:pos x="T8" y="T9"/>
              </a:cxn>
            </a:cxnLst>
            <a:rect l="0" t="0" r="r" b="b"/>
            <a:pathLst>
              <a:path w="847" h="916">
                <a:moveTo>
                  <a:pt x="847" y="0"/>
                </a:moveTo>
                <a:cubicBezTo>
                  <a:pt x="847" y="800"/>
                  <a:pt x="847" y="800"/>
                  <a:pt x="847" y="800"/>
                </a:cubicBezTo>
                <a:cubicBezTo>
                  <a:pt x="737" y="800"/>
                  <a:pt x="638" y="844"/>
                  <a:pt x="566" y="916"/>
                </a:cubicBezTo>
                <a:cubicBezTo>
                  <a:pt x="0" y="350"/>
                  <a:pt x="0" y="350"/>
                  <a:pt x="0" y="350"/>
                </a:cubicBezTo>
                <a:cubicBezTo>
                  <a:pt x="217" y="134"/>
                  <a:pt x="516" y="0"/>
                  <a:pt x="847" y="0"/>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2C9B413-AE19-4026-B35C-C48C0A04EDE7}"/>
              </a:ext>
            </a:extLst>
          </p:cNvPr>
          <p:cNvSpPr>
            <a:spLocks/>
          </p:cNvSpPr>
          <p:nvPr/>
        </p:nvSpPr>
        <p:spPr bwMode="auto">
          <a:xfrm rot="16200000">
            <a:off x="7500864" y="3828271"/>
            <a:ext cx="1530680" cy="1645481"/>
          </a:xfrm>
          <a:custGeom>
            <a:avLst/>
            <a:gdLst>
              <a:gd name="T0" fmla="*/ 847 w 847"/>
              <a:gd name="T1" fmla="*/ 116 h 916"/>
              <a:gd name="T2" fmla="*/ 847 w 847"/>
              <a:gd name="T3" fmla="*/ 916 h 916"/>
              <a:gd name="T4" fmla="*/ 0 w 847"/>
              <a:gd name="T5" fmla="*/ 566 h 916"/>
              <a:gd name="T6" fmla="*/ 566 w 847"/>
              <a:gd name="T7" fmla="*/ 0 h 916"/>
              <a:gd name="T8" fmla="*/ 847 w 847"/>
              <a:gd name="T9" fmla="*/ 116 h 916"/>
            </a:gdLst>
            <a:ahLst/>
            <a:cxnLst>
              <a:cxn ang="0">
                <a:pos x="T0" y="T1"/>
              </a:cxn>
              <a:cxn ang="0">
                <a:pos x="T2" y="T3"/>
              </a:cxn>
              <a:cxn ang="0">
                <a:pos x="T4" y="T5"/>
              </a:cxn>
              <a:cxn ang="0">
                <a:pos x="T6" y="T7"/>
              </a:cxn>
              <a:cxn ang="0">
                <a:pos x="T8" y="T9"/>
              </a:cxn>
            </a:cxnLst>
            <a:rect l="0" t="0" r="r" b="b"/>
            <a:pathLst>
              <a:path w="847" h="916">
                <a:moveTo>
                  <a:pt x="847" y="116"/>
                </a:moveTo>
                <a:cubicBezTo>
                  <a:pt x="847" y="916"/>
                  <a:pt x="847" y="916"/>
                  <a:pt x="847" y="916"/>
                </a:cubicBezTo>
                <a:cubicBezTo>
                  <a:pt x="516" y="916"/>
                  <a:pt x="217" y="782"/>
                  <a:pt x="0" y="566"/>
                </a:cubicBezTo>
                <a:cubicBezTo>
                  <a:pt x="566" y="0"/>
                  <a:pt x="566" y="0"/>
                  <a:pt x="566" y="0"/>
                </a:cubicBezTo>
                <a:cubicBezTo>
                  <a:pt x="638" y="72"/>
                  <a:pt x="737" y="116"/>
                  <a:pt x="847" y="116"/>
                </a:cubicBez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39C81F4C-557C-41BB-9415-4E9E95AD16A8}"/>
              </a:ext>
            </a:extLst>
          </p:cNvPr>
          <p:cNvSpPr>
            <a:spLocks/>
          </p:cNvSpPr>
          <p:nvPr/>
        </p:nvSpPr>
        <p:spPr bwMode="auto">
          <a:xfrm rot="16200000">
            <a:off x="6833350" y="4503240"/>
            <a:ext cx="1654656" cy="1517866"/>
          </a:xfrm>
          <a:custGeom>
            <a:avLst/>
            <a:gdLst>
              <a:gd name="T0" fmla="*/ 916 w 916"/>
              <a:gd name="T1" fmla="*/ 279 h 845"/>
              <a:gd name="T2" fmla="*/ 350 w 916"/>
              <a:gd name="T3" fmla="*/ 845 h 845"/>
              <a:gd name="T4" fmla="*/ 0 w 916"/>
              <a:gd name="T5" fmla="*/ 0 h 845"/>
              <a:gd name="T6" fmla="*/ 800 w 916"/>
              <a:gd name="T7" fmla="*/ 0 h 845"/>
              <a:gd name="T8" fmla="*/ 916 w 916"/>
              <a:gd name="T9" fmla="*/ 279 h 845"/>
            </a:gdLst>
            <a:ahLst/>
            <a:cxnLst>
              <a:cxn ang="0">
                <a:pos x="T0" y="T1"/>
              </a:cxn>
              <a:cxn ang="0">
                <a:pos x="T2" y="T3"/>
              </a:cxn>
              <a:cxn ang="0">
                <a:pos x="T4" y="T5"/>
              </a:cxn>
              <a:cxn ang="0">
                <a:pos x="T6" y="T7"/>
              </a:cxn>
              <a:cxn ang="0">
                <a:pos x="T8" y="T9"/>
              </a:cxn>
            </a:cxnLst>
            <a:rect l="0" t="0" r="r" b="b"/>
            <a:pathLst>
              <a:path w="916" h="845">
                <a:moveTo>
                  <a:pt x="916" y="279"/>
                </a:moveTo>
                <a:cubicBezTo>
                  <a:pt x="350" y="845"/>
                  <a:pt x="350" y="845"/>
                  <a:pt x="350" y="845"/>
                </a:cubicBezTo>
                <a:cubicBezTo>
                  <a:pt x="134" y="628"/>
                  <a:pt x="1" y="330"/>
                  <a:pt x="0" y="0"/>
                </a:cubicBezTo>
                <a:cubicBezTo>
                  <a:pt x="800" y="0"/>
                  <a:pt x="800" y="0"/>
                  <a:pt x="800" y="0"/>
                </a:cubicBezTo>
                <a:cubicBezTo>
                  <a:pt x="801" y="109"/>
                  <a:pt x="845" y="208"/>
                  <a:pt x="916" y="279"/>
                </a:cubicBez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F047294-ED84-456C-BA86-37841AB2477D}"/>
              </a:ext>
            </a:extLst>
          </p:cNvPr>
          <p:cNvSpPr>
            <a:spLocks/>
          </p:cNvSpPr>
          <p:nvPr/>
        </p:nvSpPr>
        <p:spPr bwMode="auto">
          <a:xfrm rot="16200000">
            <a:off x="5259135" y="4503240"/>
            <a:ext cx="1654656" cy="1517866"/>
          </a:xfrm>
          <a:custGeom>
            <a:avLst/>
            <a:gdLst>
              <a:gd name="T0" fmla="*/ 916 w 916"/>
              <a:gd name="T1" fmla="*/ 566 h 845"/>
              <a:gd name="T2" fmla="*/ 800 w 916"/>
              <a:gd name="T3" fmla="*/ 845 h 845"/>
              <a:gd name="T4" fmla="*/ 0 w 916"/>
              <a:gd name="T5" fmla="*/ 845 h 845"/>
              <a:gd name="T6" fmla="*/ 350 w 916"/>
              <a:gd name="T7" fmla="*/ 0 h 845"/>
              <a:gd name="T8" fmla="*/ 916 w 916"/>
              <a:gd name="T9" fmla="*/ 566 h 845"/>
            </a:gdLst>
            <a:ahLst/>
            <a:cxnLst>
              <a:cxn ang="0">
                <a:pos x="T0" y="T1"/>
              </a:cxn>
              <a:cxn ang="0">
                <a:pos x="T2" y="T3"/>
              </a:cxn>
              <a:cxn ang="0">
                <a:pos x="T4" y="T5"/>
              </a:cxn>
              <a:cxn ang="0">
                <a:pos x="T6" y="T7"/>
              </a:cxn>
              <a:cxn ang="0">
                <a:pos x="T8" y="T9"/>
              </a:cxn>
            </a:cxnLst>
            <a:rect l="0" t="0" r="r" b="b"/>
            <a:pathLst>
              <a:path w="916" h="845">
                <a:moveTo>
                  <a:pt x="916" y="566"/>
                </a:moveTo>
                <a:cubicBezTo>
                  <a:pt x="845" y="637"/>
                  <a:pt x="801" y="736"/>
                  <a:pt x="800" y="845"/>
                </a:cubicBezTo>
                <a:cubicBezTo>
                  <a:pt x="0" y="845"/>
                  <a:pt x="0" y="845"/>
                  <a:pt x="0" y="845"/>
                </a:cubicBezTo>
                <a:cubicBezTo>
                  <a:pt x="1" y="515"/>
                  <a:pt x="134" y="217"/>
                  <a:pt x="350" y="0"/>
                </a:cubicBezTo>
                <a:lnTo>
                  <a:pt x="916" y="566"/>
                </a:lnTo>
                <a:close/>
              </a:path>
            </a:pathLst>
          </a:custGeom>
          <a:solidFill>
            <a:srgbClr val="B6AF9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7F0B2AE2-1C85-40C7-BA5A-B2F468DC663B}"/>
              </a:ext>
            </a:extLst>
          </p:cNvPr>
          <p:cNvSpPr>
            <a:spLocks/>
          </p:cNvSpPr>
          <p:nvPr/>
        </p:nvSpPr>
        <p:spPr bwMode="auto">
          <a:xfrm rot="16200000">
            <a:off x="4713366" y="3827658"/>
            <a:ext cx="1530680" cy="1646707"/>
          </a:xfrm>
          <a:custGeom>
            <a:avLst/>
            <a:gdLst>
              <a:gd name="T0" fmla="*/ 847 w 847"/>
              <a:gd name="T1" fmla="*/ 0 h 916"/>
              <a:gd name="T2" fmla="*/ 847 w 847"/>
              <a:gd name="T3" fmla="*/ 800 h 916"/>
              <a:gd name="T4" fmla="*/ 566 w 847"/>
              <a:gd name="T5" fmla="*/ 916 h 916"/>
              <a:gd name="T6" fmla="*/ 0 w 847"/>
              <a:gd name="T7" fmla="*/ 350 h 916"/>
              <a:gd name="T8" fmla="*/ 847 w 847"/>
              <a:gd name="T9" fmla="*/ 0 h 916"/>
            </a:gdLst>
            <a:ahLst/>
            <a:cxnLst>
              <a:cxn ang="0">
                <a:pos x="T0" y="T1"/>
              </a:cxn>
              <a:cxn ang="0">
                <a:pos x="T2" y="T3"/>
              </a:cxn>
              <a:cxn ang="0">
                <a:pos x="T4" y="T5"/>
              </a:cxn>
              <a:cxn ang="0">
                <a:pos x="T6" y="T7"/>
              </a:cxn>
              <a:cxn ang="0">
                <a:pos x="T8" y="T9"/>
              </a:cxn>
            </a:cxnLst>
            <a:rect l="0" t="0" r="r" b="b"/>
            <a:pathLst>
              <a:path w="847" h="916">
                <a:moveTo>
                  <a:pt x="847" y="0"/>
                </a:moveTo>
                <a:cubicBezTo>
                  <a:pt x="847" y="800"/>
                  <a:pt x="847" y="800"/>
                  <a:pt x="847" y="800"/>
                </a:cubicBezTo>
                <a:cubicBezTo>
                  <a:pt x="737" y="800"/>
                  <a:pt x="638" y="844"/>
                  <a:pt x="566" y="916"/>
                </a:cubicBezTo>
                <a:cubicBezTo>
                  <a:pt x="0" y="350"/>
                  <a:pt x="0" y="350"/>
                  <a:pt x="0" y="350"/>
                </a:cubicBezTo>
                <a:cubicBezTo>
                  <a:pt x="217" y="134"/>
                  <a:pt x="516" y="0"/>
                  <a:pt x="847" y="0"/>
                </a:cubicBezTo>
                <a:close/>
              </a:path>
            </a:pathLst>
          </a:custGeom>
          <a:solidFill>
            <a:srgbClr val="ADD0C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Subtitle 2">
            <a:extLst>
              <a:ext uri="{FF2B5EF4-FFF2-40B4-BE49-F238E27FC236}">
                <a16:creationId xmlns:a16="http://schemas.microsoft.com/office/drawing/2014/main" id="{BF362D48-B187-4906-A968-B328720D1AEB}"/>
              </a:ext>
            </a:extLst>
          </p:cNvPr>
          <p:cNvSpPr txBox="1">
            <a:spLocks/>
          </p:cNvSpPr>
          <p:nvPr/>
        </p:nvSpPr>
        <p:spPr>
          <a:xfrm>
            <a:off x="1901078" y="3140918"/>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1859</a:t>
            </a:r>
          </a:p>
        </p:txBody>
      </p:sp>
      <p:sp>
        <p:nvSpPr>
          <p:cNvPr id="13" name="Subtitle 2">
            <a:extLst>
              <a:ext uri="{FF2B5EF4-FFF2-40B4-BE49-F238E27FC236}">
                <a16:creationId xmlns:a16="http://schemas.microsoft.com/office/drawing/2014/main" id="{A6068A41-BC6D-4E91-9578-AE43C7719838}"/>
              </a:ext>
            </a:extLst>
          </p:cNvPr>
          <p:cNvSpPr txBox="1">
            <a:spLocks/>
          </p:cNvSpPr>
          <p:nvPr/>
        </p:nvSpPr>
        <p:spPr>
          <a:xfrm>
            <a:off x="7785269" y="4218227"/>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1916</a:t>
            </a:r>
          </a:p>
        </p:txBody>
      </p:sp>
      <p:sp>
        <p:nvSpPr>
          <p:cNvPr id="14" name="Subtitle 2">
            <a:extLst>
              <a:ext uri="{FF2B5EF4-FFF2-40B4-BE49-F238E27FC236}">
                <a16:creationId xmlns:a16="http://schemas.microsoft.com/office/drawing/2014/main" id="{06E730D6-40BA-47CA-B1E6-23F6F5284B6C}"/>
              </a:ext>
            </a:extLst>
          </p:cNvPr>
          <p:cNvSpPr txBox="1">
            <a:spLocks/>
          </p:cNvSpPr>
          <p:nvPr/>
        </p:nvSpPr>
        <p:spPr>
          <a:xfrm>
            <a:off x="7044871" y="5032181"/>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1905</a:t>
            </a:r>
          </a:p>
        </p:txBody>
      </p:sp>
      <p:sp>
        <p:nvSpPr>
          <p:cNvPr id="15" name="Subtitle 2">
            <a:extLst>
              <a:ext uri="{FF2B5EF4-FFF2-40B4-BE49-F238E27FC236}">
                <a16:creationId xmlns:a16="http://schemas.microsoft.com/office/drawing/2014/main" id="{513E1D6E-9ED3-401B-B042-6A6DC303DA8B}"/>
              </a:ext>
            </a:extLst>
          </p:cNvPr>
          <p:cNvSpPr txBox="1">
            <a:spLocks/>
          </p:cNvSpPr>
          <p:nvPr/>
        </p:nvSpPr>
        <p:spPr>
          <a:xfrm>
            <a:off x="5651056" y="5257897"/>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1902</a:t>
            </a:r>
          </a:p>
        </p:txBody>
      </p:sp>
      <p:sp>
        <p:nvSpPr>
          <p:cNvPr id="18" name="Subtitle 2">
            <a:extLst>
              <a:ext uri="{FF2B5EF4-FFF2-40B4-BE49-F238E27FC236}">
                <a16:creationId xmlns:a16="http://schemas.microsoft.com/office/drawing/2014/main" id="{CA2DD630-EC26-4D06-BDFD-F7AEA4D6493F}"/>
              </a:ext>
            </a:extLst>
          </p:cNvPr>
          <p:cNvSpPr txBox="1">
            <a:spLocks/>
          </p:cNvSpPr>
          <p:nvPr/>
        </p:nvSpPr>
        <p:spPr>
          <a:xfrm>
            <a:off x="4867317" y="4175088"/>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1901</a:t>
            </a:r>
          </a:p>
        </p:txBody>
      </p:sp>
      <p:sp>
        <p:nvSpPr>
          <p:cNvPr id="19" name="Subtitle 2">
            <a:extLst>
              <a:ext uri="{FF2B5EF4-FFF2-40B4-BE49-F238E27FC236}">
                <a16:creationId xmlns:a16="http://schemas.microsoft.com/office/drawing/2014/main" id="{21C1287A-9843-451B-A8CB-5FECD9DC8180}"/>
              </a:ext>
            </a:extLst>
          </p:cNvPr>
          <p:cNvSpPr txBox="1">
            <a:spLocks/>
          </p:cNvSpPr>
          <p:nvPr/>
        </p:nvSpPr>
        <p:spPr>
          <a:xfrm>
            <a:off x="4742451" y="3010570"/>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1897</a:t>
            </a:r>
          </a:p>
        </p:txBody>
      </p:sp>
      <p:sp>
        <p:nvSpPr>
          <p:cNvPr id="20" name="Subtitle 2">
            <a:extLst>
              <a:ext uri="{FF2B5EF4-FFF2-40B4-BE49-F238E27FC236}">
                <a16:creationId xmlns:a16="http://schemas.microsoft.com/office/drawing/2014/main" id="{446741AA-C9EB-42C8-9F73-9D538681D22B}"/>
              </a:ext>
            </a:extLst>
          </p:cNvPr>
          <p:cNvSpPr txBox="1">
            <a:spLocks/>
          </p:cNvSpPr>
          <p:nvPr/>
        </p:nvSpPr>
        <p:spPr>
          <a:xfrm>
            <a:off x="3915067" y="2177845"/>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1896</a:t>
            </a:r>
          </a:p>
        </p:txBody>
      </p:sp>
      <p:sp>
        <p:nvSpPr>
          <p:cNvPr id="23" name="Subtitle 2">
            <a:extLst>
              <a:ext uri="{FF2B5EF4-FFF2-40B4-BE49-F238E27FC236}">
                <a16:creationId xmlns:a16="http://schemas.microsoft.com/office/drawing/2014/main" id="{3570D1A1-9BA9-4E4C-81C5-297FF1A7654D}"/>
              </a:ext>
            </a:extLst>
          </p:cNvPr>
          <p:cNvSpPr txBox="1">
            <a:spLocks/>
          </p:cNvSpPr>
          <p:nvPr/>
        </p:nvSpPr>
        <p:spPr>
          <a:xfrm>
            <a:off x="2647206" y="2125802"/>
            <a:ext cx="1026796" cy="3434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FFFF"/>
                </a:solidFill>
                <a:latin typeface="Roboto Medium" panose="02000000000000000000" pitchFamily="2" charset="0"/>
                <a:ea typeface="Roboto Medium" panose="02000000000000000000" pitchFamily="2" charset="0"/>
              </a:rPr>
              <a:t>1895</a:t>
            </a:r>
          </a:p>
        </p:txBody>
      </p:sp>
      <p:sp>
        <p:nvSpPr>
          <p:cNvPr id="24" name="TextBox 23">
            <a:extLst>
              <a:ext uri="{FF2B5EF4-FFF2-40B4-BE49-F238E27FC236}">
                <a16:creationId xmlns:a16="http://schemas.microsoft.com/office/drawing/2014/main" id="{9413B2A0-1029-4449-AA92-8487AD94DEEB}"/>
              </a:ext>
            </a:extLst>
          </p:cNvPr>
          <p:cNvSpPr txBox="1"/>
          <p:nvPr/>
        </p:nvSpPr>
        <p:spPr>
          <a:xfrm>
            <a:off x="4374303" y="34316"/>
            <a:ext cx="8045057" cy="734688"/>
          </a:xfrm>
          <a:prstGeom prst="rect">
            <a:avLst/>
          </a:prstGeom>
          <a:noFill/>
        </p:spPr>
        <p:txBody>
          <a:bodyPr wrap="square" rtlCol="0">
            <a:spAutoFit/>
          </a:bodyPr>
          <a:lstStyle/>
          <a:p>
            <a:pPr>
              <a:lnSpc>
                <a:spcPct val="107000"/>
              </a:lnSpc>
              <a:spcAft>
                <a:spcPts val="800"/>
              </a:spcAft>
            </a:pPr>
            <a:r>
              <a:rPr lang="en-US" sz="2000" b="1" dirty="0" err="1">
                <a:latin typeface="Times New Roman" panose="02020603050405020304" pitchFamily="18" charset="0"/>
                <a:ea typeface="Calibri" panose="020F0502020204030204" pitchFamily="34" charset="0"/>
                <a:cs typeface="Times New Roman" panose="02020603050405020304" pitchFamily="18" charset="0"/>
              </a:rPr>
              <a:t>Cuộc</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cách</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mạng</a:t>
            </a:r>
            <a:r>
              <a:rPr lang="vi-VN" sz="2000" b="1" dirty="0">
                <a:latin typeface="Times New Roman" panose="02020603050405020304" pitchFamily="18" charset="0"/>
                <a:ea typeface="Calibri" panose="020F0502020204030204" pitchFamily="34" charset="0"/>
                <a:cs typeface="Times New Roman" panose="02020603050405020304" pitchFamily="18" charset="0"/>
              </a:rPr>
              <a:t> trong khoa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học</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tự</a:t>
            </a:r>
            <a:r>
              <a:rPr lang="vi-VN" sz="2000" b="1" dirty="0">
                <a:latin typeface="Times New Roman" panose="02020603050405020304" pitchFamily="18" charset="0"/>
                <a:ea typeface="Calibri" panose="020F0502020204030204" pitchFamily="34" charset="0"/>
                <a:cs typeface="Times New Roman" panose="02020603050405020304" pitchFamily="18" charset="0"/>
              </a:rPr>
              <a:t> nhiên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cuối</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000" b="1" dirty="0">
                <a:latin typeface="Times New Roman" panose="02020603050405020304" pitchFamily="18" charset="0"/>
                <a:ea typeface="Calibri" panose="020F0502020204030204" pitchFamily="34" charset="0"/>
                <a:cs typeface="Times New Roman" panose="02020603050405020304" pitchFamily="18" charset="0"/>
              </a:rPr>
              <a:t> XIX,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đầu</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000" b="1" dirty="0">
                <a:latin typeface="Times New Roman" panose="02020603050405020304" pitchFamily="18" charset="0"/>
                <a:ea typeface="Calibri" panose="020F0502020204030204" pitchFamily="34" charset="0"/>
                <a:cs typeface="Times New Roman" panose="02020603050405020304" pitchFamily="18" charset="0"/>
              </a:rPr>
              <a:t> XX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và</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sự</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phá</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sản</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của</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các</a:t>
            </a:r>
            <a:r>
              <a:rPr lang="vi-VN" sz="2000" b="1" dirty="0">
                <a:latin typeface="Times New Roman" panose="02020603050405020304" pitchFamily="18" charset="0"/>
                <a:ea typeface="Calibri" panose="020F0502020204030204" pitchFamily="34" charset="0"/>
                <a:cs typeface="Times New Roman" panose="02020603050405020304" pitchFamily="18" charset="0"/>
              </a:rPr>
              <a:t> quan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điểm</a:t>
            </a:r>
            <a:r>
              <a:rPr lang="vi-VN" sz="2000" b="1" dirty="0">
                <a:latin typeface="Times New Roman" panose="02020603050405020304" pitchFamily="18" charset="0"/>
                <a:ea typeface="Calibri" panose="020F0502020204030204" pitchFamily="34" charset="0"/>
                <a:cs typeface="Times New Roman" panose="02020603050405020304" pitchFamily="18" charset="0"/>
              </a:rPr>
              <a:t> duy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000" b="1" dirty="0">
                <a:latin typeface="Times New Roman" panose="02020603050405020304" pitchFamily="18" charset="0"/>
                <a:ea typeface="Calibri" panose="020F0502020204030204" pitchFamily="34" charset="0"/>
                <a:cs typeface="Times New Roman" panose="02020603050405020304" pitchFamily="18" charset="0"/>
              </a:rPr>
              <a:t> siêu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hình</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về</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r>
              <a:rPr lang="vi-VN" sz="2000" b="1"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2000" b="1" dirty="0">
                <a:latin typeface="Times New Roman" panose="02020603050405020304" pitchFamily="18" charset="0"/>
                <a:ea typeface="Calibri" panose="020F0502020204030204" pitchFamily="34" charset="0"/>
                <a:cs typeface="Times New Roman" panose="02020603050405020304" pitchFamily="18" charset="0"/>
              </a:rPr>
              <a:t>.</a:t>
            </a:r>
            <a:r>
              <a:rPr lang="vi-VN" sz="2000" b="1" dirty="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AFAC119A-A80F-4CF4-8E1D-072A5F3CF980}"/>
              </a:ext>
            </a:extLst>
          </p:cNvPr>
          <p:cNvCxnSpPr>
            <a:cxnSpLocks/>
          </p:cNvCxnSpPr>
          <p:nvPr/>
        </p:nvCxnSpPr>
        <p:spPr>
          <a:xfrm>
            <a:off x="6336184" y="875605"/>
            <a:ext cx="4152817"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26" name="Text Placeholder 6">
            <a:extLst>
              <a:ext uri="{FF2B5EF4-FFF2-40B4-BE49-F238E27FC236}">
                <a16:creationId xmlns:a16="http://schemas.microsoft.com/office/drawing/2014/main" id="{6CF554C9-C5F4-46ED-9829-DB592EC4A250}"/>
              </a:ext>
            </a:extLst>
          </p:cNvPr>
          <p:cNvSpPr txBox="1">
            <a:spLocks/>
          </p:cNvSpPr>
          <p:nvPr/>
        </p:nvSpPr>
        <p:spPr>
          <a:xfrm>
            <a:off x="2160441" y="769004"/>
            <a:ext cx="2054071"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t>Ronwghen</a:t>
            </a:r>
            <a:r>
              <a:rPr lang="vi-VN" sz="1500" dirty="0"/>
              <a:t> </a:t>
            </a:r>
            <a:r>
              <a:rPr lang="vi-VN" sz="1500" dirty="0" err="1"/>
              <a:t>đã</a:t>
            </a:r>
            <a:r>
              <a:rPr lang="vi-VN" sz="1500" dirty="0"/>
              <a:t> </a:t>
            </a:r>
            <a:r>
              <a:rPr lang="vi-VN" sz="1500" dirty="0" err="1"/>
              <a:t>phát</a:t>
            </a:r>
            <a:r>
              <a:rPr lang="vi-VN" sz="1500" dirty="0"/>
              <a:t> </a:t>
            </a:r>
            <a:r>
              <a:rPr lang="vi-VN" sz="1500" dirty="0" err="1"/>
              <a:t>hiện</a:t>
            </a:r>
            <a:r>
              <a:rPr lang="vi-VN" sz="1500" dirty="0"/>
              <a:t> ra tia X.</a:t>
            </a:r>
            <a:endParaRPr lang="en-US" sz="1500" b="1" dirty="0">
              <a:solidFill>
                <a:srgbClr val="747F83"/>
              </a:solidFill>
              <a:latin typeface="Roboto" panose="02000000000000000000" pitchFamily="2" charset="0"/>
              <a:ea typeface="Roboto" panose="02000000000000000000" pitchFamily="2" charset="0"/>
            </a:endParaRPr>
          </a:p>
        </p:txBody>
      </p:sp>
      <p:sp>
        <p:nvSpPr>
          <p:cNvPr id="27" name="Text Placeholder 6">
            <a:extLst>
              <a:ext uri="{FF2B5EF4-FFF2-40B4-BE49-F238E27FC236}">
                <a16:creationId xmlns:a16="http://schemas.microsoft.com/office/drawing/2014/main" id="{33A9C037-F0B6-4C37-B9CD-A3D7492631F2}"/>
              </a:ext>
            </a:extLst>
          </p:cNvPr>
          <p:cNvSpPr txBox="1">
            <a:spLocks/>
          </p:cNvSpPr>
          <p:nvPr/>
        </p:nvSpPr>
        <p:spPr>
          <a:xfrm>
            <a:off x="4701749" y="1073285"/>
            <a:ext cx="2905009" cy="9764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Béccơren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tượng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phóng</a:t>
            </a:r>
            <a:r>
              <a:rPr lang="vi-VN" sz="1500" dirty="0">
                <a:latin typeface="Times New Roman" panose="02020603050405020304" pitchFamily="18" charset="0"/>
                <a:cs typeface="Times New Roman" panose="02020603050405020304" pitchFamily="18" charset="0"/>
              </a:rPr>
              <a:t> xa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nguyên </a:t>
            </a:r>
            <a:r>
              <a:rPr lang="vi-VN" sz="1500" dirty="0" err="1">
                <a:latin typeface="Times New Roman" panose="02020603050405020304" pitchFamily="18" charset="0"/>
                <a:cs typeface="Times New Roman" panose="02020603050405020304" pitchFamily="18" charset="0"/>
              </a:rPr>
              <a:t>tố</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Urani</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8" name="Text Placeholder 6">
            <a:extLst>
              <a:ext uri="{FF2B5EF4-FFF2-40B4-BE49-F238E27FC236}">
                <a16:creationId xmlns:a16="http://schemas.microsoft.com/office/drawing/2014/main" id="{EBB27395-6E9A-4704-80FC-4F9CD4D685AD}"/>
              </a:ext>
            </a:extLst>
          </p:cNvPr>
          <p:cNvSpPr txBox="1">
            <a:spLocks/>
          </p:cNvSpPr>
          <p:nvPr/>
        </p:nvSpPr>
        <p:spPr>
          <a:xfrm>
            <a:off x="5896940" y="2350790"/>
            <a:ext cx="1640693" cy="7346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Tômxơn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a:t>
            </a:r>
            <a:r>
              <a:rPr lang="en-US" sz="1500" dirty="0">
                <a:latin typeface="Times New Roman" panose="02020603050405020304" pitchFamily="18" charset="0"/>
                <a:cs typeface="Times New Roman" panose="02020603050405020304" pitchFamily="18" charset="0"/>
              </a:rPr>
              <a:t>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hiện</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điện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tử</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9" name="Text Placeholder 6">
            <a:extLst>
              <a:ext uri="{FF2B5EF4-FFF2-40B4-BE49-F238E27FC236}">
                <a16:creationId xmlns:a16="http://schemas.microsoft.com/office/drawing/2014/main" id="{F55A7491-A2D5-4F04-8606-929C0E503D3D}"/>
              </a:ext>
            </a:extLst>
          </p:cNvPr>
          <p:cNvSpPr txBox="1">
            <a:spLocks/>
          </p:cNvSpPr>
          <p:nvPr/>
        </p:nvSpPr>
        <p:spPr>
          <a:xfrm>
            <a:off x="1879508" y="4440293"/>
            <a:ext cx="2976221"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500" dirty="0" err="1">
                <a:latin typeface="Times New Roman" panose="02020603050405020304" pitchFamily="18" charset="0"/>
                <a:cs typeface="Times New Roman" panose="02020603050405020304" pitchFamily="18" charset="0"/>
              </a:rPr>
              <a:t>Kaufman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đã</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chứng</a:t>
            </a:r>
            <a:r>
              <a:rPr lang="vi-VN" sz="1500" dirty="0">
                <a:latin typeface="Times New Roman" panose="02020603050405020304" pitchFamily="18" charset="0"/>
                <a:cs typeface="Times New Roman" panose="02020603050405020304" pitchFamily="18" charset="0"/>
              </a:rPr>
              <a:t> minh </a:t>
            </a:r>
            <a:r>
              <a:rPr lang="vi-VN" sz="1500" dirty="0" err="1">
                <a:latin typeface="Times New Roman" panose="02020603050405020304" pitchFamily="18" charset="0"/>
                <a:cs typeface="Times New Roman" panose="02020603050405020304" pitchFamily="18" charset="0"/>
              </a:rPr>
              <a:t>được</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khối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lượng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điện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tử</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0" name="Text Placeholder 6">
            <a:extLst>
              <a:ext uri="{FF2B5EF4-FFF2-40B4-BE49-F238E27FC236}">
                <a16:creationId xmlns:a16="http://schemas.microsoft.com/office/drawing/2014/main" id="{6E23B8C0-6FB7-4D72-9251-76D7A549B9F1}"/>
              </a:ext>
            </a:extLst>
          </p:cNvPr>
          <p:cNvSpPr txBox="1">
            <a:spLocks/>
          </p:cNvSpPr>
          <p:nvPr/>
        </p:nvSpPr>
        <p:spPr>
          <a:xfrm>
            <a:off x="3027769" y="5832627"/>
            <a:ext cx="2948498" cy="8767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Times New Roman" panose="02020603050405020304" pitchFamily="18" charset="0"/>
                <a:cs typeface="Times New Roman" panose="02020603050405020304" pitchFamily="18" charset="0"/>
              </a:rPr>
              <a:t>Balan</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Mari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Scôlôđốpsca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cùng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với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chồng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Pie</a:t>
            </a:r>
            <a:r>
              <a:rPr lang="en-US"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khám</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phá</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chất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phóng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xạ</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là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poloni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và</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radium</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1" name="Text Placeholder 6">
            <a:extLst>
              <a:ext uri="{FF2B5EF4-FFF2-40B4-BE49-F238E27FC236}">
                <a16:creationId xmlns:a16="http://schemas.microsoft.com/office/drawing/2014/main" id="{7636E331-DB09-441F-A6C2-F3CADCDE68A0}"/>
              </a:ext>
            </a:extLst>
          </p:cNvPr>
          <p:cNvSpPr txBox="1">
            <a:spLocks/>
          </p:cNvSpPr>
          <p:nvPr/>
        </p:nvSpPr>
        <p:spPr>
          <a:xfrm>
            <a:off x="7643264" y="5963379"/>
            <a:ext cx="2043662"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ts val="2160"/>
              </a:lnSpc>
              <a:buNone/>
            </a:pPr>
            <a:r>
              <a:rPr lang="vi-VN" sz="1500" dirty="0" err="1">
                <a:latin typeface="+mj-lt"/>
              </a:rPr>
              <a:t>Thuyết</a:t>
            </a:r>
            <a:r>
              <a:rPr lang="vi-VN" sz="1500" dirty="0">
                <a:latin typeface="+mj-lt"/>
              </a:rPr>
              <a:t> Tương </a:t>
            </a:r>
            <a:r>
              <a:rPr lang="vi-VN" sz="1500" dirty="0" err="1">
                <a:latin typeface="+mj-lt"/>
              </a:rPr>
              <a:t>đối</a:t>
            </a:r>
            <a:r>
              <a:rPr lang="vi-VN" sz="1500" dirty="0">
                <a:latin typeface="+mj-lt"/>
              </a:rPr>
              <a:t> </a:t>
            </a:r>
            <a:r>
              <a:rPr lang="vi-VN" sz="1500" dirty="0" err="1">
                <a:latin typeface="+mj-lt"/>
              </a:rPr>
              <a:t>hẹp</a:t>
            </a:r>
            <a:r>
              <a:rPr lang="en-US" sz="1500" dirty="0">
                <a:latin typeface="+mj-lt"/>
              </a:rPr>
              <a:t> </a:t>
            </a:r>
            <a:r>
              <a:rPr lang="vi-VN" sz="1500" dirty="0" err="1">
                <a:latin typeface="+mj-lt"/>
              </a:rPr>
              <a:t>của</a:t>
            </a:r>
            <a:r>
              <a:rPr lang="vi-VN" sz="1500" dirty="0">
                <a:latin typeface="+mj-lt"/>
              </a:rPr>
              <a:t> </a:t>
            </a:r>
            <a:r>
              <a:rPr lang="vi-VN" sz="1500" dirty="0" err="1">
                <a:latin typeface="+mj-lt"/>
              </a:rPr>
              <a:t>A.anhxtanh</a:t>
            </a:r>
            <a:r>
              <a:rPr lang="vi-VN" sz="1500" dirty="0">
                <a:latin typeface="+mj-lt"/>
              </a:rPr>
              <a:t> ra </a:t>
            </a:r>
            <a:r>
              <a:rPr lang="vi-VN" sz="1500" dirty="0" err="1">
                <a:latin typeface="+mj-lt"/>
              </a:rPr>
              <a:t>đờ</a:t>
            </a:r>
            <a:r>
              <a:rPr lang="en-US" sz="1500" dirty="0" err="1">
                <a:latin typeface="+mj-lt"/>
              </a:rPr>
              <a:t>i</a:t>
            </a:r>
            <a:r>
              <a:rPr lang="en-US" sz="1500" dirty="0">
                <a:latin typeface="+mj-lt"/>
              </a:rPr>
              <a:t>.</a:t>
            </a:r>
            <a:endParaRPr lang="en-US" sz="1500" b="1" dirty="0">
              <a:solidFill>
                <a:srgbClr val="747F83"/>
              </a:solidFill>
              <a:latin typeface="+mj-lt"/>
              <a:ea typeface="Roboto" panose="02000000000000000000" pitchFamily="2" charset="0"/>
            </a:endParaRPr>
          </a:p>
        </p:txBody>
      </p:sp>
      <p:sp>
        <p:nvSpPr>
          <p:cNvPr id="32" name="Text Placeholder 6">
            <a:extLst>
              <a:ext uri="{FF2B5EF4-FFF2-40B4-BE49-F238E27FC236}">
                <a16:creationId xmlns:a16="http://schemas.microsoft.com/office/drawing/2014/main" id="{52114EA0-3185-4A32-AD3D-E7782D98D926}"/>
              </a:ext>
            </a:extLst>
          </p:cNvPr>
          <p:cNvSpPr txBox="1">
            <a:spLocks/>
          </p:cNvSpPr>
          <p:nvPr/>
        </p:nvSpPr>
        <p:spPr>
          <a:xfrm>
            <a:off x="9109620" y="4218227"/>
            <a:ext cx="2208318" cy="734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500" dirty="0" err="1">
                <a:latin typeface="Times New Roman" panose="02020603050405020304" pitchFamily="18" charset="0"/>
                <a:cs typeface="Times New Roman" panose="02020603050405020304" pitchFamily="18" charset="0"/>
              </a:rPr>
              <a:t>Thuyết</a:t>
            </a:r>
            <a:r>
              <a:rPr lang="vi-VN" sz="1500" dirty="0">
                <a:latin typeface="Times New Roman" panose="02020603050405020304" pitchFamily="18" charset="0"/>
                <a:cs typeface="Times New Roman" panose="02020603050405020304" pitchFamily="18" charset="0"/>
              </a:rPr>
              <a:t> Tương </a:t>
            </a:r>
            <a:r>
              <a:rPr lang="vi-VN" sz="1500" dirty="0" err="1">
                <a:latin typeface="Times New Roman" panose="02020603050405020304" pitchFamily="18" charset="0"/>
                <a:cs typeface="Times New Roman" panose="02020603050405020304" pitchFamily="18" charset="0"/>
              </a:rPr>
              <a:t>đối</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Tổng</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quát</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của</a:t>
            </a:r>
            <a:r>
              <a:rPr lang="vi-VN" sz="1500" dirty="0">
                <a:latin typeface="Times New Roman" panose="02020603050405020304" pitchFamily="18" charset="0"/>
                <a:cs typeface="Times New Roman" panose="02020603050405020304" pitchFamily="18" charset="0"/>
              </a:rPr>
              <a:t> </a:t>
            </a:r>
            <a:r>
              <a:rPr lang="vi-VN" sz="1500" dirty="0" err="1">
                <a:latin typeface="Times New Roman" panose="02020603050405020304" pitchFamily="18" charset="0"/>
                <a:cs typeface="Times New Roman" panose="02020603050405020304" pitchFamily="18" charset="0"/>
              </a:rPr>
              <a:t>A.anhxtanh</a:t>
            </a:r>
            <a:r>
              <a:rPr lang="vi-VN" sz="1500" dirty="0">
                <a:latin typeface="Times New Roman" panose="02020603050405020304" pitchFamily="18" charset="0"/>
                <a:cs typeface="Times New Roman" panose="02020603050405020304" pitchFamily="18" charset="0"/>
              </a:rPr>
              <a:t> ra </a:t>
            </a:r>
            <a:r>
              <a:rPr lang="vi-VN" sz="1500" dirty="0" err="1">
                <a:latin typeface="Times New Roman" panose="02020603050405020304" pitchFamily="18" charset="0"/>
                <a:cs typeface="Times New Roman" panose="02020603050405020304" pitchFamily="18" charset="0"/>
              </a:rPr>
              <a:t>đời</a:t>
            </a:r>
            <a:r>
              <a:rPr lang="vi-VN" sz="1500" dirty="0">
                <a:latin typeface="Times New Roman" panose="02020603050405020304" pitchFamily="18" charset="0"/>
                <a:cs typeface="Times New Roman" panose="02020603050405020304" pitchFamily="18" charset="0"/>
              </a:rPr>
              <a:t> </a:t>
            </a:r>
            <a:endParaRPr lang="en-US" sz="1500" b="1" dirty="0">
              <a:solidFill>
                <a:srgbClr val="747F83"/>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33" name="Text Placeholder 6">
            <a:extLst>
              <a:ext uri="{FF2B5EF4-FFF2-40B4-BE49-F238E27FC236}">
                <a16:creationId xmlns:a16="http://schemas.microsoft.com/office/drawing/2014/main" id="{90D37688-EB6D-47A3-A704-84AF4354EC07}"/>
              </a:ext>
            </a:extLst>
          </p:cNvPr>
          <p:cNvSpPr txBox="1">
            <a:spLocks/>
          </p:cNvSpPr>
          <p:nvPr/>
        </p:nvSpPr>
        <p:spPr>
          <a:xfrm>
            <a:off x="91002" y="2614531"/>
            <a:ext cx="1622286" cy="10891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Darwin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đã</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phát</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hiện</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học</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thuyết</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tiến</a:t>
            </a:r>
            <a:r>
              <a:rPr lang="en-US" altLang="ja-JP" sz="1500" dirty="0">
                <a:latin typeface="Times New Roman" panose="02020603050405020304" pitchFamily="18" charset="0"/>
                <a:ea typeface="Roboto Light" panose="02000000000000000000" pitchFamily="2" charset="0"/>
                <a:cs typeface="Times New Roman" panose="02020603050405020304" pitchFamily="18" charset="0"/>
              </a:rPr>
              <a:t> </a:t>
            </a:r>
            <a:r>
              <a:rPr lang="en-US" altLang="ja-JP" sz="1500" dirty="0" err="1">
                <a:latin typeface="Times New Roman" panose="02020603050405020304" pitchFamily="18" charset="0"/>
                <a:ea typeface="Roboto Light" panose="02000000000000000000" pitchFamily="2" charset="0"/>
                <a:cs typeface="Times New Roman" panose="02020603050405020304" pitchFamily="18" charset="0"/>
              </a:rPr>
              <a:t>hóa</a:t>
            </a:r>
            <a:endParaRPr lang="en-US" sz="15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7" name="Hình ảnh 6" descr="Ảnh có chứa người đàn ông, người, văn bản, ảnh&#10;&#10;Mô tả được tạo tự động">
            <a:extLst>
              <a:ext uri="{FF2B5EF4-FFF2-40B4-BE49-F238E27FC236}">
                <a16:creationId xmlns:a16="http://schemas.microsoft.com/office/drawing/2014/main" id="{5232E587-B5B6-4876-A482-9230E5E9C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89" y="1766960"/>
            <a:ext cx="1588622" cy="896803"/>
          </a:xfrm>
          <a:prstGeom prst="rect">
            <a:avLst/>
          </a:prstGeom>
        </p:spPr>
      </p:pic>
      <p:pic>
        <p:nvPicPr>
          <p:cNvPr id="17" name="Hình ảnh 16" descr="Ảnh có chứa người đàn ông, người, bộ đồ, cũ&#10;&#10;Mô tả được tạo tự động">
            <a:extLst>
              <a:ext uri="{FF2B5EF4-FFF2-40B4-BE49-F238E27FC236}">
                <a16:creationId xmlns:a16="http://schemas.microsoft.com/office/drawing/2014/main" id="{9B6933B9-73E8-4FBA-880E-26CB20CFD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53" y="331926"/>
            <a:ext cx="1602960" cy="1139604"/>
          </a:xfrm>
          <a:prstGeom prst="rect">
            <a:avLst/>
          </a:prstGeom>
        </p:spPr>
      </p:pic>
      <p:pic>
        <p:nvPicPr>
          <p:cNvPr id="35" name="Hình ảnh 34" descr="Ảnh có chứa người, người đàn ông, ảnh, cũ&#10;&#10;Mô tả được tạo tự động">
            <a:extLst>
              <a:ext uri="{FF2B5EF4-FFF2-40B4-BE49-F238E27FC236}">
                <a16:creationId xmlns:a16="http://schemas.microsoft.com/office/drawing/2014/main" id="{0E1C43A4-3F04-4EBB-B599-B47875EBC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034" y="921340"/>
            <a:ext cx="1903638" cy="1204462"/>
          </a:xfrm>
          <a:prstGeom prst="rect">
            <a:avLst/>
          </a:prstGeom>
        </p:spPr>
      </p:pic>
      <p:pic>
        <p:nvPicPr>
          <p:cNvPr id="37" name="Hình ảnh 36" descr="Ảnh có chứa người, trong nhà, người đàn ông, nhà bếp&#10;&#10;Mô tả được tạo tự động">
            <a:extLst>
              <a:ext uri="{FF2B5EF4-FFF2-40B4-BE49-F238E27FC236}">
                <a16:creationId xmlns:a16="http://schemas.microsoft.com/office/drawing/2014/main" id="{DD0281FE-6611-47A9-B388-256ECDE8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78" y="2260611"/>
            <a:ext cx="1852094" cy="947153"/>
          </a:xfrm>
          <a:prstGeom prst="rect">
            <a:avLst/>
          </a:prstGeom>
        </p:spPr>
      </p:pic>
      <p:pic>
        <p:nvPicPr>
          <p:cNvPr id="39" name="Hình ảnh 38" descr="Ảnh có chứa cà vạt, bộ đồ, ảnh, người&#10;&#10;Mô tả được tạo tự động">
            <a:extLst>
              <a:ext uri="{FF2B5EF4-FFF2-40B4-BE49-F238E27FC236}">
                <a16:creationId xmlns:a16="http://schemas.microsoft.com/office/drawing/2014/main" id="{FB68D317-0E3F-4EC1-99B3-24022D8E9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560" y="4025509"/>
            <a:ext cx="1157518" cy="1426063"/>
          </a:xfrm>
          <a:prstGeom prst="rect">
            <a:avLst/>
          </a:prstGeom>
        </p:spPr>
      </p:pic>
      <p:pic>
        <p:nvPicPr>
          <p:cNvPr id="1026" name="Picture 2">
            <a:extLst>
              <a:ext uri="{FF2B5EF4-FFF2-40B4-BE49-F238E27FC236}">
                <a16:creationId xmlns:a16="http://schemas.microsoft.com/office/drawing/2014/main" id="{960ED28E-614C-4EC0-9B41-86F833275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2634" y="5589766"/>
            <a:ext cx="1643684" cy="1189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bert Einstein và cách học để giải toán cao cấp năm 13 tuổi - Giáo dục">
            <a:extLst>
              <a:ext uri="{FF2B5EF4-FFF2-40B4-BE49-F238E27FC236}">
                <a16:creationId xmlns:a16="http://schemas.microsoft.com/office/drawing/2014/main" id="{4C2E8A5C-5EB1-4547-BC92-24C3534B9E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6813" y="4927473"/>
            <a:ext cx="2096465" cy="132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5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1+#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1000"/>
                                        <p:tgtEl>
                                          <p:spTgt spid="35"/>
                                        </p:tgtEl>
                                      </p:cBhvr>
                                    </p:animEffect>
                                    <p:anim calcmode="lin" valueType="num">
                                      <p:cBhvr>
                                        <p:cTn id="59" dur="1000" fill="hold"/>
                                        <p:tgtEl>
                                          <p:spTgt spid="35"/>
                                        </p:tgtEl>
                                        <p:attrNameLst>
                                          <p:attrName>ppt_x</p:attrName>
                                        </p:attrNameLst>
                                      </p:cBhvr>
                                      <p:tavLst>
                                        <p:tav tm="0">
                                          <p:val>
                                            <p:strVal val="#ppt_x"/>
                                          </p:val>
                                        </p:tav>
                                        <p:tav tm="100000">
                                          <p:val>
                                            <p:strVal val="#ppt_x"/>
                                          </p:val>
                                        </p:tav>
                                      </p:tavLst>
                                    </p:anim>
                                    <p:anim calcmode="lin" valueType="num">
                                      <p:cBhvr>
                                        <p:cTn id="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53" presetClass="entr" presetSubtype="16"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500" fill="hold"/>
                                        <p:tgtEl>
                                          <p:spTgt spid="37"/>
                                        </p:tgtEl>
                                        <p:attrNameLst>
                                          <p:attrName>ppt_w</p:attrName>
                                        </p:attrNameLst>
                                      </p:cBhvr>
                                      <p:tavLst>
                                        <p:tav tm="0">
                                          <p:val>
                                            <p:fltVal val="0"/>
                                          </p:val>
                                        </p:tav>
                                        <p:tav tm="100000">
                                          <p:val>
                                            <p:strVal val="#ppt_w"/>
                                          </p:val>
                                        </p:tav>
                                      </p:tavLst>
                                    </p:anim>
                                    <p:anim calcmode="lin" valueType="num">
                                      <p:cBhvr>
                                        <p:cTn id="79" dur="500" fill="hold"/>
                                        <p:tgtEl>
                                          <p:spTgt spid="37"/>
                                        </p:tgtEl>
                                        <p:attrNameLst>
                                          <p:attrName>ppt_h</p:attrName>
                                        </p:attrNameLst>
                                      </p:cBhvr>
                                      <p:tavLst>
                                        <p:tav tm="0">
                                          <p:val>
                                            <p:fltVal val="0"/>
                                          </p:val>
                                        </p:tav>
                                        <p:tav tm="100000">
                                          <p:val>
                                            <p:strVal val="#ppt_h"/>
                                          </p:val>
                                        </p:tav>
                                      </p:tavLst>
                                    </p:anim>
                                    <p:animEffect transition="in" filter="fade">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1000"/>
                                        <p:tgtEl>
                                          <p:spTgt spid="18"/>
                                        </p:tgtEl>
                                      </p:cBhvr>
                                    </p:animEffect>
                                    <p:anim calcmode="lin" valueType="num">
                                      <p:cBhvr>
                                        <p:cTn id="86" dur="1000" fill="hold"/>
                                        <p:tgtEl>
                                          <p:spTgt spid="18"/>
                                        </p:tgtEl>
                                        <p:attrNameLst>
                                          <p:attrName>ppt_x</p:attrName>
                                        </p:attrNameLst>
                                      </p:cBhvr>
                                      <p:tavLst>
                                        <p:tav tm="0">
                                          <p:val>
                                            <p:strVal val="#ppt_x"/>
                                          </p:val>
                                        </p:tav>
                                        <p:tav tm="100000">
                                          <p:val>
                                            <p:strVal val="#ppt_x"/>
                                          </p:val>
                                        </p:tav>
                                      </p:tavLst>
                                    </p:anim>
                                    <p:anim calcmode="lin" valueType="num">
                                      <p:cBhvr>
                                        <p:cTn id="87" dur="1000" fill="hold"/>
                                        <p:tgtEl>
                                          <p:spTgt spid="1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1000"/>
                                        <p:tgtEl>
                                          <p:spTgt spid="29"/>
                                        </p:tgtEl>
                                      </p:cBhvr>
                                    </p:animEffect>
                                    <p:anim calcmode="lin" valueType="num">
                                      <p:cBhvr>
                                        <p:cTn id="96" dur="1000" fill="hold"/>
                                        <p:tgtEl>
                                          <p:spTgt spid="29"/>
                                        </p:tgtEl>
                                        <p:attrNameLst>
                                          <p:attrName>ppt_x</p:attrName>
                                        </p:attrNameLst>
                                      </p:cBhvr>
                                      <p:tavLst>
                                        <p:tav tm="0">
                                          <p:val>
                                            <p:strVal val="#ppt_x"/>
                                          </p:val>
                                        </p:tav>
                                        <p:tav tm="100000">
                                          <p:val>
                                            <p:strVal val="#ppt_x"/>
                                          </p:val>
                                        </p:tav>
                                      </p:tavLst>
                                    </p:anim>
                                    <p:anim calcmode="lin" valueType="num">
                                      <p:cBhvr>
                                        <p:cTn id="97" dur="1000" fill="hold"/>
                                        <p:tgtEl>
                                          <p:spTgt spid="29"/>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31" presetClass="entr" presetSubtype="0" fill="hold" nodeType="after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p:cTn id="101" dur="1000" fill="hold"/>
                                        <p:tgtEl>
                                          <p:spTgt spid="39"/>
                                        </p:tgtEl>
                                        <p:attrNameLst>
                                          <p:attrName>ppt_w</p:attrName>
                                        </p:attrNameLst>
                                      </p:cBhvr>
                                      <p:tavLst>
                                        <p:tav tm="0">
                                          <p:val>
                                            <p:fltVal val="0"/>
                                          </p:val>
                                        </p:tav>
                                        <p:tav tm="100000">
                                          <p:val>
                                            <p:strVal val="#ppt_w"/>
                                          </p:val>
                                        </p:tav>
                                      </p:tavLst>
                                    </p:anim>
                                    <p:anim calcmode="lin" valueType="num">
                                      <p:cBhvr>
                                        <p:cTn id="102" dur="1000" fill="hold"/>
                                        <p:tgtEl>
                                          <p:spTgt spid="39"/>
                                        </p:tgtEl>
                                        <p:attrNameLst>
                                          <p:attrName>ppt_h</p:attrName>
                                        </p:attrNameLst>
                                      </p:cBhvr>
                                      <p:tavLst>
                                        <p:tav tm="0">
                                          <p:val>
                                            <p:fltVal val="0"/>
                                          </p:val>
                                        </p:tav>
                                        <p:tav tm="100000">
                                          <p:val>
                                            <p:strVal val="#ppt_h"/>
                                          </p:val>
                                        </p:tav>
                                      </p:tavLst>
                                    </p:anim>
                                    <p:anim calcmode="lin" valueType="num">
                                      <p:cBhvr>
                                        <p:cTn id="103" dur="1000" fill="hold"/>
                                        <p:tgtEl>
                                          <p:spTgt spid="39"/>
                                        </p:tgtEl>
                                        <p:attrNameLst>
                                          <p:attrName>style.rotation</p:attrName>
                                        </p:attrNameLst>
                                      </p:cBhvr>
                                      <p:tavLst>
                                        <p:tav tm="0">
                                          <p:val>
                                            <p:fltVal val="90"/>
                                          </p:val>
                                        </p:tav>
                                        <p:tav tm="100000">
                                          <p:val>
                                            <p:fltVal val="0"/>
                                          </p:val>
                                        </p:tav>
                                      </p:tavLst>
                                    </p:anim>
                                    <p:animEffect transition="in" filter="fade">
                                      <p:cBhvr>
                                        <p:cTn id="104" dur="10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6"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additive="base">
                                        <p:cTn id="109" dur="500" fill="hold"/>
                                        <p:tgtEl>
                                          <p:spTgt spid="10"/>
                                        </p:tgtEl>
                                        <p:attrNameLst>
                                          <p:attrName>ppt_x</p:attrName>
                                        </p:attrNameLst>
                                      </p:cBhvr>
                                      <p:tavLst>
                                        <p:tav tm="0">
                                          <p:val>
                                            <p:strVal val="1+#ppt_w/2"/>
                                          </p:val>
                                        </p:tav>
                                        <p:tav tm="100000">
                                          <p:val>
                                            <p:strVal val="#ppt_x"/>
                                          </p:val>
                                        </p:tav>
                                      </p:tavLst>
                                    </p:anim>
                                    <p:anim calcmode="lin" valueType="num">
                                      <p:cBhvr additive="base">
                                        <p:cTn id="110" dur="500" fill="hold"/>
                                        <p:tgtEl>
                                          <p:spTgt spid="10"/>
                                        </p:tgtEl>
                                        <p:attrNameLst>
                                          <p:attrName>ppt_y</p:attrName>
                                        </p:attrNameLst>
                                      </p:cBhvr>
                                      <p:tavLst>
                                        <p:tav tm="0">
                                          <p:val>
                                            <p:strVal val="1+#ppt_h/2"/>
                                          </p:val>
                                        </p:tav>
                                        <p:tav tm="100000">
                                          <p:val>
                                            <p:strVal val="#ppt_y"/>
                                          </p:val>
                                        </p:tav>
                                      </p:tavLst>
                                    </p:anim>
                                  </p:childTnLst>
                                </p:cTn>
                              </p:par>
                              <p:par>
                                <p:cTn id="111" presetID="2" presetClass="entr" presetSubtype="6"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 calcmode="lin" valueType="num">
                                      <p:cBhvr additive="base">
                                        <p:cTn id="113" dur="500" fill="hold"/>
                                        <p:tgtEl>
                                          <p:spTgt spid="15"/>
                                        </p:tgtEl>
                                        <p:attrNameLst>
                                          <p:attrName>ppt_x</p:attrName>
                                        </p:attrNameLst>
                                      </p:cBhvr>
                                      <p:tavLst>
                                        <p:tav tm="0">
                                          <p:val>
                                            <p:strVal val="1+#ppt_w/2"/>
                                          </p:val>
                                        </p:tav>
                                        <p:tav tm="100000">
                                          <p:val>
                                            <p:strVal val="#ppt_x"/>
                                          </p:val>
                                        </p:tav>
                                      </p:tavLst>
                                    </p:anim>
                                    <p:anim calcmode="lin" valueType="num">
                                      <p:cBhvr additive="base">
                                        <p:cTn id="114" dur="500" fill="hold"/>
                                        <p:tgtEl>
                                          <p:spTgt spid="15"/>
                                        </p:tgtEl>
                                        <p:attrNameLst>
                                          <p:attrName>ppt_y</p:attrName>
                                        </p:attrNameLst>
                                      </p:cBhvr>
                                      <p:tavLst>
                                        <p:tav tm="0">
                                          <p:val>
                                            <p:strVal val="1+#ppt_h/2"/>
                                          </p:val>
                                        </p:tav>
                                        <p:tav tm="100000">
                                          <p:val>
                                            <p:strVal val="#ppt_y"/>
                                          </p:val>
                                        </p:tav>
                                      </p:tavLst>
                                    </p:anim>
                                  </p:childTnLst>
                                </p:cTn>
                              </p:par>
                              <p:par>
                                <p:cTn id="115" presetID="2" presetClass="entr" presetSubtype="6"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additive="base">
                                        <p:cTn id="117" dur="500" fill="hold"/>
                                        <p:tgtEl>
                                          <p:spTgt spid="30"/>
                                        </p:tgtEl>
                                        <p:attrNameLst>
                                          <p:attrName>ppt_x</p:attrName>
                                        </p:attrNameLst>
                                      </p:cBhvr>
                                      <p:tavLst>
                                        <p:tav tm="0">
                                          <p:val>
                                            <p:strVal val="1+#ppt_w/2"/>
                                          </p:val>
                                        </p:tav>
                                        <p:tav tm="100000">
                                          <p:val>
                                            <p:strVal val="#ppt_x"/>
                                          </p:val>
                                        </p:tav>
                                      </p:tavLst>
                                    </p:anim>
                                    <p:anim calcmode="lin" valueType="num">
                                      <p:cBhvr additive="base">
                                        <p:cTn id="118" dur="500" fill="hold"/>
                                        <p:tgtEl>
                                          <p:spTgt spid="30"/>
                                        </p:tgtEl>
                                        <p:attrNameLst>
                                          <p:attrName>ppt_y</p:attrName>
                                        </p:attrNameLst>
                                      </p:cBhvr>
                                      <p:tavLst>
                                        <p:tav tm="0">
                                          <p:val>
                                            <p:strVal val="1+#ppt_h/2"/>
                                          </p:val>
                                        </p:tav>
                                        <p:tav tm="100000">
                                          <p:val>
                                            <p:strVal val="#ppt_y"/>
                                          </p:val>
                                        </p:tav>
                                      </p:tavLst>
                                    </p:anim>
                                  </p:childTnLst>
                                </p:cTn>
                              </p:par>
                            </p:childTnLst>
                          </p:cTn>
                        </p:par>
                        <p:par>
                          <p:cTn id="119" fill="hold">
                            <p:stCondLst>
                              <p:cond delay="500"/>
                            </p:stCondLst>
                            <p:childTnLst>
                              <p:par>
                                <p:cTn id="120" presetID="21" presetClass="entr" presetSubtype="1" fill="hold" nodeType="afterEffect">
                                  <p:stCondLst>
                                    <p:cond delay="0"/>
                                  </p:stCondLst>
                                  <p:childTnLst>
                                    <p:set>
                                      <p:cBhvr>
                                        <p:cTn id="121" dur="1" fill="hold">
                                          <p:stCondLst>
                                            <p:cond delay="0"/>
                                          </p:stCondLst>
                                        </p:cTn>
                                        <p:tgtEl>
                                          <p:spTgt spid="1026"/>
                                        </p:tgtEl>
                                        <p:attrNameLst>
                                          <p:attrName>style.visibility</p:attrName>
                                        </p:attrNameLst>
                                      </p:cBhvr>
                                      <p:to>
                                        <p:strVal val="visible"/>
                                      </p:to>
                                    </p:set>
                                    <p:animEffect transition="in" filter="wheel(1)">
                                      <p:cBhvr>
                                        <p:cTn id="122" dur="2000"/>
                                        <p:tgtEl>
                                          <p:spTgt spid="1026"/>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3" fill="hold" grpId="0" nodeType="clickEffect">
                                  <p:stCondLst>
                                    <p:cond delay="0"/>
                                  </p:stCondLst>
                                  <p:childTnLst>
                                    <p:set>
                                      <p:cBhvr>
                                        <p:cTn id="126" dur="1" fill="hold">
                                          <p:stCondLst>
                                            <p:cond delay="0"/>
                                          </p:stCondLst>
                                        </p:cTn>
                                        <p:tgtEl>
                                          <p:spTgt spid="9"/>
                                        </p:tgtEl>
                                        <p:attrNameLst>
                                          <p:attrName>style.visibility</p:attrName>
                                        </p:attrNameLst>
                                      </p:cBhvr>
                                      <p:to>
                                        <p:strVal val="visible"/>
                                      </p:to>
                                    </p:set>
                                    <p:anim calcmode="lin" valueType="num">
                                      <p:cBhvr additive="base">
                                        <p:cTn id="127" dur="500" fill="hold"/>
                                        <p:tgtEl>
                                          <p:spTgt spid="9"/>
                                        </p:tgtEl>
                                        <p:attrNameLst>
                                          <p:attrName>ppt_x</p:attrName>
                                        </p:attrNameLst>
                                      </p:cBhvr>
                                      <p:tavLst>
                                        <p:tav tm="0">
                                          <p:val>
                                            <p:strVal val="1+#ppt_w/2"/>
                                          </p:val>
                                        </p:tav>
                                        <p:tav tm="100000">
                                          <p:val>
                                            <p:strVal val="#ppt_x"/>
                                          </p:val>
                                        </p:tav>
                                      </p:tavLst>
                                    </p:anim>
                                    <p:anim calcmode="lin" valueType="num">
                                      <p:cBhvr additive="base">
                                        <p:cTn id="128" dur="500" fill="hold"/>
                                        <p:tgtEl>
                                          <p:spTgt spid="9"/>
                                        </p:tgtEl>
                                        <p:attrNameLst>
                                          <p:attrName>ppt_y</p:attrName>
                                        </p:attrNameLst>
                                      </p:cBhvr>
                                      <p:tavLst>
                                        <p:tav tm="0">
                                          <p:val>
                                            <p:strVal val="0-#ppt_h/2"/>
                                          </p:val>
                                        </p:tav>
                                        <p:tav tm="100000">
                                          <p:val>
                                            <p:strVal val="#ppt_y"/>
                                          </p:val>
                                        </p:tav>
                                      </p:tavLst>
                                    </p:anim>
                                  </p:childTnLst>
                                </p:cTn>
                              </p:par>
                              <p:par>
                                <p:cTn id="129" presetID="2" presetClass="entr" presetSubtype="3" fill="hold" grpId="0" nodeType="with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1+#ppt_w/2"/>
                                          </p:val>
                                        </p:tav>
                                        <p:tav tm="100000">
                                          <p:val>
                                            <p:strVal val="#ppt_x"/>
                                          </p:val>
                                        </p:tav>
                                      </p:tavLst>
                                    </p:anim>
                                    <p:anim calcmode="lin" valueType="num">
                                      <p:cBhvr additive="base">
                                        <p:cTn id="132" dur="500" fill="hold"/>
                                        <p:tgtEl>
                                          <p:spTgt spid="14"/>
                                        </p:tgtEl>
                                        <p:attrNameLst>
                                          <p:attrName>ppt_y</p:attrName>
                                        </p:attrNameLst>
                                      </p:cBhvr>
                                      <p:tavLst>
                                        <p:tav tm="0">
                                          <p:val>
                                            <p:strVal val="0-#ppt_h/2"/>
                                          </p:val>
                                        </p:tav>
                                        <p:tav tm="100000">
                                          <p:val>
                                            <p:strVal val="#ppt_y"/>
                                          </p:val>
                                        </p:tav>
                                      </p:tavLst>
                                    </p:anim>
                                  </p:childTnLst>
                                </p:cTn>
                              </p:par>
                              <p:par>
                                <p:cTn id="133" presetID="2" presetClass="entr" presetSubtype="3"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additive="base">
                                        <p:cTn id="135" dur="500" fill="hold"/>
                                        <p:tgtEl>
                                          <p:spTgt spid="31"/>
                                        </p:tgtEl>
                                        <p:attrNameLst>
                                          <p:attrName>ppt_x</p:attrName>
                                        </p:attrNameLst>
                                      </p:cBhvr>
                                      <p:tavLst>
                                        <p:tav tm="0">
                                          <p:val>
                                            <p:strVal val="1+#ppt_w/2"/>
                                          </p:val>
                                        </p:tav>
                                        <p:tav tm="100000">
                                          <p:val>
                                            <p:strVal val="#ppt_x"/>
                                          </p:val>
                                        </p:tav>
                                      </p:tavLst>
                                    </p:anim>
                                    <p:anim calcmode="lin" valueType="num">
                                      <p:cBhvr additive="base">
                                        <p:cTn id="136" dur="500" fill="hold"/>
                                        <p:tgtEl>
                                          <p:spTgt spid="31"/>
                                        </p:tgtEl>
                                        <p:attrNameLst>
                                          <p:attrName>ppt_y</p:attrName>
                                        </p:attrNameLst>
                                      </p:cBhvr>
                                      <p:tavLst>
                                        <p:tav tm="0">
                                          <p:val>
                                            <p:strVal val="0-#ppt_h/2"/>
                                          </p:val>
                                        </p:tav>
                                        <p:tav tm="100000">
                                          <p:val>
                                            <p:strVal val="#ppt_y"/>
                                          </p:val>
                                        </p:tav>
                                      </p:tavLst>
                                    </p:anim>
                                  </p:childTnLst>
                                </p:cTn>
                              </p:par>
                            </p:childTnLst>
                          </p:cTn>
                        </p:par>
                        <p:par>
                          <p:cTn id="137" fill="hold">
                            <p:stCondLst>
                              <p:cond delay="500"/>
                            </p:stCondLst>
                            <p:childTnLst>
                              <p:par>
                                <p:cTn id="138" presetID="47" presetClass="entr" presetSubtype="0" fill="hold" grpId="0" nodeType="afterEffect">
                                  <p:stCondLst>
                                    <p:cond delay="0"/>
                                  </p:stCondLst>
                                  <p:childTnLst>
                                    <p:set>
                                      <p:cBhvr>
                                        <p:cTn id="139" dur="1" fill="hold">
                                          <p:stCondLst>
                                            <p:cond delay="0"/>
                                          </p:stCondLst>
                                        </p:cTn>
                                        <p:tgtEl>
                                          <p:spTgt spid="8"/>
                                        </p:tgtEl>
                                        <p:attrNameLst>
                                          <p:attrName>style.visibility</p:attrName>
                                        </p:attrNameLst>
                                      </p:cBhvr>
                                      <p:to>
                                        <p:strVal val="visible"/>
                                      </p:to>
                                    </p:set>
                                    <p:animEffect transition="in" filter="fade">
                                      <p:cBhvr>
                                        <p:cTn id="140" dur="1000"/>
                                        <p:tgtEl>
                                          <p:spTgt spid="8"/>
                                        </p:tgtEl>
                                      </p:cBhvr>
                                    </p:animEffect>
                                    <p:anim calcmode="lin" valueType="num">
                                      <p:cBhvr>
                                        <p:cTn id="141" dur="1000" fill="hold"/>
                                        <p:tgtEl>
                                          <p:spTgt spid="8"/>
                                        </p:tgtEl>
                                        <p:attrNameLst>
                                          <p:attrName>ppt_x</p:attrName>
                                        </p:attrNameLst>
                                      </p:cBhvr>
                                      <p:tavLst>
                                        <p:tav tm="0">
                                          <p:val>
                                            <p:strVal val="#ppt_x"/>
                                          </p:val>
                                        </p:tav>
                                        <p:tav tm="100000">
                                          <p:val>
                                            <p:strVal val="#ppt_x"/>
                                          </p:val>
                                        </p:tav>
                                      </p:tavLst>
                                    </p:anim>
                                    <p:anim calcmode="lin" valueType="num">
                                      <p:cBhvr>
                                        <p:cTn id="142" dur="1000" fill="hold"/>
                                        <p:tgtEl>
                                          <p:spTgt spid="8"/>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fade">
                                      <p:cBhvr>
                                        <p:cTn id="145" dur="1000"/>
                                        <p:tgtEl>
                                          <p:spTgt spid="13"/>
                                        </p:tgtEl>
                                      </p:cBhvr>
                                    </p:animEffect>
                                    <p:anim calcmode="lin" valueType="num">
                                      <p:cBhvr>
                                        <p:cTn id="146" dur="1000" fill="hold"/>
                                        <p:tgtEl>
                                          <p:spTgt spid="13"/>
                                        </p:tgtEl>
                                        <p:attrNameLst>
                                          <p:attrName>ppt_x</p:attrName>
                                        </p:attrNameLst>
                                      </p:cBhvr>
                                      <p:tavLst>
                                        <p:tav tm="0">
                                          <p:val>
                                            <p:strVal val="#ppt_x"/>
                                          </p:val>
                                        </p:tav>
                                        <p:tav tm="100000">
                                          <p:val>
                                            <p:strVal val="#ppt_x"/>
                                          </p:val>
                                        </p:tav>
                                      </p:tavLst>
                                    </p:anim>
                                    <p:anim calcmode="lin" valueType="num">
                                      <p:cBhvr>
                                        <p:cTn id="147" dur="1000" fill="hold"/>
                                        <p:tgtEl>
                                          <p:spTgt spid="13"/>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0"/>
                                        <p:tgtEl>
                                          <p:spTgt spid="32"/>
                                        </p:tgtEl>
                                      </p:cBhvr>
                                    </p:animEffect>
                                    <p:anim calcmode="lin" valueType="num">
                                      <p:cBhvr>
                                        <p:cTn id="151" dur="1000" fill="hold"/>
                                        <p:tgtEl>
                                          <p:spTgt spid="32"/>
                                        </p:tgtEl>
                                        <p:attrNameLst>
                                          <p:attrName>ppt_x</p:attrName>
                                        </p:attrNameLst>
                                      </p:cBhvr>
                                      <p:tavLst>
                                        <p:tav tm="0">
                                          <p:val>
                                            <p:strVal val="#ppt_x"/>
                                          </p:val>
                                        </p:tav>
                                        <p:tav tm="100000">
                                          <p:val>
                                            <p:strVal val="#ppt_x"/>
                                          </p:val>
                                        </p:tav>
                                      </p:tavLst>
                                    </p:anim>
                                    <p:anim calcmode="lin" valueType="num">
                                      <p:cBhvr>
                                        <p:cTn id="152" dur="1000" fill="hold"/>
                                        <p:tgtEl>
                                          <p:spTgt spid="32"/>
                                        </p:tgtEl>
                                        <p:attrNameLst>
                                          <p:attrName>ppt_y</p:attrName>
                                        </p:attrNameLst>
                                      </p:cBhvr>
                                      <p:tavLst>
                                        <p:tav tm="0">
                                          <p:val>
                                            <p:strVal val="#ppt_y-.1"/>
                                          </p:val>
                                        </p:tav>
                                        <p:tav tm="100000">
                                          <p:val>
                                            <p:strVal val="#ppt_y"/>
                                          </p:val>
                                        </p:tav>
                                      </p:tavLst>
                                    </p:anim>
                                  </p:childTnLst>
                                </p:cTn>
                              </p:par>
                            </p:childTnLst>
                          </p:cTn>
                        </p:par>
                        <p:par>
                          <p:cTn id="153" fill="hold">
                            <p:stCondLst>
                              <p:cond delay="1500"/>
                            </p:stCondLst>
                            <p:childTnLst>
                              <p:par>
                                <p:cTn id="154" presetID="16" presetClass="entr" presetSubtype="21" fill="hold" nodeType="afterEffect">
                                  <p:stCondLst>
                                    <p:cond delay="0"/>
                                  </p:stCondLst>
                                  <p:childTnLst>
                                    <p:set>
                                      <p:cBhvr>
                                        <p:cTn id="155" dur="1" fill="hold">
                                          <p:stCondLst>
                                            <p:cond delay="0"/>
                                          </p:stCondLst>
                                        </p:cTn>
                                        <p:tgtEl>
                                          <p:spTgt spid="1028"/>
                                        </p:tgtEl>
                                        <p:attrNameLst>
                                          <p:attrName>style.visibility</p:attrName>
                                        </p:attrNameLst>
                                      </p:cBhvr>
                                      <p:to>
                                        <p:strVal val="visible"/>
                                      </p:to>
                                    </p:set>
                                    <p:animEffect transition="in" filter="barn(inVertical)">
                                      <p:cBhvr>
                                        <p:cTn id="15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9" grpId="0" animBg="1"/>
      <p:bldP spid="10" grpId="0" animBg="1"/>
      <p:bldP spid="11" grpId="0" animBg="1"/>
      <p:bldP spid="12" grpId="0"/>
      <p:bldP spid="13" grpId="0"/>
      <p:bldP spid="14" grpId="0"/>
      <p:bldP spid="15" grpId="0"/>
      <p:bldP spid="18" grpId="0"/>
      <p:bldP spid="19" grpId="0"/>
      <p:bldP spid="20" grpId="0"/>
      <p:bldP spid="23" grpId="0"/>
      <p:bldP spid="26" grpId="0"/>
      <p:bldP spid="27" grpId="0"/>
      <p:bldP spid="28" grpId="0"/>
      <p:bldP spid="29" grpId="0"/>
      <p:bldP spid="30"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22">
            <a:extLst>
              <a:ext uri="{FF2B5EF4-FFF2-40B4-BE49-F238E27FC236}">
                <a16:creationId xmlns:a16="http://schemas.microsoft.com/office/drawing/2014/main" id="{DB8BB0C2-3592-4C49-A8A6-61334D47DE3F}"/>
              </a:ext>
            </a:extLst>
          </p:cNvPr>
          <p:cNvSpPr>
            <a:spLocks/>
          </p:cNvSpPr>
          <p:nvPr/>
        </p:nvSpPr>
        <p:spPr bwMode="auto">
          <a:xfrm>
            <a:off x="0" y="4357687"/>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a:extLst>
              <a:ext uri="{FF2B5EF4-FFF2-40B4-BE49-F238E27FC236}">
                <a16:creationId xmlns:a16="http://schemas.microsoft.com/office/drawing/2014/main" id="{20B7B5ED-B235-4676-892C-62C1D59BE27E}"/>
              </a:ext>
            </a:extLst>
          </p:cNvPr>
          <p:cNvSpPr>
            <a:spLocks/>
          </p:cNvSpPr>
          <p:nvPr/>
        </p:nvSpPr>
        <p:spPr bwMode="auto">
          <a:xfrm>
            <a:off x="0" y="4486275"/>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Hình chữ nhật 1">
            <a:extLst>
              <a:ext uri="{FF2B5EF4-FFF2-40B4-BE49-F238E27FC236}">
                <a16:creationId xmlns:a16="http://schemas.microsoft.com/office/drawing/2014/main" id="{9304740A-4720-46EE-8B71-AE57424005E7}"/>
              </a:ext>
            </a:extLst>
          </p:cNvPr>
          <p:cNvSpPr/>
          <p:nvPr/>
        </p:nvSpPr>
        <p:spPr>
          <a:xfrm>
            <a:off x="726374" y="5737794"/>
            <a:ext cx="10739252" cy="991618"/>
          </a:xfrm>
          <a:prstGeom prst="rect">
            <a:avLst/>
          </a:prstGeom>
        </p:spPr>
        <p:txBody>
          <a:bodyPr wrap="square">
            <a:spAutoFit/>
          </a:bodyPr>
          <a:lstStyle/>
          <a:p>
            <a:pPr>
              <a:lnSpc>
                <a:spcPct val="107000"/>
              </a:lnSpc>
              <a:spcAft>
                <a:spcPts val="800"/>
              </a:spcAft>
            </a:pPr>
            <a:r>
              <a:rPr lang="en-US" sz="2800" b="1" dirty="0" err="1">
                <a:latin typeface="Times New Roman" panose="02020603050405020304" pitchFamily="18" charset="0"/>
                <a:ea typeface="Calibri" panose="020F0502020204030204" pitchFamily="34" charset="0"/>
                <a:cs typeface="Times New Roman" panose="02020603050405020304" pitchFamily="18" charset="0"/>
              </a:rPr>
              <a:t>Cuộc</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cách</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mạng</a:t>
            </a:r>
            <a:r>
              <a:rPr lang="vi-VN" sz="2800" b="1" dirty="0">
                <a:latin typeface="Times New Roman" panose="02020603050405020304" pitchFamily="18" charset="0"/>
                <a:ea typeface="Calibri" panose="020F0502020204030204" pitchFamily="34" charset="0"/>
                <a:cs typeface="Times New Roman" panose="02020603050405020304" pitchFamily="18" charset="0"/>
              </a:rPr>
              <a:t> trong khoa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học</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tự</a:t>
            </a:r>
            <a:r>
              <a:rPr lang="vi-VN" sz="2800" b="1" dirty="0">
                <a:latin typeface="Times New Roman" panose="02020603050405020304" pitchFamily="18" charset="0"/>
                <a:ea typeface="Calibri" panose="020F0502020204030204" pitchFamily="34" charset="0"/>
                <a:cs typeface="Times New Roman" panose="02020603050405020304" pitchFamily="18" charset="0"/>
              </a:rPr>
              <a:t> nhiên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cuối</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800" b="1" dirty="0">
                <a:latin typeface="Times New Roman" panose="02020603050405020304" pitchFamily="18" charset="0"/>
                <a:ea typeface="Calibri" panose="020F0502020204030204" pitchFamily="34" charset="0"/>
                <a:cs typeface="Times New Roman" panose="02020603050405020304" pitchFamily="18" charset="0"/>
              </a:rPr>
              <a:t> XIX,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đầu</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thế</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kỷ</a:t>
            </a:r>
            <a:r>
              <a:rPr lang="vi-VN" sz="2800" b="1" dirty="0">
                <a:latin typeface="Times New Roman" panose="02020603050405020304" pitchFamily="18" charset="0"/>
                <a:ea typeface="Calibri" panose="020F0502020204030204" pitchFamily="34" charset="0"/>
                <a:cs typeface="Times New Roman" panose="02020603050405020304" pitchFamily="18" charset="0"/>
              </a:rPr>
              <a:t> XX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và</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sự</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phá</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sản</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của</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các</a:t>
            </a:r>
            <a:r>
              <a:rPr lang="vi-VN" sz="2800" b="1" dirty="0">
                <a:latin typeface="Times New Roman" panose="02020603050405020304" pitchFamily="18" charset="0"/>
                <a:ea typeface="Calibri" panose="020F0502020204030204" pitchFamily="34" charset="0"/>
                <a:cs typeface="Times New Roman" panose="02020603050405020304" pitchFamily="18" charset="0"/>
              </a:rPr>
              <a:t> quan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điểm</a:t>
            </a:r>
            <a:r>
              <a:rPr lang="vi-VN" sz="2800" b="1" dirty="0">
                <a:latin typeface="Times New Roman" panose="02020603050405020304" pitchFamily="18" charset="0"/>
                <a:ea typeface="Calibri" panose="020F0502020204030204" pitchFamily="34" charset="0"/>
                <a:cs typeface="Times New Roman" panose="02020603050405020304" pitchFamily="18" charset="0"/>
              </a:rPr>
              <a:t> duy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800" b="1" dirty="0">
                <a:latin typeface="Times New Roman" panose="02020603050405020304" pitchFamily="18" charset="0"/>
                <a:ea typeface="Calibri" panose="020F0502020204030204" pitchFamily="34" charset="0"/>
                <a:cs typeface="Times New Roman" panose="02020603050405020304" pitchFamily="18" charset="0"/>
              </a:rPr>
              <a:t> siêu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hình</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về</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vật</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r>
              <a:rPr lang="vi-VN" sz="2800" b="1"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2800" b="1" dirty="0">
                <a:latin typeface="Times New Roman" panose="02020603050405020304" pitchFamily="18" charset="0"/>
                <a:ea typeface="Calibri" panose="020F0502020204030204" pitchFamily="34" charset="0"/>
                <a:cs typeface="Times New Roman" panose="02020603050405020304" pitchFamily="18" charset="0"/>
              </a:rPr>
              <a:t>.</a:t>
            </a:r>
            <a:r>
              <a:rPr lang="vi-VN" sz="2800" b="1"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Hình ảnh 4">
            <a:extLst>
              <a:ext uri="{FF2B5EF4-FFF2-40B4-BE49-F238E27FC236}">
                <a16:creationId xmlns:a16="http://schemas.microsoft.com/office/drawing/2014/main" id="{9ACA6DA3-E45C-4C10-BEBD-D268615AF9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4859" y="101093"/>
            <a:ext cx="1903032" cy="2184547"/>
          </a:xfrm>
          <a:prstGeom prst="rect">
            <a:avLst/>
          </a:prstGeom>
          <a:noFill/>
          <a:ln>
            <a:noFill/>
          </a:ln>
        </p:spPr>
      </p:pic>
      <p:pic>
        <p:nvPicPr>
          <p:cNvPr id="13" name="Hình ảnh 12">
            <a:extLst>
              <a:ext uri="{FF2B5EF4-FFF2-40B4-BE49-F238E27FC236}">
                <a16:creationId xmlns:a16="http://schemas.microsoft.com/office/drawing/2014/main" id="{4C7EB5D1-8957-4DB2-8C6D-BC11C053E6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70" y="2255520"/>
            <a:ext cx="1899821" cy="2346960"/>
          </a:xfrm>
          <a:prstGeom prst="rect">
            <a:avLst/>
          </a:prstGeom>
          <a:noFill/>
          <a:ln>
            <a:noFill/>
          </a:ln>
        </p:spPr>
      </p:pic>
      <p:pic>
        <p:nvPicPr>
          <p:cNvPr id="14" name="Hình ảnh 13" descr="Bí mật đen tối của chất phóng xạ mạnh nhất hành tinh: Thảm kịch trăm năm còn day dứt - Ảnh 2.">
            <a:extLst>
              <a:ext uri="{FF2B5EF4-FFF2-40B4-BE49-F238E27FC236}">
                <a16:creationId xmlns:a16="http://schemas.microsoft.com/office/drawing/2014/main" id="{499D6504-5C1F-4BB1-A584-4EB64AFAD4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47891" y="802726"/>
            <a:ext cx="2015231" cy="3113234"/>
          </a:xfrm>
          <a:prstGeom prst="rect">
            <a:avLst/>
          </a:prstGeom>
          <a:noFill/>
          <a:ln>
            <a:noFill/>
          </a:ln>
        </p:spPr>
      </p:pic>
      <p:sp>
        <p:nvSpPr>
          <p:cNvPr id="11" name="Ngoặc móc Phải 10">
            <a:extLst>
              <a:ext uri="{FF2B5EF4-FFF2-40B4-BE49-F238E27FC236}">
                <a16:creationId xmlns:a16="http://schemas.microsoft.com/office/drawing/2014/main" id="{675604A4-FD80-4A28-9BA6-F181910106B8}"/>
              </a:ext>
            </a:extLst>
          </p:cNvPr>
          <p:cNvSpPr/>
          <p:nvPr/>
        </p:nvSpPr>
        <p:spPr>
          <a:xfrm>
            <a:off x="4563122" y="328474"/>
            <a:ext cx="1198485" cy="40292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Nổ: 8 Điểm 15">
            <a:extLst>
              <a:ext uri="{FF2B5EF4-FFF2-40B4-BE49-F238E27FC236}">
                <a16:creationId xmlns:a16="http://schemas.microsoft.com/office/drawing/2014/main" id="{FBF2CD94-6292-4CAF-9DEF-5A57A68D591C}"/>
              </a:ext>
            </a:extLst>
          </p:cNvPr>
          <p:cNvSpPr/>
          <p:nvPr/>
        </p:nvSpPr>
        <p:spPr>
          <a:xfrm>
            <a:off x="6022019" y="101093"/>
            <a:ext cx="5521911" cy="4994690"/>
          </a:xfrm>
          <a:prstGeom prst="irregularSeal1">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Như</a:t>
            </a:r>
            <a:r>
              <a:rPr lang="en-US" dirty="0"/>
              <a:t> </a:t>
            </a:r>
            <a:r>
              <a:rPr lang="en-US" dirty="0" err="1"/>
              <a:t>vậy</a:t>
            </a:r>
            <a:r>
              <a:rPr lang="en-US" dirty="0"/>
              <a:t> qua </a:t>
            </a:r>
            <a:r>
              <a:rPr lang="en-US" dirty="0" err="1"/>
              <a:t>những</a:t>
            </a:r>
            <a:r>
              <a:rPr lang="en-US" dirty="0"/>
              <a:t> </a:t>
            </a:r>
            <a:r>
              <a:rPr lang="en-US" dirty="0" err="1"/>
              <a:t>phát</a:t>
            </a:r>
            <a:r>
              <a:rPr lang="en-US" dirty="0"/>
              <a:t> </a:t>
            </a:r>
            <a:r>
              <a:rPr lang="en-US" dirty="0" err="1"/>
              <a:t>minh</a:t>
            </a:r>
            <a:r>
              <a:rPr lang="en-US" dirty="0"/>
              <a:t> </a:t>
            </a:r>
            <a:r>
              <a:rPr lang="en-US" dirty="0" err="1"/>
              <a:t>trên</a:t>
            </a:r>
            <a:r>
              <a:rPr lang="en-US" dirty="0"/>
              <a:t>, </a:t>
            </a:r>
            <a:r>
              <a:rPr lang="en-US" dirty="0" err="1"/>
              <a:t>chúng</a:t>
            </a:r>
            <a:r>
              <a:rPr lang="en-US" dirty="0"/>
              <a:t> ta </a:t>
            </a:r>
            <a:r>
              <a:rPr lang="en-US" dirty="0" err="1"/>
              <a:t>thấy</a:t>
            </a:r>
            <a:r>
              <a:rPr lang="en-US" dirty="0"/>
              <a:t> </a:t>
            </a:r>
            <a:r>
              <a:rPr lang="en-US" dirty="0" err="1"/>
              <a:t>rằng</a:t>
            </a:r>
            <a:r>
              <a:rPr lang="en-US" dirty="0"/>
              <a:t>: “</a:t>
            </a:r>
            <a:r>
              <a:rPr lang="en-US" dirty="0" err="1"/>
              <a:t>Những</a:t>
            </a:r>
            <a:r>
              <a:rPr lang="en-US" dirty="0"/>
              <a:t> </a:t>
            </a:r>
            <a:r>
              <a:rPr lang="en-US" dirty="0" err="1"/>
              <a:t>quan</a:t>
            </a:r>
            <a:r>
              <a:rPr lang="en-US" dirty="0"/>
              <a:t> </a:t>
            </a:r>
            <a:r>
              <a:rPr lang="en-US" dirty="0" err="1"/>
              <a:t>niệm</a:t>
            </a:r>
            <a:r>
              <a:rPr lang="en-US" dirty="0"/>
              <a:t> </a:t>
            </a:r>
            <a:r>
              <a:rPr lang="en-US" dirty="0" err="1"/>
              <a:t>đương</a:t>
            </a:r>
            <a:r>
              <a:rPr lang="en-US" dirty="0"/>
              <a:t> </a:t>
            </a:r>
            <a:r>
              <a:rPr lang="en-US" dirty="0" err="1"/>
              <a:t>thời</a:t>
            </a:r>
            <a:r>
              <a:rPr lang="en-US" dirty="0"/>
              <a:t> </a:t>
            </a:r>
            <a:r>
              <a:rPr lang="en-US" dirty="0" err="1"/>
              <a:t>về</a:t>
            </a:r>
            <a:r>
              <a:rPr lang="en-US" dirty="0"/>
              <a:t> </a:t>
            </a:r>
            <a:r>
              <a:rPr lang="en-US" dirty="0" err="1"/>
              <a:t>vật</a:t>
            </a:r>
            <a:r>
              <a:rPr lang="en-US" dirty="0"/>
              <a:t> </a:t>
            </a:r>
            <a:r>
              <a:rPr lang="en-US" dirty="0" err="1"/>
              <a:t>chất</a:t>
            </a:r>
            <a:r>
              <a:rPr lang="en-US" dirty="0"/>
              <a:t> </a:t>
            </a:r>
            <a:r>
              <a:rPr lang="en-US" dirty="0" err="1"/>
              <a:t>là</a:t>
            </a:r>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lượng</a:t>
            </a:r>
            <a:r>
              <a:rPr lang="en-US" dirty="0"/>
              <a:t>,…</a:t>
            </a:r>
            <a:r>
              <a:rPr lang="en-US" dirty="0" err="1"/>
              <a:t>v.v</a:t>
            </a:r>
            <a:r>
              <a:rPr lang="en-US" dirty="0"/>
              <a:t> </a:t>
            </a:r>
            <a:r>
              <a:rPr lang="en-US" dirty="0" err="1"/>
              <a:t>đã</a:t>
            </a:r>
            <a:r>
              <a:rPr lang="en-US" dirty="0"/>
              <a:t> </a:t>
            </a:r>
            <a:r>
              <a:rPr lang="en-US" dirty="0" err="1"/>
              <a:t>sụp</a:t>
            </a:r>
            <a:r>
              <a:rPr lang="en-US" dirty="0"/>
              <a:t> </a:t>
            </a:r>
            <a:r>
              <a:rPr lang="en-US" dirty="0" err="1"/>
              <a:t>đổ</a:t>
            </a:r>
            <a:r>
              <a:rPr lang="en-US" dirty="0"/>
              <a:t> </a:t>
            </a:r>
            <a:r>
              <a:rPr lang="en-US" dirty="0" err="1"/>
              <a:t>trước</a:t>
            </a:r>
            <a:r>
              <a:rPr lang="en-US" dirty="0"/>
              <a:t> khoa </a:t>
            </a:r>
            <a:r>
              <a:rPr lang="en-US" dirty="0" err="1"/>
              <a:t>học</a:t>
            </a:r>
            <a:r>
              <a:rPr lang="en-US" dirty="0"/>
              <a:t> !</a:t>
            </a:r>
          </a:p>
        </p:txBody>
      </p:sp>
    </p:spTree>
    <p:extLst>
      <p:ext uri="{BB962C8B-B14F-4D97-AF65-F5344CB8AC3E}">
        <p14:creationId xmlns:p14="http://schemas.microsoft.com/office/powerpoint/2010/main" val="69081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a:extLst>
              <a:ext uri="{FF2B5EF4-FFF2-40B4-BE49-F238E27FC236}">
                <a16:creationId xmlns:a16="http://schemas.microsoft.com/office/drawing/2014/main" id="{EE552F8B-5B33-4049-B75D-B530A9156CE5}"/>
              </a:ext>
            </a:extLst>
          </p:cNvPr>
          <p:cNvSpPr>
            <a:spLocks/>
          </p:cNvSpPr>
          <p:nvPr/>
        </p:nvSpPr>
        <p:spPr bwMode="auto">
          <a:xfrm flipH="1">
            <a:off x="-1" y="-9747"/>
            <a:ext cx="5198319" cy="6867747"/>
          </a:xfrm>
          <a:custGeom>
            <a:avLst/>
            <a:gdLst>
              <a:gd name="T0" fmla="*/ 1868 w 2000"/>
              <a:gd name="T1" fmla="*/ 0 h 1839"/>
              <a:gd name="T2" fmla="*/ 831 w 2000"/>
              <a:gd name="T3" fmla="*/ 0 h 1839"/>
              <a:gd name="T4" fmla="*/ 699 w 2000"/>
              <a:gd name="T5" fmla="*/ 0 h 1839"/>
              <a:gd name="T6" fmla="*/ 104 w 2000"/>
              <a:gd name="T7" fmla="*/ 707 h 1839"/>
              <a:gd name="T8" fmla="*/ 552 w 2000"/>
              <a:gd name="T9" fmla="*/ 1839 h 1839"/>
              <a:gd name="T10" fmla="*/ 684 w 2000"/>
              <a:gd name="T11" fmla="*/ 1839 h 1839"/>
              <a:gd name="T12" fmla="*/ 1868 w 2000"/>
              <a:gd name="T13" fmla="*/ 1839 h 1839"/>
              <a:gd name="T14" fmla="*/ 2000 w 2000"/>
              <a:gd name="T15" fmla="*/ 1839 h 1839"/>
              <a:gd name="T16" fmla="*/ 2000 w 2000"/>
              <a:gd name="T17" fmla="*/ 0 h 1839"/>
              <a:gd name="T18" fmla="*/ 1868 w 2000"/>
              <a:gd name="T19"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1839">
                <a:moveTo>
                  <a:pt x="1868" y="0"/>
                </a:moveTo>
                <a:cubicBezTo>
                  <a:pt x="831" y="0"/>
                  <a:pt x="831" y="0"/>
                  <a:pt x="831" y="0"/>
                </a:cubicBezTo>
                <a:cubicBezTo>
                  <a:pt x="699" y="0"/>
                  <a:pt x="699" y="0"/>
                  <a:pt x="699" y="0"/>
                </a:cubicBezTo>
                <a:cubicBezTo>
                  <a:pt x="699" y="0"/>
                  <a:pt x="0" y="459"/>
                  <a:pt x="104" y="707"/>
                </a:cubicBezTo>
                <a:cubicBezTo>
                  <a:pt x="208" y="955"/>
                  <a:pt x="552" y="1839"/>
                  <a:pt x="552" y="1839"/>
                </a:cubicBezTo>
                <a:cubicBezTo>
                  <a:pt x="684" y="1839"/>
                  <a:pt x="684" y="1839"/>
                  <a:pt x="684" y="1839"/>
                </a:cubicBezTo>
                <a:cubicBezTo>
                  <a:pt x="1868" y="1839"/>
                  <a:pt x="1868" y="1839"/>
                  <a:pt x="1868" y="1839"/>
                </a:cubicBezTo>
                <a:cubicBezTo>
                  <a:pt x="2000" y="1839"/>
                  <a:pt x="2000" y="1839"/>
                  <a:pt x="2000" y="1839"/>
                </a:cubicBezTo>
                <a:cubicBezTo>
                  <a:pt x="2000" y="0"/>
                  <a:pt x="2000" y="0"/>
                  <a:pt x="2000" y="0"/>
                </a:cubicBezTo>
                <a:lnTo>
                  <a:pt x="1868"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9" name="Picture 1">
            <a:extLst>
              <a:ext uri="{FF2B5EF4-FFF2-40B4-BE49-F238E27FC236}">
                <a16:creationId xmlns:a16="http://schemas.microsoft.com/office/drawing/2014/main" id="{B178B764-3546-4E83-B979-E8AEFB449746}"/>
              </a:ext>
            </a:extLst>
          </p:cNvPr>
          <p:cNvPicPr>
            <a:picLocks noChangeAspect="1"/>
          </p:cNvPicPr>
          <p:nvPr/>
        </p:nvPicPr>
        <p:blipFill>
          <a:blip r:embed="rId2"/>
          <a:srcRect/>
          <a:stretch>
            <a:fillRect/>
          </a:stretch>
        </p:blipFill>
        <p:spPr bwMode="auto">
          <a:xfrm>
            <a:off x="5722070" y="-9747"/>
            <a:ext cx="6469930" cy="5561350"/>
          </a:xfrm>
          <a:prstGeom prst="rect">
            <a:avLst/>
          </a:prstGeom>
          <a:noFill/>
          <a:ln w="9525">
            <a:noFill/>
            <a:miter lim="800000"/>
            <a:headEnd/>
            <a:tailEnd/>
          </a:ln>
        </p:spPr>
      </p:pic>
      <p:grpSp>
        <p:nvGrpSpPr>
          <p:cNvPr id="3" name="Group 9">
            <a:extLst>
              <a:ext uri="{FF2B5EF4-FFF2-40B4-BE49-F238E27FC236}">
                <a16:creationId xmlns:a16="http://schemas.microsoft.com/office/drawing/2014/main" id="{A8F162F4-2DDF-4E75-81C7-06A3DADD4815}"/>
              </a:ext>
            </a:extLst>
          </p:cNvPr>
          <p:cNvGrpSpPr>
            <a:grpSpLocks/>
          </p:cNvGrpSpPr>
          <p:nvPr/>
        </p:nvGrpSpPr>
        <p:grpSpPr bwMode="auto">
          <a:xfrm>
            <a:off x="186120" y="3389929"/>
            <a:ext cx="3657912" cy="3468071"/>
            <a:chOff x="4379292" y="1357298"/>
            <a:chExt cx="4223236" cy="4283903"/>
          </a:xfrm>
        </p:grpSpPr>
        <p:grpSp>
          <p:nvGrpSpPr>
            <p:cNvPr id="4" name="Group 3">
              <a:extLst>
                <a:ext uri="{FF2B5EF4-FFF2-40B4-BE49-F238E27FC236}">
                  <a16:creationId xmlns:a16="http://schemas.microsoft.com/office/drawing/2014/main" id="{71D19796-F59D-456C-87B1-C046A1CBA675}"/>
                </a:ext>
              </a:extLst>
            </p:cNvPr>
            <p:cNvGrpSpPr>
              <a:grpSpLocks/>
            </p:cNvGrpSpPr>
            <p:nvPr/>
          </p:nvGrpSpPr>
          <p:grpSpPr bwMode="auto">
            <a:xfrm>
              <a:off x="4379292" y="3831306"/>
              <a:ext cx="4158769" cy="1809895"/>
              <a:chOff x="4379292" y="3831306"/>
              <a:chExt cx="4158769" cy="1809895"/>
            </a:xfrm>
          </p:grpSpPr>
          <p:sp>
            <p:nvSpPr>
              <p:cNvPr id="6" name="Oval 4">
                <a:extLst>
                  <a:ext uri="{FF2B5EF4-FFF2-40B4-BE49-F238E27FC236}">
                    <a16:creationId xmlns:a16="http://schemas.microsoft.com/office/drawing/2014/main" id="{0B7B55FE-CC76-47C1-8B2F-D4B7470480ED}"/>
                  </a:ext>
                </a:extLst>
              </p:cNvPr>
              <p:cNvSpPr/>
              <p:nvPr/>
            </p:nvSpPr>
            <p:spPr bwMode="auto">
              <a:xfrm rot="194824">
                <a:off x="4379292" y="4733820"/>
                <a:ext cx="1960788" cy="679926"/>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7" name="Oval 7">
                <a:extLst>
                  <a:ext uri="{FF2B5EF4-FFF2-40B4-BE49-F238E27FC236}">
                    <a16:creationId xmlns:a16="http://schemas.microsoft.com/office/drawing/2014/main" id="{F9B4398F-B49D-4CC5-A05C-EE3F218CF0C7}"/>
                  </a:ext>
                </a:extLst>
              </p:cNvPr>
              <p:cNvSpPr/>
              <p:nvPr/>
            </p:nvSpPr>
            <p:spPr bwMode="auto">
              <a:xfrm rot="194824">
                <a:off x="5218587" y="3831306"/>
                <a:ext cx="1625070" cy="56315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8" name="Oval 8">
                <a:extLst>
                  <a:ext uri="{FF2B5EF4-FFF2-40B4-BE49-F238E27FC236}">
                    <a16:creationId xmlns:a16="http://schemas.microsoft.com/office/drawing/2014/main" id="{9703AE5D-FEC7-431D-BA64-60B1B154FC77}"/>
                  </a:ext>
                </a:extLst>
              </p:cNvPr>
              <p:cNvSpPr/>
              <p:nvPr/>
            </p:nvSpPr>
            <p:spPr bwMode="auto">
              <a:xfrm rot="194824">
                <a:off x="6157625" y="3855633"/>
                <a:ext cx="1625070" cy="56315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sp>
            <p:nvSpPr>
              <p:cNvPr id="9" name="Oval 9">
                <a:extLst>
                  <a:ext uri="{FF2B5EF4-FFF2-40B4-BE49-F238E27FC236}">
                    <a16:creationId xmlns:a16="http://schemas.microsoft.com/office/drawing/2014/main" id="{C560AA87-8F32-48B3-B7F3-1C4C06DB9044}"/>
                  </a:ext>
                </a:extLst>
              </p:cNvPr>
              <p:cNvSpPr/>
              <p:nvPr/>
            </p:nvSpPr>
            <p:spPr bwMode="auto">
              <a:xfrm rot="5664460">
                <a:off x="7235957" y="4339096"/>
                <a:ext cx="1122670" cy="1481539"/>
              </a:xfrm>
              <a:prstGeom prst="ellipse">
                <a:avLst/>
              </a:prstGeom>
              <a:gradFill flip="none" rotWithShape="1">
                <a:gsLst>
                  <a:gs pos="0">
                    <a:schemeClr val="tx1">
                      <a:lumMod val="65000"/>
                      <a:lumOff val="35000"/>
                      <a:alpha val="47000"/>
                    </a:schemeClr>
                  </a:gs>
                  <a:gs pos="100000">
                    <a:schemeClr val="accent1">
                      <a:tint val="50000"/>
                      <a:shade val="100000"/>
                      <a:satMod val="350000"/>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ea typeface="ＭＳ Ｐゴシック" pitchFamily="-109" charset="-128"/>
                  <a:cs typeface="Arial" charset="0"/>
                </a:endParaRPr>
              </a:p>
            </p:txBody>
          </p:sp>
        </p:grpSp>
        <p:pic>
          <p:nvPicPr>
            <p:cNvPr id="5" name="Picture 3">
              <a:extLst>
                <a:ext uri="{FF2B5EF4-FFF2-40B4-BE49-F238E27FC236}">
                  <a16:creationId xmlns:a16="http://schemas.microsoft.com/office/drawing/2014/main" id="{1175FCC2-7337-409C-BBF4-DC6828A50834}"/>
                </a:ext>
              </a:extLst>
            </p:cNvPr>
            <p:cNvPicPr>
              <a:picLocks noChangeAspect="1" noChangeArrowheads="1"/>
            </p:cNvPicPr>
            <p:nvPr/>
          </p:nvPicPr>
          <p:blipFill>
            <a:blip r:embed="rId3"/>
            <a:srcRect/>
            <a:stretch>
              <a:fillRect/>
            </a:stretch>
          </p:blipFill>
          <p:spPr bwMode="auto">
            <a:xfrm>
              <a:off x="4530562" y="1357298"/>
              <a:ext cx="4071966" cy="4063284"/>
            </a:xfrm>
            <a:prstGeom prst="rect">
              <a:avLst/>
            </a:prstGeom>
            <a:noFill/>
            <a:ln w="9525">
              <a:noFill/>
              <a:miter lim="800000"/>
              <a:headEnd/>
              <a:tailEnd/>
            </a:ln>
          </p:spPr>
        </p:pic>
      </p:grpSp>
      <p:sp>
        <p:nvSpPr>
          <p:cNvPr id="12" name="Bong bóng Lời nói: Hình bầu dục 11">
            <a:extLst>
              <a:ext uri="{FF2B5EF4-FFF2-40B4-BE49-F238E27FC236}">
                <a16:creationId xmlns:a16="http://schemas.microsoft.com/office/drawing/2014/main" id="{6C30512D-B277-45F2-896F-F1B1968ADECF}"/>
              </a:ext>
            </a:extLst>
          </p:cNvPr>
          <p:cNvSpPr/>
          <p:nvPr/>
        </p:nvSpPr>
        <p:spPr>
          <a:xfrm>
            <a:off x="140339" y="0"/>
            <a:ext cx="3703693" cy="2932929"/>
          </a:xfrm>
          <a:prstGeom prst="wedgeEllipseCallou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New Roman" panose="02020603050405020304" pitchFamily="18" charset="0"/>
                <a:cs typeface="Times New Roman" panose="02020603050405020304" pitchFamily="18" charset="0"/>
              </a:rPr>
              <a:t>CNDT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hội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Vật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tiêu</a:t>
            </a:r>
            <a:r>
              <a:rPr lang="en-US" sz="2000" dirty="0">
                <a:solidFill>
                  <a:schemeClr val="bg1"/>
                </a:solidFill>
                <a:latin typeface="Times New Roman" panose="02020603050405020304" pitchFamily="18" charset="0"/>
                <a:cs typeface="Times New Roman" panose="02020603050405020304" pitchFamily="18" charset="0"/>
              </a:rPr>
              <a:t> tan”, </a:t>
            </a:r>
            <a:r>
              <a:rPr lang="en-US" sz="2000" dirty="0" err="1">
                <a:solidFill>
                  <a:schemeClr val="bg1"/>
                </a:solidFill>
                <a:latin typeface="Times New Roman" panose="02020603050405020304" pitchFamily="18" charset="0"/>
                <a:cs typeface="Times New Roman" panose="02020603050405020304" pitchFamily="18" charset="0"/>
              </a:rPr>
              <a:t>nền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CNDV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sụp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đổ</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20" name="Hộp Văn bản 19">
            <a:extLst>
              <a:ext uri="{FF2B5EF4-FFF2-40B4-BE49-F238E27FC236}">
                <a16:creationId xmlns:a16="http://schemas.microsoft.com/office/drawing/2014/main" id="{6C6FA3C3-194E-46A7-BF24-C252B4F29C54}"/>
              </a:ext>
            </a:extLst>
          </p:cNvPr>
          <p:cNvSpPr txBox="1"/>
          <p:nvPr/>
        </p:nvSpPr>
        <p:spPr>
          <a:xfrm>
            <a:off x="4365303" y="4600206"/>
            <a:ext cx="3461394"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nhà</a:t>
            </a:r>
            <a:r>
              <a:rPr lang="en-US" b="1" dirty="0">
                <a:latin typeface="Times New Roman" panose="02020603050405020304" pitchFamily="18" charset="0"/>
                <a:cs typeface="Times New Roman" panose="02020603050405020304" pitchFamily="18" charset="0"/>
              </a:rPr>
              <a:t> khoa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lâm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khủng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khoảng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trường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bút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nghiệm</a:t>
            </a:r>
            <a:r>
              <a:rPr lang="en-US" b="1" dirty="0">
                <a:latin typeface="Times New Roman" panose="02020603050405020304" pitchFamily="18" charset="0"/>
                <a:cs typeface="Times New Roman" panose="02020603050405020304" pitchFamily="18" charset="0"/>
              </a:rPr>
              <a:t>” ! </a:t>
            </a:r>
          </a:p>
        </p:txBody>
      </p:sp>
      <p:sp>
        <p:nvSpPr>
          <p:cNvPr id="25" name="Mũi tên: Lên 24">
            <a:extLst>
              <a:ext uri="{FF2B5EF4-FFF2-40B4-BE49-F238E27FC236}">
                <a16:creationId xmlns:a16="http://schemas.microsoft.com/office/drawing/2014/main" id="{30712252-BCA9-4048-B04E-3051E6AB108C}"/>
              </a:ext>
            </a:extLst>
          </p:cNvPr>
          <p:cNvSpPr/>
          <p:nvPr/>
        </p:nvSpPr>
        <p:spPr>
          <a:xfrm rot="2735281">
            <a:off x="6211092" y="3621449"/>
            <a:ext cx="459039" cy="1107028"/>
          </a:xfrm>
          <a:prstGeom prst="upArrow">
            <a:avLst>
              <a:gd name="adj1" fmla="val 52641"/>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Hộp Văn bản 30">
            <a:extLst>
              <a:ext uri="{FF2B5EF4-FFF2-40B4-BE49-F238E27FC236}">
                <a16:creationId xmlns:a16="http://schemas.microsoft.com/office/drawing/2014/main" id="{88D4C913-F2B7-4BD8-975A-4874676D6916}"/>
              </a:ext>
            </a:extLst>
          </p:cNvPr>
          <p:cNvSpPr txBox="1"/>
          <p:nvPr/>
        </p:nvSpPr>
        <p:spPr>
          <a:xfrm rot="218669">
            <a:off x="6281615" y="807854"/>
            <a:ext cx="5350840" cy="1938992"/>
          </a:xfrm>
          <a:prstGeom prst="rect">
            <a:avLst/>
          </a:prstGeom>
          <a:noFill/>
        </p:spPr>
        <p:txBody>
          <a:bodyPr wrap="square" rtlCol="0">
            <a:spAutoFit/>
          </a:bodyPr>
          <a:lstStyle/>
          <a:p>
            <a:r>
              <a:rPr lang="en-US" sz="2400" b="1" dirty="0" err="1">
                <a:solidFill>
                  <a:srgbClr val="FF0000"/>
                </a:solidFill>
                <a:latin typeface="Times New Roman" panose="02020603050405020304" pitchFamily="18" charset="0"/>
                <a:cs typeface="Times New Roman" panose="02020603050405020304" pitchFamily="18" charset="0"/>
              </a:rPr>
              <a:t>Cần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có</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sự</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khái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quát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mặt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đối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với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những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thành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tựu</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mới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KHTN, </a:t>
            </a:r>
            <a:r>
              <a:rPr lang="en-US" sz="2400" b="1" dirty="0" err="1">
                <a:solidFill>
                  <a:srgbClr val="FF0000"/>
                </a:solidFill>
                <a:latin typeface="Times New Roman" panose="02020603050405020304" pitchFamily="18" charset="0"/>
                <a:cs typeface="Times New Roman" panose="02020603050405020304" pitchFamily="18" charset="0"/>
              </a:rPr>
              <a:t>đưa</a:t>
            </a:r>
            <a:r>
              <a:rPr lang="en-US" sz="2400" b="1" dirty="0">
                <a:solidFill>
                  <a:srgbClr val="FF0000"/>
                </a:solidFill>
                <a:latin typeface="Times New Roman" panose="02020603050405020304" pitchFamily="18" charset="0"/>
                <a:cs typeface="Times New Roman" panose="02020603050405020304" pitchFamily="18" charset="0"/>
              </a:rPr>
              <a:t> ra </a:t>
            </a:r>
            <a:r>
              <a:rPr lang="en-US" sz="2400" b="1" dirty="0" err="1">
                <a:solidFill>
                  <a:srgbClr val="FF0000"/>
                </a:solidFill>
                <a:latin typeface="Times New Roman" panose="02020603050405020304" pitchFamily="18" charset="0"/>
                <a:cs typeface="Times New Roman" panose="02020603050405020304" pitchFamily="18" charset="0"/>
              </a:rPr>
              <a:t>định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nghĩa</a:t>
            </a:r>
            <a:r>
              <a:rPr lang="en-US" sz="2400" b="1" dirty="0">
                <a:solidFill>
                  <a:srgbClr val="FF0000"/>
                </a:solidFill>
                <a:latin typeface="Times New Roman" panose="02020603050405020304" pitchFamily="18" charset="0"/>
                <a:cs typeface="Times New Roman" panose="02020603050405020304" pitchFamily="18" charset="0"/>
              </a:rPr>
              <a:t> khoa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vật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chất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đấu</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tranh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chống</a:t>
            </a:r>
            <a:r>
              <a:rPr lang="en-US" sz="2400" b="1" dirty="0">
                <a:solidFill>
                  <a:srgbClr val="FF0000"/>
                </a:solidFill>
                <a:latin typeface="Times New Roman" panose="02020603050405020304" pitchFamily="18" charset="0"/>
                <a:cs typeface="Times New Roman" panose="02020603050405020304" pitchFamily="18" charset="0"/>
              </a:rPr>
              <a:t> CNDT, </a:t>
            </a:r>
            <a:r>
              <a:rPr lang="en-US" sz="2400" b="1" dirty="0" err="1">
                <a:solidFill>
                  <a:srgbClr val="FF0000"/>
                </a:solidFill>
                <a:latin typeface="Times New Roman" panose="02020603050405020304" pitchFamily="18" charset="0"/>
                <a:cs typeface="Times New Roman" panose="02020603050405020304" pitchFamily="18" charset="0"/>
              </a:rPr>
              <a:t>bảo</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vệ</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phát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triển</a:t>
            </a:r>
            <a:r>
              <a:rPr lang="en-US" sz="2400" b="1" dirty="0">
                <a:solidFill>
                  <a:srgbClr val="FF0000"/>
                </a:solidFill>
                <a:latin typeface="Times New Roman" panose="02020603050405020304" pitchFamily="18" charset="0"/>
                <a:cs typeface="Times New Roman" panose="02020603050405020304" pitchFamily="18" charset="0"/>
              </a:rPr>
              <a:t> CNDV </a:t>
            </a:r>
          </a:p>
        </p:txBody>
      </p:sp>
      <p:grpSp>
        <p:nvGrpSpPr>
          <p:cNvPr id="32" name="Group 9">
            <a:extLst>
              <a:ext uri="{FF2B5EF4-FFF2-40B4-BE49-F238E27FC236}">
                <a16:creationId xmlns:a16="http://schemas.microsoft.com/office/drawing/2014/main" id="{D8658E2D-100C-470F-A4CD-0EE8228BE85A}"/>
              </a:ext>
            </a:extLst>
          </p:cNvPr>
          <p:cNvGrpSpPr>
            <a:grpSpLocks/>
          </p:cNvGrpSpPr>
          <p:nvPr/>
        </p:nvGrpSpPr>
        <p:grpSpPr bwMode="auto">
          <a:xfrm>
            <a:off x="9704735" y="3233394"/>
            <a:ext cx="1560593" cy="3261674"/>
            <a:chOff x="837423" y="731019"/>
            <a:chExt cx="1347205" cy="2986012"/>
          </a:xfrm>
        </p:grpSpPr>
        <p:grpSp>
          <p:nvGrpSpPr>
            <p:cNvPr id="33" name="Group 20">
              <a:extLst>
                <a:ext uri="{FF2B5EF4-FFF2-40B4-BE49-F238E27FC236}">
                  <a16:creationId xmlns:a16="http://schemas.microsoft.com/office/drawing/2014/main" id="{F4AB2985-E98B-486E-9911-B22BC90BE62E}"/>
                </a:ext>
              </a:extLst>
            </p:cNvPr>
            <p:cNvGrpSpPr>
              <a:grpSpLocks/>
            </p:cNvGrpSpPr>
            <p:nvPr/>
          </p:nvGrpSpPr>
          <p:grpSpPr bwMode="auto">
            <a:xfrm>
              <a:off x="837423" y="3070934"/>
              <a:ext cx="1213752" cy="646097"/>
              <a:chOff x="7016785" y="4501118"/>
              <a:chExt cx="1340831" cy="713833"/>
            </a:xfrm>
          </p:grpSpPr>
          <p:sp>
            <p:nvSpPr>
              <p:cNvPr id="35" name="Oval 103">
                <a:extLst>
                  <a:ext uri="{FF2B5EF4-FFF2-40B4-BE49-F238E27FC236}">
                    <a16:creationId xmlns:a16="http://schemas.microsoft.com/office/drawing/2014/main" id="{994D0093-D51F-4E1F-A83B-143DD0B863BC}"/>
                  </a:ext>
                </a:extLst>
              </p:cNvPr>
              <p:cNvSpPr>
                <a:spLocks noChangeArrowheads="1"/>
              </p:cNvSpPr>
              <p:nvPr/>
            </p:nvSpPr>
            <p:spPr bwMode="auto">
              <a:xfrm>
                <a:off x="7016785" y="4501118"/>
                <a:ext cx="1268876" cy="357793"/>
              </a:xfrm>
              <a:prstGeom prst="ellipse">
                <a:avLst/>
              </a:prstGeom>
              <a:gradFill rotWithShape="1">
                <a:gsLst>
                  <a:gs pos="0">
                    <a:srgbClr val="0D0D0D">
                      <a:alpha val="39000"/>
                    </a:srgbClr>
                  </a:gs>
                  <a:gs pos="100000">
                    <a:srgbClr val="9BC1FF">
                      <a:alpha val="0"/>
                    </a:srgbClr>
                  </a:gs>
                </a:gsLst>
                <a:path path="shape">
                  <a:fillToRect l="50000" t="50000" r="50000" b="50000"/>
                </a:path>
              </a:gradFill>
              <a:ln>
                <a:noFill/>
              </a:ln>
              <a:effectLst>
                <a:outerShdw blurRad="63500" dist="23000" dir="5400000" rotWithShape="0">
                  <a:srgbClr val="000000">
                    <a:alpha val="34999"/>
                  </a:srgbClr>
                </a:outerShdw>
              </a:effectLst>
              <a:extLst>
                <a:ext uri="{91240B29-F687-4f45-9708-019B960494DF}"/>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FFFF"/>
                  </a:solidFill>
                  <a:latin typeface="Calibri" charset="0"/>
                </a:endParaRPr>
              </a:p>
            </p:txBody>
          </p:sp>
          <p:sp>
            <p:nvSpPr>
              <p:cNvPr id="36" name="Oval 104">
                <a:extLst>
                  <a:ext uri="{FF2B5EF4-FFF2-40B4-BE49-F238E27FC236}">
                    <a16:creationId xmlns:a16="http://schemas.microsoft.com/office/drawing/2014/main" id="{C99F5563-74D3-4CC1-ACFE-0C1C8B7C7A3C}"/>
                  </a:ext>
                </a:extLst>
              </p:cNvPr>
              <p:cNvSpPr>
                <a:spLocks noChangeArrowheads="1"/>
              </p:cNvSpPr>
              <p:nvPr/>
            </p:nvSpPr>
            <p:spPr bwMode="auto">
              <a:xfrm>
                <a:off x="7448519" y="4858911"/>
                <a:ext cx="909097" cy="356040"/>
              </a:xfrm>
              <a:prstGeom prst="ellipse">
                <a:avLst/>
              </a:prstGeom>
              <a:gradFill rotWithShape="1">
                <a:gsLst>
                  <a:gs pos="0">
                    <a:srgbClr val="0D0D0D">
                      <a:alpha val="39000"/>
                    </a:srgbClr>
                  </a:gs>
                  <a:gs pos="100000">
                    <a:srgbClr val="9BC1FF">
                      <a:alpha val="0"/>
                    </a:srgbClr>
                  </a:gs>
                </a:gsLst>
                <a:path path="shape">
                  <a:fillToRect l="50000" t="50000" r="50000" b="50000"/>
                </a:path>
              </a:gradFill>
              <a:ln>
                <a:noFill/>
              </a:ln>
              <a:effectLst>
                <a:outerShdw blurRad="63500" dist="23000" dir="5400000" rotWithShape="0">
                  <a:srgbClr val="000000">
                    <a:alpha val="34999"/>
                  </a:srgbClr>
                </a:outerShdw>
              </a:effectLst>
              <a:extLst>
                <a:ext uri="{91240B29-F687-4f45-9708-019B960494DF}"/>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FFFF"/>
                  </a:solidFill>
                  <a:latin typeface="Calibri" charset="0"/>
                </a:endParaRPr>
              </a:p>
            </p:txBody>
          </p:sp>
        </p:grpSp>
        <p:pic>
          <p:nvPicPr>
            <p:cNvPr id="34" name="Picture 99">
              <a:extLst>
                <a:ext uri="{FF2B5EF4-FFF2-40B4-BE49-F238E27FC236}">
                  <a16:creationId xmlns:a16="http://schemas.microsoft.com/office/drawing/2014/main" id="{A3163BB8-8A27-4C28-AE31-FD244350F99B}"/>
                </a:ext>
              </a:extLst>
            </p:cNvPr>
            <p:cNvPicPr>
              <a:picLocks noChangeAspect="1"/>
            </p:cNvPicPr>
            <p:nvPr/>
          </p:nvPicPr>
          <p:blipFill>
            <a:blip r:embed="rId4"/>
            <a:srcRect/>
            <a:stretch>
              <a:fillRect/>
            </a:stretch>
          </p:blipFill>
          <p:spPr bwMode="auto">
            <a:xfrm>
              <a:off x="984865" y="731019"/>
              <a:ext cx="1199763" cy="2933876"/>
            </a:xfrm>
            <a:prstGeom prst="rect">
              <a:avLst/>
            </a:prstGeom>
            <a:noFill/>
            <a:ln w="9525">
              <a:noFill/>
              <a:miter lim="800000"/>
              <a:headEnd/>
              <a:tailEnd/>
            </a:ln>
          </p:spPr>
        </p:pic>
      </p:grpSp>
      <p:sp>
        <p:nvSpPr>
          <p:cNvPr id="22" name="Mũi tên: Lên 21">
            <a:extLst>
              <a:ext uri="{FF2B5EF4-FFF2-40B4-BE49-F238E27FC236}">
                <a16:creationId xmlns:a16="http://schemas.microsoft.com/office/drawing/2014/main" id="{CAE85217-1273-4721-985B-18D3FBAA62B1}"/>
              </a:ext>
            </a:extLst>
          </p:cNvPr>
          <p:cNvSpPr/>
          <p:nvPr/>
        </p:nvSpPr>
        <p:spPr>
          <a:xfrm rot="8515140">
            <a:off x="4251455" y="2688521"/>
            <a:ext cx="234690" cy="1762835"/>
          </a:xfrm>
          <a:prstGeom prst="upArrow">
            <a:avLst>
              <a:gd name="adj1" fmla="val 52641"/>
              <a:gd name="adj2" fmla="val 50000"/>
            </a:avLst>
          </a:prstGeom>
          <a:solidFill>
            <a:schemeClr val="tx1">
              <a:lumMod val="75000"/>
              <a:lumOff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400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circle(in)">
                                      <p:cBhvr>
                                        <p:cTn id="30" dur="2000"/>
                                        <p:tgtEl>
                                          <p:spTgt spid="2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par>
                                <p:cTn id="34" presetID="6" presetClass="entr" presetSubtype="16"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circle(in)">
                                      <p:cBhvr>
                                        <p:cTn id="3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P spid="25" grpId="0" animBg="1"/>
      <p:bldP spid="31" grpId="0"/>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9CA5652A-9038-4726-AF46-A6C7D7CBD45B}"/>
              </a:ext>
            </a:extLst>
          </p:cNvPr>
          <p:cNvSpPr/>
          <p:nvPr/>
        </p:nvSpPr>
        <p:spPr>
          <a:xfrm flipH="1">
            <a:off x="9001496" y="-1"/>
            <a:ext cx="3190504" cy="2185061"/>
          </a:xfrm>
          <a:custGeom>
            <a:avLst/>
            <a:gdLst>
              <a:gd name="connsiteX0" fmla="*/ 0 w 4253345"/>
              <a:gd name="connsiteY0" fmla="*/ 0 h 4364182"/>
              <a:gd name="connsiteX1" fmla="*/ 4253345 w 4253345"/>
              <a:gd name="connsiteY1" fmla="*/ 0 h 4364182"/>
              <a:gd name="connsiteX2" fmla="*/ 4253345 w 4253345"/>
              <a:gd name="connsiteY2" fmla="*/ 4364182 h 4364182"/>
              <a:gd name="connsiteX3" fmla="*/ 0 w 4253345"/>
              <a:gd name="connsiteY3" fmla="*/ 4364182 h 4364182"/>
              <a:gd name="connsiteX4" fmla="*/ 0 w 4253345"/>
              <a:gd name="connsiteY4" fmla="*/ 0 h 4364182"/>
              <a:gd name="connsiteX0" fmla="*/ 0 w 4253345"/>
              <a:gd name="connsiteY0" fmla="*/ 0 h 4364182"/>
              <a:gd name="connsiteX1" fmla="*/ 4253345 w 4253345"/>
              <a:gd name="connsiteY1" fmla="*/ 0 h 4364182"/>
              <a:gd name="connsiteX2" fmla="*/ 2369127 w 4253345"/>
              <a:gd name="connsiteY2" fmla="*/ 2535382 h 4364182"/>
              <a:gd name="connsiteX3" fmla="*/ 0 w 4253345"/>
              <a:gd name="connsiteY3" fmla="*/ 4364182 h 4364182"/>
              <a:gd name="connsiteX4" fmla="*/ 0 w 4253345"/>
              <a:gd name="connsiteY4" fmla="*/ 0 h 4364182"/>
              <a:gd name="connsiteX0" fmla="*/ 0 w 4316082"/>
              <a:gd name="connsiteY0" fmla="*/ 0 h 4436965"/>
              <a:gd name="connsiteX1" fmla="*/ 4253345 w 4316082"/>
              <a:gd name="connsiteY1" fmla="*/ 0 h 4436965"/>
              <a:gd name="connsiteX2" fmla="*/ 2369127 w 4316082"/>
              <a:gd name="connsiteY2" fmla="*/ 2535382 h 4436965"/>
              <a:gd name="connsiteX3" fmla="*/ 0 w 4316082"/>
              <a:gd name="connsiteY3" fmla="*/ 4364182 h 4436965"/>
              <a:gd name="connsiteX4" fmla="*/ 0 w 4316082"/>
              <a:gd name="connsiteY4" fmla="*/ 0 h 4436965"/>
              <a:gd name="connsiteX0" fmla="*/ 0 w 4253345"/>
              <a:gd name="connsiteY0" fmla="*/ 19 h 4436984"/>
              <a:gd name="connsiteX1" fmla="*/ 4253345 w 4253345"/>
              <a:gd name="connsiteY1" fmla="*/ 19 h 4436984"/>
              <a:gd name="connsiteX2" fmla="*/ 2369127 w 4253345"/>
              <a:gd name="connsiteY2" fmla="*/ 2535401 h 4436984"/>
              <a:gd name="connsiteX3" fmla="*/ 0 w 4253345"/>
              <a:gd name="connsiteY3" fmla="*/ 4364201 h 4436984"/>
              <a:gd name="connsiteX4" fmla="*/ 0 w 4253345"/>
              <a:gd name="connsiteY4" fmla="*/ 19 h 4436984"/>
              <a:gd name="connsiteX0" fmla="*/ 0 w 4253345"/>
              <a:gd name="connsiteY0" fmla="*/ 51 h 4409654"/>
              <a:gd name="connsiteX1" fmla="*/ 4253345 w 4253345"/>
              <a:gd name="connsiteY1" fmla="*/ 51 h 4409654"/>
              <a:gd name="connsiteX2" fmla="*/ 1496291 w 4253345"/>
              <a:gd name="connsiteY2" fmla="*/ 1413215 h 4409654"/>
              <a:gd name="connsiteX3" fmla="*/ 0 w 4253345"/>
              <a:gd name="connsiteY3" fmla="*/ 4364233 h 4409654"/>
              <a:gd name="connsiteX4" fmla="*/ 0 w 4253345"/>
              <a:gd name="connsiteY4" fmla="*/ 51 h 4409654"/>
              <a:gd name="connsiteX0" fmla="*/ 0 w 4253345"/>
              <a:gd name="connsiteY0" fmla="*/ 132 h 4403992"/>
              <a:gd name="connsiteX1" fmla="*/ 4253345 w 4253345"/>
              <a:gd name="connsiteY1" fmla="*/ 132 h 4403992"/>
              <a:gd name="connsiteX2" fmla="*/ 1537854 w 4253345"/>
              <a:gd name="connsiteY2" fmla="*/ 983805 h 4403992"/>
              <a:gd name="connsiteX3" fmla="*/ 0 w 4253345"/>
              <a:gd name="connsiteY3" fmla="*/ 4364314 h 4403992"/>
              <a:gd name="connsiteX4" fmla="*/ 0 w 4253345"/>
              <a:gd name="connsiteY4" fmla="*/ 132 h 4403992"/>
              <a:gd name="connsiteX0" fmla="*/ 0 w 4253345"/>
              <a:gd name="connsiteY0" fmla="*/ 568 h 4407129"/>
              <a:gd name="connsiteX1" fmla="*/ 4253345 w 4253345"/>
              <a:gd name="connsiteY1" fmla="*/ 568 h 4407129"/>
              <a:gd name="connsiteX2" fmla="*/ 1537854 w 4253345"/>
              <a:gd name="connsiteY2" fmla="*/ 984241 h 4407129"/>
              <a:gd name="connsiteX3" fmla="*/ 0 w 4253345"/>
              <a:gd name="connsiteY3" fmla="*/ 4364750 h 4407129"/>
              <a:gd name="connsiteX4" fmla="*/ 0 w 4253345"/>
              <a:gd name="connsiteY4" fmla="*/ 568 h 4407129"/>
              <a:gd name="connsiteX0" fmla="*/ 0 w 4253345"/>
              <a:gd name="connsiteY0" fmla="*/ 568 h 4364881"/>
              <a:gd name="connsiteX1" fmla="*/ 4253345 w 4253345"/>
              <a:gd name="connsiteY1" fmla="*/ 568 h 4364881"/>
              <a:gd name="connsiteX2" fmla="*/ 1537854 w 4253345"/>
              <a:gd name="connsiteY2" fmla="*/ 984241 h 4364881"/>
              <a:gd name="connsiteX3" fmla="*/ 0 w 4253345"/>
              <a:gd name="connsiteY3" fmla="*/ 4364750 h 4364881"/>
              <a:gd name="connsiteX4" fmla="*/ 0 w 4253345"/>
              <a:gd name="connsiteY4" fmla="*/ 568 h 4364881"/>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568 h 4402913"/>
              <a:gd name="connsiteX1" fmla="*/ 4253345 w 4253345"/>
              <a:gd name="connsiteY1" fmla="*/ 568 h 4402913"/>
              <a:gd name="connsiteX2" fmla="*/ 1537854 w 4253345"/>
              <a:gd name="connsiteY2" fmla="*/ 984241 h 4402913"/>
              <a:gd name="connsiteX3" fmla="*/ 789709 w 4253345"/>
              <a:gd name="connsiteY3" fmla="*/ 2064896 h 4402913"/>
              <a:gd name="connsiteX4" fmla="*/ 0 w 4253345"/>
              <a:gd name="connsiteY4" fmla="*/ 4364750 h 4402913"/>
              <a:gd name="connsiteX5" fmla="*/ 0 w 4253345"/>
              <a:gd name="connsiteY5" fmla="*/ 568 h 4402913"/>
              <a:gd name="connsiteX0" fmla="*/ 0 w 4253345"/>
              <a:gd name="connsiteY0" fmla="*/ 23913 h 4426928"/>
              <a:gd name="connsiteX1" fmla="*/ 4253345 w 4253345"/>
              <a:gd name="connsiteY1" fmla="*/ 23913 h 4426928"/>
              <a:gd name="connsiteX2" fmla="*/ 1925781 w 4253345"/>
              <a:gd name="connsiteY2" fmla="*/ 758204 h 4426928"/>
              <a:gd name="connsiteX3" fmla="*/ 789709 w 4253345"/>
              <a:gd name="connsiteY3" fmla="*/ 2088241 h 4426928"/>
              <a:gd name="connsiteX4" fmla="*/ 0 w 4253345"/>
              <a:gd name="connsiteY4" fmla="*/ 4388095 h 4426928"/>
              <a:gd name="connsiteX5" fmla="*/ 0 w 4253345"/>
              <a:gd name="connsiteY5" fmla="*/ 23913 h 4426928"/>
              <a:gd name="connsiteX0" fmla="*/ 0 w 4253345"/>
              <a:gd name="connsiteY0" fmla="*/ 148 h 4401987"/>
              <a:gd name="connsiteX1" fmla="*/ 4253345 w 4253345"/>
              <a:gd name="connsiteY1" fmla="*/ 148 h 4401987"/>
              <a:gd name="connsiteX2" fmla="*/ 2424544 w 4253345"/>
              <a:gd name="connsiteY2" fmla="*/ 1177785 h 4401987"/>
              <a:gd name="connsiteX3" fmla="*/ 789709 w 4253345"/>
              <a:gd name="connsiteY3" fmla="*/ 2064476 h 4401987"/>
              <a:gd name="connsiteX4" fmla="*/ 0 w 4253345"/>
              <a:gd name="connsiteY4" fmla="*/ 4364330 h 4401987"/>
              <a:gd name="connsiteX5" fmla="*/ 0 w 4253345"/>
              <a:gd name="connsiteY5" fmla="*/ 148 h 4401987"/>
              <a:gd name="connsiteX0" fmla="*/ 0 w 4316157"/>
              <a:gd name="connsiteY0" fmla="*/ 0 h 4401839"/>
              <a:gd name="connsiteX1" fmla="*/ 4253345 w 4316157"/>
              <a:gd name="connsiteY1" fmla="*/ 0 h 4401839"/>
              <a:gd name="connsiteX2" fmla="*/ 2424544 w 4316157"/>
              <a:gd name="connsiteY2" fmla="*/ 1177637 h 4401839"/>
              <a:gd name="connsiteX3" fmla="*/ 789709 w 4316157"/>
              <a:gd name="connsiteY3" fmla="*/ 2064328 h 4401839"/>
              <a:gd name="connsiteX4" fmla="*/ 0 w 4316157"/>
              <a:gd name="connsiteY4" fmla="*/ 4364182 h 4401839"/>
              <a:gd name="connsiteX5" fmla="*/ 0 w 4316157"/>
              <a:gd name="connsiteY5" fmla="*/ 0 h 4401839"/>
              <a:gd name="connsiteX0" fmla="*/ 0 w 4320197"/>
              <a:gd name="connsiteY0" fmla="*/ 0 h 4401839"/>
              <a:gd name="connsiteX1" fmla="*/ 4253345 w 4320197"/>
              <a:gd name="connsiteY1" fmla="*/ 0 h 4401839"/>
              <a:gd name="connsiteX2" fmla="*/ 2424544 w 4320197"/>
              <a:gd name="connsiteY2" fmla="*/ 1177637 h 4401839"/>
              <a:gd name="connsiteX3" fmla="*/ 789709 w 4320197"/>
              <a:gd name="connsiteY3" fmla="*/ 2064328 h 4401839"/>
              <a:gd name="connsiteX4" fmla="*/ 0 w 4320197"/>
              <a:gd name="connsiteY4" fmla="*/ 4364182 h 4401839"/>
              <a:gd name="connsiteX5" fmla="*/ 0 w 4320197"/>
              <a:gd name="connsiteY5" fmla="*/ 0 h 4401839"/>
              <a:gd name="connsiteX0" fmla="*/ 0 w 4253514"/>
              <a:gd name="connsiteY0" fmla="*/ 0 h 4401839"/>
              <a:gd name="connsiteX1" fmla="*/ 4253345 w 4253514"/>
              <a:gd name="connsiteY1" fmla="*/ 0 h 4401839"/>
              <a:gd name="connsiteX2" fmla="*/ 2424544 w 4253514"/>
              <a:gd name="connsiteY2" fmla="*/ 1177637 h 4401839"/>
              <a:gd name="connsiteX3" fmla="*/ 789709 w 4253514"/>
              <a:gd name="connsiteY3" fmla="*/ 2064328 h 4401839"/>
              <a:gd name="connsiteX4" fmla="*/ 0 w 4253514"/>
              <a:gd name="connsiteY4" fmla="*/ 4364182 h 4401839"/>
              <a:gd name="connsiteX5" fmla="*/ 0 w 4253514"/>
              <a:gd name="connsiteY5" fmla="*/ 0 h 4401839"/>
              <a:gd name="connsiteX0" fmla="*/ 0 w 4253514"/>
              <a:gd name="connsiteY0" fmla="*/ 0 h 4406643"/>
              <a:gd name="connsiteX1" fmla="*/ 4253345 w 4253514"/>
              <a:gd name="connsiteY1" fmla="*/ 0 h 4406643"/>
              <a:gd name="connsiteX2" fmla="*/ 2424544 w 4253514"/>
              <a:gd name="connsiteY2" fmla="*/ 1177637 h 4406643"/>
              <a:gd name="connsiteX3" fmla="*/ 789709 w 4253514"/>
              <a:gd name="connsiteY3" fmla="*/ 2064328 h 4406643"/>
              <a:gd name="connsiteX4" fmla="*/ 0 w 4253514"/>
              <a:gd name="connsiteY4" fmla="*/ 4364182 h 4406643"/>
              <a:gd name="connsiteX5" fmla="*/ 0 w 4253514"/>
              <a:gd name="connsiteY5" fmla="*/ 0 h 4406643"/>
              <a:gd name="connsiteX0" fmla="*/ 0 w 4253554"/>
              <a:gd name="connsiteY0" fmla="*/ 0 h 4402235"/>
              <a:gd name="connsiteX1" fmla="*/ 4253345 w 4253554"/>
              <a:gd name="connsiteY1" fmla="*/ 0 h 4402235"/>
              <a:gd name="connsiteX2" fmla="*/ 2646217 w 4253554"/>
              <a:gd name="connsiteY2" fmla="*/ 1025237 h 4402235"/>
              <a:gd name="connsiteX3" fmla="*/ 789709 w 4253554"/>
              <a:gd name="connsiteY3" fmla="*/ 2064328 h 4402235"/>
              <a:gd name="connsiteX4" fmla="*/ 0 w 4253554"/>
              <a:gd name="connsiteY4" fmla="*/ 4364182 h 4402235"/>
              <a:gd name="connsiteX5" fmla="*/ 0 w 4253554"/>
              <a:gd name="connsiteY5" fmla="*/ 0 h 4402235"/>
              <a:gd name="connsiteX0" fmla="*/ 0 w 4253910"/>
              <a:gd name="connsiteY0" fmla="*/ 0 h 4402235"/>
              <a:gd name="connsiteX1" fmla="*/ 4253345 w 4253910"/>
              <a:gd name="connsiteY1" fmla="*/ 0 h 4402235"/>
              <a:gd name="connsiteX2" fmla="*/ 2646217 w 4253910"/>
              <a:gd name="connsiteY2" fmla="*/ 1025237 h 4402235"/>
              <a:gd name="connsiteX3" fmla="*/ 789709 w 4253910"/>
              <a:gd name="connsiteY3" fmla="*/ 2064328 h 4402235"/>
              <a:gd name="connsiteX4" fmla="*/ 0 w 4253910"/>
              <a:gd name="connsiteY4" fmla="*/ 4364182 h 4402235"/>
              <a:gd name="connsiteX5" fmla="*/ 0 w 4253910"/>
              <a:gd name="connsiteY5" fmla="*/ 0 h 4402235"/>
              <a:gd name="connsiteX0" fmla="*/ 0 w 4253910"/>
              <a:gd name="connsiteY0" fmla="*/ 0 h 4409459"/>
              <a:gd name="connsiteX1" fmla="*/ 4253345 w 4253910"/>
              <a:gd name="connsiteY1" fmla="*/ 0 h 4409459"/>
              <a:gd name="connsiteX2" fmla="*/ 2646217 w 4253910"/>
              <a:gd name="connsiteY2" fmla="*/ 1025237 h 4409459"/>
              <a:gd name="connsiteX3" fmla="*/ 789709 w 4253910"/>
              <a:gd name="connsiteY3" fmla="*/ 2064328 h 4409459"/>
              <a:gd name="connsiteX4" fmla="*/ 0 w 4253910"/>
              <a:gd name="connsiteY4" fmla="*/ 4364182 h 4409459"/>
              <a:gd name="connsiteX5" fmla="*/ 0 w 4253910"/>
              <a:gd name="connsiteY5" fmla="*/ 0 h 4409459"/>
              <a:gd name="connsiteX0" fmla="*/ 0 w 4253910"/>
              <a:gd name="connsiteY0" fmla="*/ 0 h 4364992"/>
              <a:gd name="connsiteX1" fmla="*/ 4253345 w 4253910"/>
              <a:gd name="connsiteY1" fmla="*/ 0 h 4364992"/>
              <a:gd name="connsiteX2" fmla="*/ 2646217 w 4253910"/>
              <a:gd name="connsiteY2" fmla="*/ 1025237 h 4364992"/>
              <a:gd name="connsiteX3" fmla="*/ 789709 w 4253910"/>
              <a:gd name="connsiteY3" fmla="*/ 2064328 h 4364992"/>
              <a:gd name="connsiteX4" fmla="*/ 0 w 4253910"/>
              <a:gd name="connsiteY4" fmla="*/ 4364182 h 4364992"/>
              <a:gd name="connsiteX5" fmla="*/ 0 w 4253910"/>
              <a:gd name="connsiteY5" fmla="*/ 0 h 4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3910" h="4364992">
                <a:moveTo>
                  <a:pt x="0" y="0"/>
                </a:moveTo>
                <a:lnTo>
                  <a:pt x="4253345" y="0"/>
                </a:lnTo>
                <a:cubicBezTo>
                  <a:pt x="4269508" y="2309"/>
                  <a:pt x="3943926" y="1443182"/>
                  <a:pt x="2646217" y="1025237"/>
                </a:cubicBezTo>
                <a:cubicBezTo>
                  <a:pt x="1348508" y="607292"/>
                  <a:pt x="454890" y="1119910"/>
                  <a:pt x="789709" y="2064328"/>
                </a:cubicBezTo>
                <a:cubicBezTo>
                  <a:pt x="1124528" y="3008746"/>
                  <a:pt x="34637" y="4403437"/>
                  <a:pt x="0" y="4364182"/>
                </a:cubicBez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2C3BD23F-293C-4FA7-8B78-609ECF21AE02}"/>
              </a:ext>
            </a:extLst>
          </p:cNvPr>
          <p:cNvSpPr/>
          <p:nvPr/>
        </p:nvSpPr>
        <p:spPr>
          <a:xfrm flipH="1" flipV="1">
            <a:off x="-2" y="3428999"/>
            <a:ext cx="8152663" cy="3428999"/>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123EB45-3D1F-424B-AA40-1FAF12B3FF75}"/>
              </a:ext>
            </a:extLst>
          </p:cNvPr>
          <p:cNvSpPr txBox="1"/>
          <p:nvPr/>
        </p:nvSpPr>
        <p:spPr>
          <a:xfrm>
            <a:off x="870474" y="5097997"/>
            <a:ext cx="3000190" cy="1508105"/>
          </a:xfrm>
          <a:prstGeom prst="rect">
            <a:avLst/>
          </a:prstGeom>
          <a:noFill/>
        </p:spPr>
        <p:txBody>
          <a:bodyPr wrap="square" rtlCol="0">
            <a:spAutoFit/>
          </a:bodyPr>
          <a:lstStyle/>
          <a:p>
            <a:r>
              <a:rPr lang="en-US" sz="2400" b="0" i="0" dirty="0">
                <a:effectLst/>
                <a:latin typeface="Times New Roman" panose="02020603050405020304" pitchFamily="18" charset="0"/>
                <a:cs typeface="Times New Roman" panose="02020603050405020304" pitchFamily="18" charset="0"/>
              </a:rPr>
              <a:t>Vladimir Ilyich Lenin</a:t>
            </a:r>
          </a:p>
          <a:p>
            <a:pPr lvl="1"/>
            <a:r>
              <a:rPr lang="en-US" sz="2000" dirty="0">
                <a:solidFill>
                  <a:schemeClr val="bg1"/>
                </a:solidFill>
                <a:latin typeface="Times New Roman" panose="02020603050405020304" pitchFamily="18" charset="0"/>
                <a:cs typeface="Times New Roman" panose="02020603050405020304" pitchFamily="18" charset="0"/>
              </a:rPr>
              <a:t>(1870-1924)</a:t>
            </a:r>
            <a:endParaRPr lang="en-US" sz="2000" b="0" i="0" dirty="0">
              <a:solidFill>
                <a:schemeClr val="bg1"/>
              </a:solidFill>
              <a:effectLst/>
              <a:latin typeface="Times New Roman" panose="02020603050405020304" pitchFamily="18" charset="0"/>
              <a:cs typeface="Times New Roman" panose="02020603050405020304" pitchFamily="18" charset="0"/>
            </a:endParaRPr>
          </a:p>
          <a:p>
            <a:endParaRPr lang="en-US" sz="2400" b="0" i="0" dirty="0">
              <a:effectLst/>
              <a:latin typeface="Times New Roman" panose="02020603050405020304" pitchFamily="18" charset="0"/>
              <a:cs typeface="Times New Roman" panose="02020603050405020304" pitchFamily="18" charset="0"/>
            </a:endParaRPr>
          </a:p>
          <a:p>
            <a:endParaRPr lang="en-US" sz="24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3753A97-B01A-4C5B-A7CF-EF415946C22A}"/>
              </a:ext>
            </a:extLst>
          </p:cNvPr>
          <p:cNvCxnSpPr>
            <a:cxnSpLocks/>
          </p:cNvCxnSpPr>
          <p:nvPr/>
        </p:nvCxnSpPr>
        <p:spPr>
          <a:xfrm>
            <a:off x="870474" y="6014622"/>
            <a:ext cx="300019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Chỗ dành sẵn cho Hình ảnh 3" descr="Ảnh có chứa trong nhà, tìm kiếm, người đàn ông, ảnh&#10;&#10;Mô tả được tạo tự động">
            <a:extLst>
              <a:ext uri="{FF2B5EF4-FFF2-40B4-BE49-F238E27FC236}">
                <a16:creationId xmlns:a16="http://schemas.microsoft.com/office/drawing/2014/main" id="{CB88E059-D857-4E1E-99F4-5747AF0899B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125" b="4125"/>
          <a:stretch>
            <a:fillRect/>
          </a:stretch>
        </p:blipFill>
        <p:spPr>
          <a:xfrm>
            <a:off x="721714" y="580225"/>
            <a:ext cx="3317625" cy="4419763"/>
          </a:xfrm>
        </p:spPr>
      </p:pic>
      <p:sp>
        <p:nvSpPr>
          <p:cNvPr id="7" name="Bong bóng Lời nói: Hình bầu dục 6">
            <a:extLst>
              <a:ext uri="{FF2B5EF4-FFF2-40B4-BE49-F238E27FC236}">
                <a16:creationId xmlns:a16="http://schemas.microsoft.com/office/drawing/2014/main" id="{20DD86F6-98CA-4EE2-B701-58AFEBFD910C}"/>
              </a:ext>
            </a:extLst>
          </p:cNvPr>
          <p:cNvSpPr/>
          <p:nvPr/>
        </p:nvSpPr>
        <p:spPr>
          <a:xfrm>
            <a:off x="4667060" y="137149"/>
            <a:ext cx="4944863" cy="2286453"/>
          </a:xfrm>
          <a:prstGeom prst="wedgeEllipseCallout">
            <a:avLst>
              <a:gd name="adj1" fmla="val -55151"/>
              <a:gd name="adj2" fmla="val 5138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Đây</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chỉ</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là</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thời</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kỳ</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ốm</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đau</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ngắn</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ngủi</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là</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chứng</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bệnh</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của</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sự</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trưởng</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err="1">
                <a:solidFill>
                  <a:srgbClr val="FF0000"/>
                </a:solidFill>
                <a:latin typeface="Times New Roman" panose="02020603050405020304" pitchFamily="18" charset="0"/>
                <a:ea typeface="Roboto" panose="02000000000000000000" pitchFamily="2" charset="0"/>
                <a:cs typeface="Times New Roman" panose="02020603050405020304" pitchFamily="18" charset="0"/>
              </a:rPr>
              <a:t>thành</a:t>
            </a:r>
            <a:r>
              <a:rPr lang="en-US" sz="2400" dirty="0">
                <a:solidFill>
                  <a:srgbClr val="FF0000"/>
                </a:solidFill>
                <a:latin typeface="Times New Roman" panose="02020603050405020304" pitchFamily="18" charset="0"/>
                <a:ea typeface="Roboto" panose="02000000000000000000" pitchFamily="2" charset="0"/>
                <a:cs typeface="Times New Roman" panose="02020603050405020304" pitchFamily="18" charset="0"/>
              </a:rPr>
              <a:t>”</a:t>
            </a:r>
          </a:p>
          <a:p>
            <a:pPr algn="ctr"/>
            <a:endParaRPr lang="en-US" dirty="0"/>
          </a:p>
        </p:txBody>
      </p:sp>
      <p:graphicFrame>
        <p:nvGraphicFramePr>
          <p:cNvPr id="27" name="Sơ đồ 26">
            <a:extLst>
              <a:ext uri="{FF2B5EF4-FFF2-40B4-BE49-F238E27FC236}">
                <a16:creationId xmlns:a16="http://schemas.microsoft.com/office/drawing/2014/main" id="{94E6E9FF-CEDC-4629-9CD4-3F86E4EFA064}"/>
              </a:ext>
            </a:extLst>
          </p:cNvPr>
          <p:cNvGraphicFramePr/>
          <p:nvPr>
            <p:extLst>
              <p:ext uri="{D42A27DB-BD31-4B8C-83A1-F6EECF244321}">
                <p14:modId xmlns:p14="http://schemas.microsoft.com/office/powerpoint/2010/main" val="1573211330"/>
              </p:ext>
            </p:extLst>
          </p:nvPr>
        </p:nvGraphicFramePr>
        <p:xfrm>
          <a:off x="4375715" y="2858613"/>
          <a:ext cx="7591862" cy="315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Bong bóng Lời nói: Hình chữ nhật với Góc Tròn 31">
            <a:extLst>
              <a:ext uri="{FF2B5EF4-FFF2-40B4-BE49-F238E27FC236}">
                <a16:creationId xmlns:a16="http://schemas.microsoft.com/office/drawing/2014/main" id="{BBC03962-5B55-4EAE-A195-21D330307114}"/>
              </a:ext>
            </a:extLst>
          </p:cNvPr>
          <p:cNvSpPr/>
          <p:nvPr/>
        </p:nvSpPr>
        <p:spPr>
          <a:xfrm>
            <a:off x="5411443" y="272993"/>
            <a:ext cx="5481540" cy="3156007"/>
          </a:xfrm>
          <a:prstGeom prst="wedgeRoundRectCallout">
            <a:avLst>
              <a:gd name="adj1" fmla="val -53933"/>
              <a:gd name="adj2" fmla="val 66598"/>
              <a:gd name="adj3" fmla="val 16667"/>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i="1" dirty="0">
                <a:solidFill>
                  <a:srgbClr val="FF0000"/>
                </a:solidFill>
                <a:latin typeface="Times New Roman" panose="02020603050405020304" pitchFamily="18" charset="0"/>
                <a:cs typeface="Times New Roman" panose="02020603050405020304" pitchFamily="18" charset="0"/>
              </a:rPr>
              <a:t>“</a:t>
            </a:r>
            <a:r>
              <a:rPr lang="en-US" sz="2400" b="1" i="1" dirty="0" err="1">
                <a:solidFill>
                  <a:srgbClr val="FF0000"/>
                </a:solidFill>
                <a:latin typeface="Times New Roman" panose="02020603050405020304" pitchFamily="18" charset="0"/>
                <a:cs typeface="Times New Roman" panose="02020603050405020304" pitchFamily="18" charset="0"/>
              </a:rPr>
              <a:t>Tinh</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thần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duy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cơ</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bản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của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cũng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như</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cả</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các</a:t>
            </a:r>
            <a:r>
              <a:rPr lang="en-US" sz="2400" b="1" i="1" dirty="0">
                <a:solidFill>
                  <a:srgbClr val="FF0000"/>
                </a:solidFill>
                <a:latin typeface="Times New Roman" panose="02020603050405020304" pitchFamily="18" charset="0"/>
                <a:cs typeface="Times New Roman" panose="02020603050405020304" pitchFamily="18" charset="0"/>
              </a:rPr>
              <a:t> KHTN </a:t>
            </a:r>
            <a:r>
              <a:rPr lang="en-US" sz="2400" b="1" i="1" dirty="0" err="1">
                <a:solidFill>
                  <a:srgbClr val="FF0000"/>
                </a:solidFill>
                <a:latin typeface="Times New Roman" panose="02020603050405020304" pitchFamily="18" charset="0"/>
                <a:cs typeface="Times New Roman" panose="02020603050405020304" pitchFamily="18" charset="0"/>
              </a:rPr>
              <a:t>hiện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đại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sẽ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chiến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thắng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cả</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mọi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thứ</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khủng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hoảng</a:t>
            </a:r>
            <a:r>
              <a:rPr lang="en-US" sz="2400" b="1" i="1" dirty="0">
                <a:solidFill>
                  <a:srgbClr val="FF0000"/>
                </a:solidFill>
                <a:latin typeface="Times New Roman" panose="02020603050405020304" pitchFamily="18" charset="0"/>
                <a:cs typeface="Times New Roman" panose="02020603050405020304" pitchFamily="18" charset="0"/>
              </a:rPr>
              <a:t> , </a:t>
            </a:r>
            <a:r>
              <a:rPr lang="en-US" sz="2400" b="1" i="1" dirty="0" err="1">
                <a:solidFill>
                  <a:srgbClr val="FF0000"/>
                </a:solidFill>
                <a:latin typeface="Times New Roman" panose="02020603050405020304" pitchFamily="18" charset="0"/>
                <a:cs typeface="Times New Roman" panose="02020603050405020304" pitchFamily="18" charset="0"/>
              </a:rPr>
              <a:t>nhưng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với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điều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kiện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tất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yếu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là</a:t>
            </a:r>
            <a:r>
              <a:rPr lang="en-US" sz="2400" b="1" i="1" dirty="0">
                <a:solidFill>
                  <a:srgbClr val="FF0000"/>
                </a:solidFill>
                <a:latin typeface="Times New Roman" panose="02020603050405020304" pitchFamily="18" charset="0"/>
                <a:cs typeface="Times New Roman" panose="02020603050405020304" pitchFamily="18" charset="0"/>
              </a:rPr>
              <a:t> CNVDBC </a:t>
            </a:r>
            <a:r>
              <a:rPr lang="en-US" sz="2400" b="1" i="1" dirty="0" err="1">
                <a:solidFill>
                  <a:srgbClr val="FF0000"/>
                </a:solidFill>
                <a:latin typeface="Times New Roman" panose="02020603050405020304" pitchFamily="18" charset="0"/>
                <a:cs typeface="Times New Roman" panose="02020603050405020304" pitchFamily="18" charset="0"/>
              </a:rPr>
              <a:t>phải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thay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thế</a:t>
            </a:r>
            <a:r>
              <a:rPr lang="en-US" sz="2400" b="1" i="1" dirty="0">
                <a:solidFill>
                  <a:srgbClr val="FF0000"/>
                </a:solidFill>
                <a:latin typeface="Times New Roman" panose="02020603050405020304" pitchFamily="18" charset="0"/>
                <a:cs typeface="Times New Roman" panose="02020603050405020304" pitchFamily="18" charset="0"/>
              </a:rPr>
              <a:t> CNDVSH”. </a:t>
            </a:r>
            <a:r>
              <a:rPr lang="en-US" sz="2400" b="1" i="1" dirty="0" err="1">
                <a:solidFill>
                  <a:srgbClr val="FF0000"/>
                </a:solidFill>
                <a:latin typeface="Times New Roman" panose="02020603050405020304" pitchFamily="18" charset="0"/>
                <a:cs typeface="Times New Roman" panose="02020603050405020304" pitchFamily="18" charset="0"/>
              </a:rPr>
              <a:t>Và</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lý</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đang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nằm</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trên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giường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đẻ</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nó</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đang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đẻ</a:t>
            </a:r>
            <a:r>
              <a:rPr lang="en-US" sz="2400" b="1" i="1" dirty="0">
                <a:solidFill>
                  <a:srgbClr val="FF0000"/>
                </a:solidFill>
                <a:latin typeface="Times New Roman" panose="02020603050405020304" pitchFamily="18" charset="0"/>
                <a:cs typeface="Times New Roman" panose="02020603050405020304" pitchFamily="18" charset="0"/>
              </a:rPr>
              <a:t> ra CNDVBC”</a:t>
            </a:r>
          </a:p>
        </p:txBody>
      </p:sp>
    </p:spTree>
    <p:extLst>
      <p:ext uri="{BB962C8B-B14F-4D97-AF65-F5344CB8AC3E}">
        <p14:creationId xmlns:p14="http://schemas.microsoft.com/office/powerpoint/2010/main" val="13065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graphicEl>
                                              <a:dgm id="{B52FA0F8-B088-46FE-9CFA-8B67A0CD4008}"/>
                                            </p:graphicEl>
                                          </p:spTgt>
                                        </p:tgtEl>
                                        <p:attrNameLst>
                                          <p:attrName>style.visibility</p:attrName>
                                        </p:attrNameLst>
                                      </p:cBhvr>
                                      <p:to>
                                        <p:strVal val="visible"/>
                                      </p:to>
                                    </p:set>
                                    <p:animEffect transition="in" filter="fade">
                                      <p:cBhvr>
                                        <p:cTn id="12" dur="1000"/>
                                        <p:tgtEl>
                                          <p:spTgt spid="27">
                                            <p:graphicEl>
                                              <a:dgm id="{B52FA0F8-B088-46FE-9CFA-8B67A0CD4008}"/>
                                            </p:graphicEl>
                                          </p:spTgt>
                                        </p:tgtEl>
                                      </p:cBhvr>
                                    </p:animEffect>
                                    <p:anim calcmode="lin" valueType="num">
                                      <p:cBhvr>
                                        <p:cTn id="13" dur="1000" fill="hold"/>
                                        <p:tgtEl>
                                          <p:spTgt spid="27">
                                            <p:graphicEl>
                                              <a:dgm id="{B52FA0F8-B088-46FE-9CFA-8B67A0CD4008}"/>
                                            </p:graphicEl>
                                          </p:spTgt>
                                        </p:tgtEl>
                                        <p:attrNameLst>
                                          <p:attrName>ppt_x</p:attrName>
                                        </p:attrNameLst>
                                      </p:cBhvr>
                                      <p:tavLst>
                                        <p:tav tm="0">
                                          <p:val>
                                            <p:strVal val="#ppt_x"/>
                                          </p:val>
                                        </p:tav>
                                        <p:tav tm="100000">
                                          <p:val>
                                            <p:strVal val="#ppt_x"/>
                                          </p:val>
                                        </p:tav>
                                      </p:tavLst>
                                    </p:anim>
                                    <p:anim calcmode="lin" valueType="num">
                                      <p:cBhvr>
                                        <p:cTn id="14" dur="1000" fill="hold"/>
                                        <p:tgtEl>
                                          <p:spTgt spid="27">
                                            <p:graphicEl>
                                              <a:dgm id="{B52FA0F8-B088-46FE-9CFA-8B67A0CD4008}"/>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graphicEl>
                                              <a:dgm id="{49014E1D-2618-4964-8DB7-3C80CBA505C1}"/>
                                            </p:graphicEl>
                                          </p:spTgt>
                                        </p:tgtEl>
                                        <p:attrNameLst>
                                          <p:attrName>style.visibility</p:attrName>
                                        </p:attrNameLst>
                                      </p:cBhvr>
                                      <p:to>
                                        <p:strVal val="visible"/>
                                      </p:to>
                                    </p:set>
                                    <p:animEffect transition="in" filter="fade">
                                      <p:cBhvr>
                                        <p:cTn id="17" dur="1000"/>
                                        <p:tgtEl>
                                          <p:spTgt spid="27">
                                            <p:graphicEl>
                                              <a:dgm id="{49014E1D-2618-4964-8DB7-3C80CBA505C1}"/>
                                            </p:graphicEl>
                                          </p:spTgt>
                                        </p:tgtEl>
                                      </p:cBhvr>
                                    </p:animEffect>
                                    <p:anim calcmode="lin" valueType="num">
                                      <p:cBhvr>
                                        <p:cTn id="18" dur="1000" fill="hold"/>
                                        <p:tgtEl>
                                          <p:spTgt spid="27">
                                            <p:graphicEl>
                                              <a:dgm id="{49014E1D-2618-4964-8DB7-3C80CBA505C1}"/>
                                            </p:graphicEl>
                                          </p:spTgt>
                                        </p:tgtEl>
                                        <p:attrNameLst>
                                          <p:attrName>ppt_x</p:attrName>
                                        </p:attrNameLst>
                                      </p:cBhvr>
                                      <p:tavLst>
                                        <p:tav tm="0">
                                          <p:val>
                                            <p:strVal val="#ppt_x"/>
                                          </p:val>
                                        </p:tav>
                                        <p:tav tm="100000">
                                          <p:val>
                                            <p:strVal val="#ppt_x"/>
                                          </p:val>
                                        </p:tav>
                                      </p:tavLst>
                                    </p:anim>
                                    <p:anim calcmode="lin" valueType="num">
                                      <p:cBhvr>
                                        <p:cTn id="19" dur="1000" fill="hold"/>
                                        <p:tgtEl>
                                          <p:spTgt spid="27">
                                            <p:graphicEl>
                                              <a:dgm id="{49014E1D-2618-4964-8DB7-3C80CBA505C1}"/>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graphicEl>
                                              <a:dgm id="{7F9EF196-4523-4C98-977A-E14DCA9F5021}"/>
                                            </p:graphicEl>
                                          </p:spTgt>
                                        </p:tgtEl>
                                        <p:attrNameLst>
                                          <p:attrName>style.visibility</p:attrName>
                                        </p:attrNameLst>
                                      </p:cBhvr>
                                      <p:to>
                                        <p:strVal val="visible"/>
                                      </p:to>
                                    </p:set>
                                    <p:animEffect transition="in" filter="fade">
                                      <p:cBhvr>
                                        <p:cTn id="24" dur="1000"/>
                                        <p:tgtEl>
                                          <p:spTgt spid="27">
                                            <p:graphicEl>
                                              <a:dgm id="{7F9EF196-4523-4C98-977A-E14DCA9F5021}"/>
                                            </p:graphicEl>
                                          </p:spTgt>
                                        </p:tgtEl>
                                      </p:cBhvr>
                                    </p:animEffect>
                                    <p:anim calcmode="lin" valueType="num">
                                      <p:cBhvr>
                                        <p:cTn id="25" dur="1000" fill="hold"/>
                                        <p:tgtEl>
                                          <p:spTgt spid="27">
                                            <p:graphicEl>
                                              <a:dgm id="{7F9EF196-4523-4C98-977A-E14DCA9F5021}"/>
                                            </p:graphicEl>
                                          </p:spTgt>
                                        </p:tgtEl>
                                        <p:attrNameLst>
                                          <p:attrName>ppt_x</p:attrName>
                                        </p:attrNameLst>
                                      </p:cBhvr>
                                      <p:tavLst>
                                        <p:tav tm="0">
                                          <p:val>
                                            <p:strVal val="#ppt_x"/>
                                          </p:val>
                                        </p:tav>
                                        <p:tav tm="100000">
                                          <p:val>
                                            <p:strVal val="#ppt_x"/>
                                          </p:val>
                                        </p:tav>
                                      </p:tavLst>
                                    </p:anim>
                                    <p:anim calcmode="lin" valueType="num">
                                      <p:cBhvr>
                                        <p:cTn id="26" dur="1000" fill="hold"/>
                                        <p:tgtEl>
                                          <p:spTgt spid="27">
                                            <p:graphicEl>
                                              <a:dgm id="{7F9EF196-4523-4C98-977A-E14DCA9F5021}"/>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7">
                                            <p:graphicEl>
                                              <a:dgm id="{C5E9BFB6-E6C5-48B6-B23F-F5FFFF431C5D}"/>
                                            </p:graphicEl>
                                          </p:spTgt>
                                        </p:tgtEl>
                                        <p:attrNameLst>
                                          <p:attrName>style.visibility</p:attrName>
                                        </p:attrNameLst>
                                      </p:cBhvr>
                                      <p:to>
                                        <p:strVal val="visible"/>
                                      </p:to>
                                    </p:set>
                                    <p:animEffect transition="in" filter="fade">
                                      <p:cBhvr>
                                        <p:cTn id="29" dur="1000"/>
                                        <p:tgtEl>
                                          <p:spTgt spid="27">
                                            <p:graphicEl>
                                              <a:dgm id="{C5E9BFB6-E6C5-48B6-B23F-F5FFFF431C5D}"/>
                                            </p:graphicEl>
                                          </p:spTgt>
                                        </p:tgtEl>
                                      </p:cBhvr>
                                    </p:animEffect>
                                    <p:anim calcmode="lin" valueType="num">
                                      <p:cBhvr>
                                        <p:cTn id="30" dur="1000" fill="hold"/>
                                        <p:tgtEl>
                                          <p:spTgt spid="27">
                                            <p:graphicEl>
                                              <a:dgm id="{C5E9BFB6-E6C5-48B6-B23F-F5FFFF431C5D}"/>
                                            </p:graphicEl>
                                          </p:spTgt>
                                        </p:tgtEl>
                                        <p:attrNameLst>
                                          <p:attrName>ppt_x</p:attrName>
                                        </p:attrNameLst>
                                      </p:cBhvr>
                                      <p:tavLst>
                                        <p:tav tm="0">
                                          <p:val>
                                            <p:strVal val="#ppt_x"/>
                                          </p:val>
                                        </p:tav>
                                        <p:tav tm="100000">
                                          <p:val>
                                            <p:strVal val="#ppt_x"/>
                                          </p:val>
                                        </p:tav>
                                      </p:tavLst>
                                    </p:anim>
                                    <p:anim calcmode="lin" valueType="num">
                                      <p:cBhvr>
                                        <p:cTn id="31" dur="1000" fill="hold"/>
                                        <p:tgtEl>
                                          <p:spTgt spid="27">
                                            <p:graphicEl>
                                              <a:dgm id="{C5E9BFB6-E6C5-48B6-B23F-F5FFFF431C5D}"/>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7">
                                            <p:graphicEl>
                                              <a:dgm id="{2374DA3F-F469-48B4-BF2D-3DDA35928B8D}"/>
                                            </p:graphicEl>
                                          </p:spTgt>
                                        </p:tgtEl>
                                        <p:attrNameLst>
                                          <p:attrName>style.visibility</p:attrName>
                                        </p:attrNameLst>
                                      </p:cBhvr>
                                      <p:to>
                                        <p:strVal val="visible"/>
                                      </p:to>
                                    </p:set>
                                    <p:animEffect transition="in" filter="fade">
                                      <p:cBhvr>
                                        <p:cTn id="36" dur="1000"/>
                                        <p:tgtEl>
                                          <p:spTgt spid="27">
                                            <p:graphicEl>
                                              <a:dgm id="{2374DA3F-F469-48B4-BF2D-3DDA35928B8D}"/>
                                            </p:graphicEl>
                                          </p:spTgt>
                                        </p:tgtEl>
                                      </p:cBhvr>
                                    </p:animEffect>
                                    <p:anim calcmode="lin" valueType="num">
                                      <p:cBhvr>
                                        <p:cTn id="37" dur="1000" fill="hold"/>
                                        <p:tgtEl>
                                          <p:spTgt spid="27">
                                            <p:graphicEl>
                                              <a:dgm id="{2374DA3F-F469-48B4-BF2D-3DDA35928B8D}"/>
                                            </p:graphicEl>
                                          </p:spTgt>
                                        </p:tgtEl>
                                        <p:attrNameLst>
                                          <p:attrName>ppt_x</p:attrName>
                                        </p:attrNameLst>
                                      </p:cBhvr>
                                      <p:tavLst>
                                        <p:tav tm="0">
                                          <p:val>
                                            <p:strVal val="#ppt_x"/>
                                          </p:val>
                                        </p:tav>
                                        <p:tav tm="100000">
                                          <p:val>
                                            <p:strVal val="#ppt_x"/>
                                          </p:val>
                                        </p:tav>
                                      </p:tavLst>
                                    </p:anim>
                                    <p:anim calcmode="lin" valueType="num">
                                      <p:cBhvr>
                                        <p:cTn id="38" dur="1000" fill="hold"/>
                                        <p:tgtEl>
                                          <p:spTgt spid="27">
                                            <p:graphicEl>
                                              <a:dgm id="{2374DA3F-F469-48B4-BF2D-3DDA35928B8D}"/>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7">
                                            <p:graphicEl>
                                              <a:dgm id="{E80E3C2B-2526-4E6D-8857-90E6B6916186}"/>
                                            </p:graphicEl>
                                          </p:spTgt>
                                        </p:tgtEl>
                                        <p:attrNameLst>
                                          <p:attrName>style.visibility</p:attrName>
                                        </p:attrNameLst>
                                      </p:cBhvr>
                                      <p:to>
                                        <p:strVal val="visible"/>
                                      </p:to>
                                    </p:set>
                                    <p:animEffect transition="in" filter="fade">
                                      <p:cBhvr>
                                        <p:cTn id="41" dur="1000"/>
                                        <p:tgtEl>
                                          <p:spTgt spid="27">
                                            <p:graphicEl>
                                              <a:dgm id="{E80E3C2B-2526-4E6D-8857-90E6B6916186}"/>
                                            </p:graphicEl>
                                          </p:spTgt>
                                        </p:tgtEl>
                                      </p:cBhvr>
                                    </p:animEffect>
                                    <p:anim calcmode="lin" valueType="num">
                                      <p:cBhvr>
                                        <p:cTn id="42" dur="1000" fill="hold"/>
                                        <p:tgtEl>
                                          <p:spTgt spid="27">
                                            <p:graphicEl>
                                              <a:dgm id="{E80E3C2B-2526-4E6D-8857-90E6B6916186}"/>
                                            </p:graphicEl>
                                          </p:spTgt>
                                        </p:tgtEl>
                                        <p:attrNameLst>
                                          <p:attrName>ppt_x</p:attrName>
                                        </p:attrNameLst>
                                      </p:cBhvr>
                                      <p:tavLst>
                                        <p:tav tm="0">
                                          <p:val>
                                            <p:strVal val="#ppt_x"/>
                                          </p:val>
                                        </p:tav>
                                        <p:tav tm="100000">
                                          <p:val>
                                            <p:strVal val="#ppt_x"/>
                                          </p:val>
                                        </p:tav>
                                      </p:tavLst>
                                    </p:anim>
                                    <p:anim calcmode="lin" valueType="num">
                                      <p:cBhvr>
                                        <p:cTn id="43" dur="1000" fill="hold"/>
                                        <p:tgtEl>
                                          <p:spTgt spid="27">
                                            <p:graphicEl>
                                              <a:dgm id="{E80E3C2B-2526-4E6D-8857-90E6B6916186}"/>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7">
                                            <p:graphicEl>
                                              <a:dgm id="{B52FA0F8-B088-46FE-9CFA-8B67A0CD4008}"/>
                                            </p:graphicEl>
                                          </p:spTgt>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7">
                                            <p:graphicEl>
                                              <a:dgm id="{49014E1D-2618-4964-8DB7-3C80CBA505C1}"/>
                                            </p:graphicEl>
                                          </p:spTgt>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7">
                                            <p:graphicEl>
                                              <a:dgm id="{7F9EF196-4523-4C98-977A-E14DCA9F5021}"/>
                                            </p:graphicEl>
                                          </p:spTgt>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7">
                                            <p:graphicEl>
                                              <a:dgm id="{C5E9BFB6-E6C5-48B6-B23F-F5FFFF431C5D}"/>
                                            </p:graphicEl>
                                          </p:spTgt>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7">
                                            <p:graphicEl>
                                              <a:dgm id="{2374DA3F-F469-48B4-BF2D-3DDA35928B8D}"/>
                                            </p:graphicEl>
                                          </p:spTgt>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7">
                                            <p:graphicEl>
                                              <a:dgm id="{E80E3C2B-2526-4E6D-8857-90E6B6916186}"/>
                                            </p:graphicEl>
                                          </p:spTgt>
                                        </p:tgtEl>
                                        <p:attrNameLst>
                                          <p:attrName>style.visibility</p:attrName>
                                        </p:attrNameLst>
                                      </p:cBhvr>
                                      <p:to>
                                        <p:strVal val="hidden"/>
                                      </p:to>
                                    </p:set>
                                  </p:childTnLst>
                                </p:cTn>
                              </p:par>
                            </p:childTnLst>
                          </p:cTn>
                        </p:par>
                        <p:par>
                          <p:cTn id="60" fill="hold">
                            <p:stCondLst>
                              <p:cond delay="0"/>
                            </p:stCondLst>
                            <p:childTnLst>
                              <p:par>
                                <p:cTn id="61" presetID="16" presetClass="entr" presetSubtype="21"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arn(inVertical)">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Graphic spid="27" grpId="0" uiExpand="1">
        <p:bldSub>
          <a:bldDgm bld="one"/>
        </p:bldSub>
      </p:bldGraphic>
      <p:bldGraphic spid="27" grpId="1" uiExpand="1">
        <p:bldSub>
          <a:bldDgm/>
        </p:bldSub>
      </p:bldGraphic>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FF384F-573A-48C0-96A1-99A71CE4F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53" y="520577"/>
            <a:ext cx="6358145" cy="4768609"/>
          </a:xfrm>
          <a:prstGeom prst="rect">
            <a:avLst/>
          </a:prstGeom>
        </p:spPr>
      </p:pic>
      <p:pic>
        <p:nvPicPr>
          <p:cNvPr id="8" name="Picture 7">
            <a:extLst>
              <a:ext uri="{FF2B5EF4-FFF2-40B4-BE49-F238E27FC236}">
                <a16:creationId xmlns:a16="http://schemas.microsoft.com/office/drawing/2014/main" id="{252FC932-AEBA-4120-AADA-2CB70AA65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690" y="73300"/>
            <a:ext cx="5298310" cy="6656111"/>
          </a:xfrm>
          <a:prstGeom prst="rect">
            <a:avLst/>
          </a:prstGeom>
        </p:spPr>
      </p:pic>
      <p:sp>
        <p:nvSpPr>
          <p:cNvPr id="59" name="Freeform 22">
            <a:extLst>
              <a:ext uri="{FF2B5EF4-FFF2-40B4-BE49-F238E27FC236}">
                <a16:creationId xmlns:a16="http://schemas.microsoft.com/office/drawing/2014/main" id="{DB8BB0C2-3592-4C49-A8A6-61334D47DE3F}"/>
              </a:ext>
            </a:extLst>
          </p:cNvPr>
          <p:cNvSpPr>
            <a:spLocks/>
          </p:cNvSpPr>
          <p:nvPr/>
        </p:nvSpPr>
        <p:spPr bwMode="auto">
          <a:xfrm>
            <a:off x="0" y="4357687"/>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a:extLst>
              <a:ext uri="{FF2B5EF4-FFF2-40B4-BE49-F238E27FC236}">
                <a16:creationId xmlns:a16="http://schemas.microsoft.com/office/drawing/2014/main" id="{20B7B5ED-B235-4676-892C-62C1D59BE27E}"/>
              </a:ext>
            </a:extLst>
          </p:cNvPr>
          <p:cNvSpPr>
            <a:spLocks/>
          </p:cNvSpPr>
          <p:nvPr/>
        </p:nvSpPr>
        <p:spPr bwMode="auto">
          <a:xfrm>
            <a:off x="0" y="4487558"/>
            <a:ext cx="12192000" cy="2371725"/>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69736C1-A9A3-45E9-A188-69FE2C8F3324}"/>
              </a:ext>
            </a:extLst>
          </p:cNvPr>
          <p:cNvSpPr txBox="1"/>
          <p:nvPr/>
        </p:nvSpPr>
        <p:spPr>
          <a:xfrm>
            <a:off x="1717979" y="5446799"/>
            <a:ext cx="875604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Vấn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đề</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cần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bàn</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err="1">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luận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Tại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sao</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chỉ</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như</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trong</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định</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của</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Lênin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thì</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mới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thể</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đi</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đến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kết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luận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chất</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là</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vô</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cùng</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vô</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b="1" dirty="0" err="1">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tận</a:t>
            </a:r>
            <a:r>
              <a:rPr lang="en-US" sz="2400" b="1" dirty="0">
                <a:solidFill>
                  <a:schemeClr val="tx1">
                    <a:lumMod val="95000"/>
                    <a:lumOff val="5000"/>
                  </a:schemeClr>
                </a:solidFill>
                <a:latin typeface="Times New Roman" panose="02020603050405020304" pitchFamily="18" charset="0"/>
                <a:ea typeface="Roboto Medium" panose="02000000000000000000" pitchFamily="2" charset="0"/>
                <a:cs typeface="Times New Roman" panose="02020603050405020304" pitchFamily="18" charset="0"/>
              </a:rPr>
              <a:t> ?</a:t>
            </a:r>
            <a:r>
              <a:rPr kumimoji="0" lang="en-US" sz="24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Roboto Medium" panose="02000000000000000000" pitchFamily="2" charset="0"/>
                <a:cs typeface="Times New Roman" panose="02020603050405020304" pitchFamily="18" charset="0"/>
              </a:rPr>
              <a:t> </a:t>
            </a:r>
          </a:p>
        </p:txBody>
      </p:sp>
      <p:cxnSp>
        <p:nvCxnSpPr>
          <p:cNvPr id="6" name="Straight Connector 5">
            <a:extLst>
              <a:ext uri="{FF2B5EF4-FFF2-40B4-BE49-F238E27FC236}">
                <a16:creationId xmlns:a16="http://schemas.microsoft.com/office/drawing/2014/main" id="{1D32BAA0-B6B2-42F7-94D0-2D2465BD1D6A}"/>
              </a:ext>
            </a:extLst>
          </p:cNvPr>
          <p:cNvCxnSpPr>
            <a:cxnSpLocks/>
          </p:cNvCxnSpPr>
          <p:nvPr/>
        </p:nvCxnSpPr>
        <p:spPr>
          <a:xfrm>
            <a:off x="1717979" y="6675044"/>
            <a:ext cx="8756042"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9178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003E401-4FBE-436A-89C1-70B459024DDB}"/>
              </a:ext>
            </a:extLst>
          </p:cNvPr>
          <p:cNvSpPr txBox="1"/>
          <p:nvPr/>
        </p:nvSpPr>
        <p:spPr>
          <a:xfrm>
            <a:off x="2553674" y="236686"/>
            <a:ext cx="632242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Quan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niệm</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của</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triết</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học</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Mác</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Lênin</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về</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vật</a:t>
            </a:r>
            <a:r>
              <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 </a:t>
            </a:r>
            <a:r>
              <a:rPr kumimoji="0" lang="en-US" sz="4000" b="0" i="0" u="none" strike="noStrike" kern="1200" cap="none" spc="0" normalizeH="0" baseline="0" noProof="0" dirty="0" err="1">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rPr>
              <a:t>chất</a:t>
            </a:r>
            <a:endParaRPr kumimoji="0" lang="en-US" sz="4000" b="0" i="0" u="none" strike="noStrike" kern="1200" cap="none" spc="0" normalizeH="0" baseline="0" noProof="0" dirty="0">
              <a:ln>
                <a:noFill/>
              </a:ln>
              <a:solidFill>
                <a:srgbClr val="355E7A"/>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23" name="Rectangle 22">
            <a:extLst>
              <a:ext uri="{FF2B5EF4-FFF2-40B4-BE49-F238E27FC236}">
                <a16:creationId xmlns:a16="http://schemas.microsoft.com/office/drawing/2014/main" id="{D9C8CC13-FDDD-433F-86A9-73E3972DA899}"/>
              </a:ext>
            </a:extLst>
          </p:cNvPr>
          <p:cNvSpPr/>
          <p:nvPr/>
        </p:nvSpPr>
        <p:spPr>
          <a:xfrm>
            <a:off x="1299212" y="5312481"/>
            <a:ext cx="2508924" cy="900118"/>
          </a:xfrm>
          <a:prstGeom prst="rect">
            <a:avLst/>
          </a:prstGeom>
        </p:spPr>
        <p:txBody>
          <a:bodyPr wrap="square">
            <a:spAutoFit/>
          </a:bodyPr>
          <a:lstStyle/>
          <a:p>
            <a:pPr lvl="0" algn="just">
              <a:lnSpc>
                <a:spcPct val="107000"/>
              </a:lnSpc>
              <a:spcAft>
                <a:spcPts val="800"/>
              </a:spcAft>
              <a:defRPr/>
            </a:pPr>
            <a:r>
              <a:rPr lang="en-US" dirty="0"/>
              <a:t> </a:t>
            </a:r>
            <a:r>
              <a:rPr lang="en-US" sz="1600" b="1" dirty="0">
                <a:latin typeface="Times New Roman" panose="02020603050405020304" pitchFamily="18" charset="0"/>
                <a:cs typeface="Times New Roman" panose="02020603050405020304" pitchFamily="18" charset="0"/>
              </a:rPr>
              <a:t>Karl Marx </a:t>
            </a:r>
            <a:r>
              <a:rPr lang="en-US" sz="1400" b="1" dirty="0">
                <a:solidFill>
                  <a:schemeClr val="accent1">
                    <a:lumMod val="75000"/>
                  </a:schemeClr>
                </a:solidFill>
                <a:latin typeface="Times New Roman" panose="02020603050405020304" pitchFamily="18" charset="0"/>
                <a:cs typeface="Times New Roman" panose="02020603050405020304" pitchFamily="18" charset="0"/>
              </a:rPr>
              <a:t>(1818 - 1883) (</a:t>
            </a:r>
            <a:r>
              <a:rPr lang="en-US" sz="1400" b="1" dirty="0" err="1">
                <a:solidFill>
                  <a:schemeClr val="accent1">
                    <a:lumMod val="75000"/>
                  </a:schemeClr>
                </a:solidFill>
                <a:latin typeface="Times New Roman" panose="02020603050405020304" pitchFamily="18" charset="0"/>
                <a:cs typeface="Times New Roman" panose="02020603050405020304" pitchFamily="18" charset="0"/>
              </a:rPr>
              <a:t>phải</a:t>
            </a:r>
            <a:r>
              <a:rPr lang="en-US" sz="1400" b="1" dirty="0">
                <a:solidFill>
                  <a:schemeClr val="accent1">
                    <a:lumMod val="75000"/>
                  </a:schemeClr>
                </a:solidFill>
                <a:latin typeface="Times New Roman" panose="02020603050405020304" pitchFamily="18" charset="0"/>
                <a:cs typeface="Times New Roman" panose="02020603050405020304" pitchFamily="18" charset="0"/>
              </a:rPr>
              <a:t>) &amp; </a:t>
            </a:r>
            <a:r>
              <a:rPr lang="en-US" sz="1600" b="1" dirty="0">
                <a:latin typeface="Times New Roman" panose="02020603050405020304" pitchFamily="18" charset="0"/>
                <a:cs typeface="Times New Roman" panose="02020603050405020304" pitchFamily="18" charset="0"/>
              </a:rPr>
              <a:t>Friedrich Engels </a:t>
            </a:r>
            <a:r>
              <a:rPr lang="en-US" sz="1400" b="1" dirty="0">
                <a:solidFill>
                  <a:schemeClr val="accent1">
                    <a:lumMod val="75000"/>
                  </a:schemeClr>
                </a:solidFill>
                <a:latin typeface="Times New Roman" panose="02020603050405020304" pitchFamily="18" charset="0"/>
                <a:cs typeface="Times New Roman" panose="02020603050405020304" pitchFamily="18" charset="0"/>
              </a:rPr>
              <a:t>(1820 - 1895) (</a:t>
            </a:r>
            <a:r>
              <a:rPr lang="en-US" sz="1400" b="1" dirty="0" err="1">
                <a:solidFill>
                  <a:schemeClr val="accent1">
                    <a:lumMod val="75000"/>
                  </a:schemeClr>
                </a:solidFill>
                <a:latin typeface="Times New Roman" panose="02020603050405020304" pitchFamily="18" charset="0"/>
                <a:cs typeface="Times New Roman" panose="02020603050405020304" pitchFamily="18" charset="0"/>
              </a:rPr>
              <a:t>trái</a:t>
            </a:r>
            <a:r>
              <a:rPr lang="en-US" sz="1400" b="1" dirty="0">
                <a:solidFill>
                  <a:schemeClr val="accent1">
                    <a:lumMod val="75000"/>
                  </a:schemeClr>
                </a:solidFill>
                <a:latin typeface="Times New Roman" panose="02020603050405020304" pitchFamily="18" charset="0"/>
                <a:cs typeface="Times New Roman" panose="02020603050405020304" pitchFamily="18" charset="0"/>
              </a:rPr>
              <a:t>)</a:t>
            </a:r>
            <a:endParaRPr kumimoji="0" lang="en-US" sz="1800" b="0"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24" name="Rectangle 23">
            <a:extLst>
              <a:ext uri="{FF2B5EF4-FFF2-40B4-BE49-F238E27FC236}">
                <a16:creationId xmlns:a16="http://schemas.microsoft.com/office/drawing/2014/main" id="{81B0FFFE-8B07-4AE1-B2E3-B949B1FED1D9}"/>
              </a:ext>
            </a:extLst>
          </p:cNvPr>
          <p:cNvSpPr/>
          <p:nvPr/>
        </p:nvSpPr>
        <p:spPr>
          <a:xfrm>
            <a:off x="7440283" y="5578162"/>
            <a:ext cx="3714751" cy="368755"/>
          </a:xfrm>
          <a:prstGeom prst="rect">
            <a:avLst/>
          </a:prstGeom>
        </p:spPr>
        <p:txBody>
          <a:bodyPr wrap="square">
            <a:spAutoFit/>
          </a:bodyPr>
          <a:lstStyle/>
          <a:p>
            <a:pPr lvl="0" algn="just">
              <a:lnSpc>
                <a:spcPct val="107000"/>
              </a:lnSpc>
              <a:spcAft>
                <a:spcPts val="800"/>
              </a:spcAft>
              <a:defRPr/>
            </a:pPr>
            <a:r>
              <a:rPr lang="en-US" sz="1600" b="1" dirty="0">
                <a:latin typeface="Times New Roman" panose="02020603050405020304" pitchFamily="18" charset="0"/>
                <a:cs typeface="Times New Roman" panose="02020603050405020304" pitchFamily="18" charset="0"/>
              </a:rPr>
              <a:t>Vladimir Ilyich Lenin </a:t>
            </a:r>
            <a:r>
              <a:rPr lang="en-US" dirty="0">
                <a:solidFill>
                  <a:schemeClr val="accent1">
                    <a:lumMod val="75000"/>
                  </a:schemeClr>
                </a:solidFill>
                <a:latin typeface="Times New Roman" panose="02020603050405020304" pitchFamily="18" charset="0"/>
                <a:cs typeface="Times New Roman" panose="02020603050405020304" pitchFamily="18" charset="0"/>
              </a:rPr>
              <a:t>(1870 - 1924)</a:t>
            </a:r>
            <a:endParaRPr kumimoji="0" lang="en-US" b="0"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Roboto Light" panose="02000000000000000000" pitchFamily="2" charset="0"/>
              <a:cs typeface="Times New Roman" panose="02020603050405020304" pitchFamily="18" charset="0"/>
            </a:endParaRPr>
          </a:p>
        </p:txBody>
      </p:sp>
      <p:pic>
        <p:nvPicPr>
          <p:cNvPr id="7" name="Chỗ dành sẵn cho Hình ảnh 6" descr="Ảnh có chứa người đàn ông, người, quần áo, bộ đồ&#10;&#10;Mô tả được tạo tự động">
            <a:hlinkClick r:id="rId2" action="ppaction://hlinksldjump"/>
            <a:extLst>
              <a:ext uri="{FF2B5EF4-FFF2-40B4-BE49-F238E27FC236}">
                <a16:creationId xmlns:a16="http://schemas.microsoft.com/office/drawing/2014/main" id="{6DFF0D91-D109-4542-928C-0E4222BCC00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544" t="1071" r="2544" b="38571"/>
          <a:stretch/>
        </p:blipFill>
        <p:spPr>
          <a:xfrm>
            <a:off x="7048090" y="2368073"/>
            <a:ext cx="3656013" cy="2781300"/>
          </a:xfrm>
          <a:prstGeom prst="rect">
            <a:avLst/>
          </a:prstGeom>
          <a:solidFill>
            <a:srgbClr val="FFFFFF">
              <a:shade val="85000"/>
            </a:srgbClr>
          </a:solidFill>
          <a:ln w="190500" cap="rnd">
            <a:solidFill>
              <a:schemeClr val="bg1">
                <a:lumMod val="95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Chỗ dành sẵn cho Hình ảnh 2" descr="Ảnh có chứa người, người đàn ông, đứng, ngoài trời&#10;&#10;Mô tả được tạo tự động">
            <a:hlinkClick r:id="rId4" action="ppaction://hlinksldjump"/>
            <a:extLst>
              <a:ext uri="{FF2B5EF4-FFF2-40B4-BE49-F238E27FC236}">
                <a16:creationId xmlns:a16="http://schemas.microsoft.com/office/drawing/2014/main" id="{E6028D0A-B8D5-4B72-9298-52D75B9F137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5584" r="5584"/>
          <a:stretch>
            <a:fillRect/>
          </a:stretch>
        </p:blipFill>
        <p:spPr>
          <a:xfrm>
            <a:off x="909287" y="2235232"/>
            <a:ext cx="3655537" cy="27813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2" name="Arrow: Pentagon 21">
            <a:extLst>
              <a:ext uri="{FF2B5EF4-FFF2-40B4-BE49-F238E27FC236}">
                <a16:creationId xmlns:a16="http://schemas.microsoft.com/office/drawing/2014/main" id="{4B69E38F-E7F3-4E7E-B777-AFE1937B23DC}"/>
              </a:ext>
            </a:extLst>
          </p:cNvPr>
          <p:cNvSpPr/>
          <p:nvPr/>
        </p:nvSpPr>
        <p:spPr>
          <a:xfrm>
            <a:off x="605642" y="1538694"/>
            <a:ext cx="5490357" cy="400590"/>
          </a:xfrm>
          <a:prstGeom prst="homePlate">
            <a:avLst>
              <a:gd name="adj" fmla="val 380668"/>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Pentagon 36">
            <a:extLst>
              <a:ext uri="{FF2B5EF4-FFF2-40B4-BE49-F238E27FC236}">
                <a16:creationId xmlns:a16="http://schemas.microsoft.com/office/drawing/2014/main" id="{1F8388FB-C1F9-41C6-B26F-5E1BD09211FE}"/>
              </a:ext>
            </a:extLst>
          </p:cNvPr>
          <p:cNvSpPr/>
          <p:nvPr/>
        </p:nvSpPr>
        <p:spPr>
          <a:xfrm rot="10800000">
            <a:off x="5819128" y="1538694"/>
            <a:ext cx="5198587" cy="400590"/>
          </a:xfrm>
          <a:prstGeom prst="homePlate">
            <a:avLst>
              <a:gd name="adj" fmla="val 38288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1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Sức mạnh của tiềm thức là gì?- giải đáp từ &quot; S Mind C&quot; - ALAN AI VOICE LAB">
            <a:extLst>
              <a:ext uri="{FF2B5EF4-FFF2-40B4-BE49-F238E27FC236}">
                <a16:creationId xmlns:a16="http://schemas.microsoft.com/office/drawing/2014/main" id="{8BB0EF42-3753-47AC-B648-BCD5D9F39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555" y="3659266"/>
            <a:ext cx="5208455" cy="3125073"/>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5">
            <a:extLst>
              <a:ext uri="{FF2B5EF4-FFF2-40B4-BE49-F238E27FC236}">
                <a16:creationId xmlns:a16="http://schemas.microsoft.com/office/drawing/2014/main" id="{6471116D-A94C-4D47-BDFF-E68DBFB7A057}"/>
              </a:ext>
            </a:extLst>
          </p:cNvPr>
          <p:cNvSpPr>
            <a:spLocks/>
          </p:cNvSpPr>
          <p:nvPr/>
        </p:nvSpPr>
        <p:spPr bwMode="auto">
          <a:xfrm>
            <a:off x="0" y="0"/>
            <a:ext cx="12203113" cy="2244437"/>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DD82061F-6D52-48A0-A22C-BFDEC86DCF13}"/>
              </a:ext>
            </a:extLst>
          </p:cNvPr>
          <p:cNvSpPr>
            <a:spLocks/>
          </p:cNvSpPr>
          <p:nvPr/>
        </p:nvSpPr>
        <p:spPr bwMode="auto">
          <a:xfrm>
            <a:off x="6579" y="0"/>
            <a:ext cx="5304460" cy="6965723"/>
          </a:xfrm>
          <a:custGeom>
            <a:avLst/>
            <a:gdLst>
              <a:gd name="T0" fmla="*/ 140 w 1664"/>
              <a:gd name="T1" fmla="*/ 0 h 1839"/>
              <a:gd name="T2" fmla="*/ 0 w 1664"/>
              <a:gd name="T3" fmla="*/ 0 h 1839"/>
              <a:gd name="T4" fmla="*/ 0 w 1664"/>
              <a:gd name="T5" fmla="*/ 1839 h 1839"/>
              <a:gd name="T6" fmla="*/ 140 w 1664"/>
              <a:gd name="T7" fmla="*/ 1839 h 1839"/>
              <a:gd name="T8" fmla="*/ 772 w 1664"/>
              <a:gd name="T9" fmla="*/ 1839 h 1839"/>
              <a:gd name="T10" fmla="*/ 1664 w 1664"/>
              <a:gd name="T11" fmla="*/ 980 h 1839"/>
              <a:gd name="T12" fmla="*/ 140 w 1664"/>
              <a:gd name="T13" fmla="*/ 0 h 1839"/>
            </a:gdLst>
            <a:ahLst/>
            <a:cxnLst>
              <a:cxn ang="0">
                <a:pos x="T0" y="T1"/>
              </a:cxn>
              <a:cxn ang="0">
                <a:pos x="T2" y="T3"/>
              </a:cxn>
              <a:cxn ang="0">
                <a:pos x="T4" y="T5"/>
              </a:cxn>
              <a:cxn ang="0">
                <a:pos x="T6" y="T7"/>
              </a:cxn>
              <a:cxn ang="0">
                <a:pos x="T8" y="T9"/>
              </a:cxn>
              <a:cxn ang="0">
                <a:pos x="T10" y="T11"/>
              </a:cxn>
              <a:cxn ang="0">
                <a:pos x="T12" y="T13"/>
              </a:cxn>
            </a:cxnLst>
            <a:rect l="0" t="0" r="r" b="b"/>
            <a:pathLst>
              <a:path w="1664" h="1839">
                <a:moveTo>
                  <a:pt x="140" y="0"/>
                </a:moveTo>
                <a:cubicBezTo>
                  <a:pt x="0" y="0"/>
                  <a:pt x="0" y="0"/>
                  <a:pt x="0" y="0"/>
                </a:cubicBezTo>
                <a:cubicBezTo>
                  <a:pt x="0" y="1839"/>
                  <a:pt x="0" y="1839"/>
                  <a:pt x="0" y="1839"/>
                </a:cubicBezTo>
                <a:cubicBezTo>
                  <a:pt x="140" y="1839"/>
                  <a:pt x="140" y="1839"/>
                  <a:pt x="140" y="1839"/>
                </a:cubicBezTo>
                <a:cubicBezTo>
                  <a:pt x="772" y="1839"/>
                  <a:pt x="772" y="1839"/>
                  <a:pt x="772" y="1839"/>
                </a:cubicBezTo>
                <a:cubicBezTo>
                  <a:pt x="772" y="1839"/>
                  <a:pt x="1664" y="1372"/>
                  <a:pt x="1664" y="980"/>
                </a:cubicBezTo>
                <a:cubicBezTo>
                  <a:pt x="1664" y="588"/>
                  <a:pt x="140" y="0"/>
                  <a:pt x="140" y="0"/>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C194B3B-67ED-4006-9DB1-80C217A3B25E}"/>
              </a:ext>
            </a:extLst>
          </p:cNvPr>
          <p:cNvSpPr txBox="1"/>
          <p:nvPr/>
        </p:nvSpPr>
        <p:spPr>
          <a:xfrm>
            <a:off x="3125309" y="140314"/>
            <a:ext cx="5747783" cy="865173"/>
          </a:xfrm>
          <a:prstGeom prst="rect">
            <a:avLst/>
          </a:prstGeom>
          <a:noFill/>
        </p:spPr>
        <p:txBody>
          <a:bodyPr wrap="square" rtlCol="0">
            <a:spAutoFit/>
          </a:bodyPr>
          <a:lstStyle/>
          <a:p>
            <a:pPr marL="0" marR="0" algn="ctr">
              <a:lnSpc>
                <a:spcPct val="107000"/>
              </a:lnSpc>
              <a:spcBef>
                <a:spcPts val="0"/>
              </a:spcBef>
              <a:spcAft>
                <a:spcPts val="800"/>
              </a:spcAft>
            </a:pP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C.Mác</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Ph.Ăngghen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trù</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8C2C8E2A-C87B-4C5D-BEB2-B06A1AE5BCDE}"/>
              </a:ext>
            </a:extLst>
          </p:cNvPr>
          <p:cNvSpPr/>
          <p:nvPr/>
        </p:nvSpPr>
        <p:spPr>
          <a:xfrm>
            <a:off x="6758130" y="1665167"/>
            <a:ext cx="4864977" cy="959943"/>
          </a:xfrm>
          <a:prstGeom prst="rect">
            <a:avLst/>
          </a:prstGeom>
        </p:spPr>
        <p:txBody>
          <a:bodyPr wrap="square">
            <a:spAutoFit/>
          </a:bodyPr>
          <a:lstStyle/>
          <a:p>
            <a:pPr algn="just">
              <a:lnSpc>
                <a:spcPct val="107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rPr>
              <a:t>*Theo </a:t>
            </a:r>
            <a:r>
              <a:rPr lang="en-US" sz="1800" dirty="0" err="1">
                <a:solidFill>
                  <a:srgbClr val="000000"/>
                </a:solidFill>
                <a:effectLst/>
                <a:latin typeface="Times New Roman" panose="02020603050405020304" pitchFamily="18" charset="0"/>
                <a:ea typeface="Calibri" panose="020F0502020204030204" pitchFamily="34" charset="0"/>
              </a:rPr>
              <a:t>C.Mác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Ph.Ănghen</a:t>
            </a:r>
            <a:r>
              <a:rPr lang="en-US" sz="1800" dirty="0">
                <a:solidFill>
                  <a:srgbClr val="000000"/>
                </a:solidFill>
                <a:effectLst/>
                <a:latin typeface="Times New Roman" panose="02020603050405020304" pitchFamily="18" charset="0"/>
                <a:ea typeface="Calibri" panose="020F0502020204030204" pitchFamily="34" charset="0"/>
              </a:rPr>
              <a:t>: </a:t>
            </a:r>
            <a:r>
              <a:rPr lang="en-US" b="1" i="1" dirty="0">
                <a:solidFill>
                  <a:schemeClr val="accent1">
                    <a:lumMod val="75000"/>
                  </a:schemeClr>
                </a:solidFill>
                <a:latin typeface="Times New Roman" panose="02020603050405020304" pitchFamily="18" charset="0"/>
                <a:ea typeface="Calibri" panose="020F0502020204030204" pitchFamily="34" charset="0"/>
              </a:rPr>
              <a:t>+</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Một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là</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b="1" i="1" dirty="0" err="1">
                <a:solidFill>
                  <a:schemeClr val="accent1">
                    <a:lumMod val="75000"/>
                  </a:schemeClr>
                </a:solidFill>
                <a:latin typeface="Times New Roman" panose="02020603050405020304" pitchFamily="18" charset="0"/>
                <a:ea typeface="Calibri" panose="020F0502020204030204" pitchFamily="34" charset="0"/>
              </a:rPr>
              <a:t>c</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ần</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phải</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phân</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biệt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phạm</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trù</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vật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chất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với</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vật</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thể</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cụ</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 </a:t>
            </a:r>
            <a:r>
              <a:rPr lang="en-US" sz="1800" b="1" i="1" dirty="0" err="1">
                <a:solidFill>
                  <a:schemeClr val="accent1">
                    <a:lumMod val="75000"/>
                  </a:schemeClr>
                </a:solidFill>
                <a:effectLst/>
                <a:latin typeface="Times New Roman" panose="02020603050405020304" pitchFamily="18" charset="0"/>
                <a:ea typeface="Calibri" panose="020F0502020204030204" pitchFamily="34" charset="0"/>
              </a:rPr>
              <a:t>thể</a:t>
            </a:r>
            <a:r>
              <a:rPr lang="en-US" sz="1800" b="1" i="1" dirty="0">
                <a:solidFill>
                  <a:schemeClr val="accent1">
                    <a:lumMod val="75000"/>
                  </a:schemeClr>
                </a:solidFill>
                <a:effectLst/>
                <a:latin typeface="Times New Roman" panose="02020603050405020304" pitchFamily="18" charset="0"/>
                <a:ea typeface="Calibri" panose="020F0502020204030204" pitchFamily="34" charset="0"/>
              </a:rPr>
              <a:t>.</a:t>
            </a:r>
            <a:br>
              <a:rPr lang="en-US" sz="1800" b="1" i="1" dirty="0">
                <a:solidFill>
                  <a:schemeClr val="accent1">
                    <a:lumMod val="75000"/>
                  </a:schemeClr>
                </a:solidFill>
                <a:effectLst/>
                <a:latin typeface="Times New Roman" panose="02020603050405020304" pitchFamily="18" charset="0"/>
                <a:ea typeface="Calibri" panose="020F0502020204030204" pitchFamily="34" charset="0"/>
              </a:rPr>
            </a:br>
            <a:endParaRPr lang="en-US" b="1" i="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0" name="Picture Placeholder 9">
            <a:hlinkClick r:id="rId3" action="ppaction://hlinksldjump"/>
            <a:extLst>
              <a:ext uri="{FF2B5EF4-FFF2-40B4-BE49-F238E27FC236}">
                <a16:creationId xmlns:a16="http://schemas.microsoft.com/office/drawing/2014/main" id="{18A6AF41-56A5-4E2B-A2EB-E22F1568BB3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2780" t="-7752" r="44369" b="7752"/>
          <a:stretch/>
        </p:blipFill>
        <p:spPr>
          <a:xfrm>
            <a:off x="0" y="-581891"/>
            <a:ext cx="4785756" cy="7404132"/>
          </a:xfrm>
        </p:spPr>
      </p:pic>
      <p:sp>
        <p:nvSpPr>
          <p:cNvPr id="13" name="TextBox 12">
            <a:extLst>
              <a:ext uri="{FF2B5EF4-FFF2-40B4-BE49-F238E27FC236}">
                <a16:creationId xmlns:a16="http://schemas.microsoft.com/office/drawing/2014/main" id="{E0C59170-FBE5-4D91-A8BC-845032564F37}"/>
              </a:ext>
            </a:extLst>
          </p:cNvPr>
          <p:cNvSpPr txBox="1"/>
          <p:nvPr/>
        </p:nvSpPr>
        <p:spPr>
          <a:xfrm>
            <a:off x="5537427" y="2443948"/>
            <a:ext cx="6149295"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trù</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endParaRPr lang="en-US"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hữu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trừu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tức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phải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biệt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chất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cánh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phạm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trù</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triết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học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vi-VN" b="0" i="0" dirty="0" err="1">
                <a:solidFill>
                  <a:srgbClr val="333333"/>
                </a:solidFill>
                <a:effectLst/>
                <a:latin typeface="+mj-lt"/>
              </a:rPr>
              <a:t>một</a:t>
            </a:r>
            <a:r>
              <a:rPr lang="vi-VN" b="0" i="0" dirty="0">
                <a:solidFill>
                  <a:srgbClr val="333333"/>
                </a:solidFill>
                <a:effectLst/>
                <a:latin typeface="+mj-lt"/>
              </a:rPr>
              <a:t> </a:t>
            </a:r>
            <a:r>
              <a:rPr lang="vi-VN" b="0" i="0" dirty="0" err="1">
                <a:solidFill>
                  <a:srgbClr val="333333"/>
                </a:solidFill>
                <a:effectLst/>
                <a:latin typeface="+mj-lt"/>
              </a:rPr>
              <a:t>phạm</a:t>
            </a:r>
            <a:r>
              <a:rPr lang="vi-VN" b="0" i="0" dirty="0">
                <a:solidFill>
                  <a:srgbClr val="333333"/>
                </a:solidFill>
                <a:effectLst/>
                <a:latin typeface="+mj-lt"/>
              </a:rPr>
              <a:t> </a:t>
            </a:r>
            <a:r>
              <a:rPr lang="vi-VN" b="0" i="0" dirty="0" err="1">
                <a:solidFill>
                  <a:srgbClr val="333333"/>
                </a:solidFill>
                <a:effectLst/>
                <a:latin typeface="+mj-lt"/>
              </a:rPr>
              <a:t>trù</a:t>
            </a:r>
            <a:r>
              <a:rPr lang="vi-VN" b="0" i="0" dirty="0">
                <a:solidFill>
                  <a:srgbClr val="333333"/>
                </a:solidFill>
                <a:effectLst/>
                <a:latin typeface="+mj-lt"/>
              </a:rPr>
              <a:t> </a:t>
            </a:r>
            <a:r>
              <a:rPr lang="vi-VN" b="0" i="0" dirty="0" err="1">
                <a:solidFill>
                  <a:srgbClr val="333333"/>
                </a:solidFill>
                <a:effectLst/>
                <a:latin typeface="+mj-lt"/>
              </a:rPr>
              <a:t>trừu</a:t>
            </a:r>
            <a:r>
              <a:rPr lang="vi-VN" b="0" i="0" dirty="0">
                <a:solidFill>
                  <a:srgbClr val="333333"/>
                </a:solidFill>
                <a:effectLst/>
                <a:latin typeface="+mj-lt"/>
              </a:rPr>
              <a:t> </a:t>
            </a:r>
            <a:r>
              <a:rPr lang="vi-VN" b="0" i="0" dirty="0" err="1">
                <a:solidFill>
                  <a:srgbClr val="333333"/>
                </a:solidFill>
                <a:effectLst/>
                <a:latin typeface="+mj-lt"/>
              </a:rPr>
              <a:t>tượng</a:t>
            </a:r>
            <a:r>
              <a:rPr lang="vi-VN" b="0" i="0" dirty="0">
                <a:solidFill>
                  <a:srgbClr val="333333"/>
                </a:solidFill>
                <a:effectLst/>
                <a:latin typeface="+mj-lt"/>
              </a:rPr>
              <a:t> </a:t>
            </a:r>
            <a:r>
              <a:rPr lang="vi-VN" b="0" i="0" dirty="0" err="1">
                <a:solidFill>
                  <a:srgbClr val="333333"/>
                </a:solidFill>
                <a:effectLst/>
                <a:latin typeface="+mj-lt"/>
              </a:rPr>
              <a:t>và</a:t>
            </a:r>
            <a:r>
              <a:rPr lang="vi-VN" b="0" i="0" dirty="0">
                <a:solidFill>
                  <a:srgbClr val="333333"/>
                </a:solidFill>
                <a:effectLst/>
                <a:latin typeface="+mj-lt"/>
              </a:rPr>
              <a:t> </a:t>
            </a:r>
            <a:r>
              <a:rPr lang="vi-VN" b="0" i="0" dirty="0" err="1">
                <a:solidFill>
                  <a:srgbClr val="333333"/>
                </a:solidFill>
                <a:effectLst/>
                <a:latin typeface="+mj-lt"/>
              </a:rPr>
              <a:t>có</a:t>
            </a:r>
            <a:r>
              <a:rPr lang="vi-VN" b="0" i="0" dirty="0">
                <a:solidFill>
                  <a:srgbClr val="333333"/>
                </a:solidFill>
                <a:effectLst/>
                <a:latin typeface="+mj-lt"/>
              </a:rPr>
              <a:t> </a:t>
            </a:r>
            <a:r>
              <a:rPr lang="vi-VN" b="0" i="0" dirty="0" err="1">
                <a:solidFill>
                  <a:srgbClr val="333333"/>
                </a:solidFill>
                <a:effectLst/>
                <a:latin typeface="+mj-lt"/>
              </a:rPr>
              <a:t>tính</a:t>
            </a:r>
            <a:r>
              <a:rPr lang="vi-VN" b="0" i="0" dirty="0">
                <a:solidFill>
                  <a:srgbClr val="333333"/>
                </a:solidFill>
                <a:effectLst/>
                <a:latin typeface="+mj-lt"/>
              </a:rPr>
              <a:t> </a:t>
            </a:r>
            <a:r>
              <a:rPr lang="vi-VN" b="0" i="0" dirty="0" err="1">
                <a:solidFill>
                  <a:srgbClr val="333333"/>
                </a:solidFill>
                <a:effectLst/>
                <a:latin typeface="+mj-lt"/>
              </a:rPr>
              <a:t>khái</a:t>
            </a:r>
            <a:r>
              <a:rPr lang="vi-VN" b="0" i="0" dirty="0">
                <a:solidFill>
                  <a:srgbClr val="333333"/>
                </a:solidFill>
                <a:effectLst/>
                <a:latin typeface="+mj-lt"/>
              </a:rPr>
              <a:t> </a:t>
            </a:r>
            <a:r>
              <a:rPr lang="vi-VN" b="0" i="0" dirty="0" err="1">
                <a:solidFill>
                  <a:srgbClr val="333333"/>
                </a:solidFill>
                <a:effectLst/>
                <a:latin typeface="+mj-lt"/>
              </a:rPr>
              <a:t>quát</a:t>
            </a:r>
            <a:r>
              <a:rPr lang="vi-VN" b="0" i="0" dirty="0">
                <a:solidFill>
                  <a:srgbClr val="333333"/>
                </a:solidFill>
                <a:effectLst/>
                <a:latin typeface="+mj-lt"/>
              </a:rPr>
              <a:t> </a:t>
            </a:r>
            <a:r>
              <a:rPr lang="vi-VN" b="0" i="0" dirty="0" err="1">
                <a:solidFill>
                  <a:srgbClr val="333333"/>
                </a:solidFill>
                <a:effectLst/>
                <a:latin typeface="+mj-lt"/>
              </a:rPr>
              <a:t>rất</a:t>
            </a:r>
            <a:r>
              <a:rPr lang="vi-VN" b="0" i="0" dirty="0">
                <a:solidFill>
                  <a:srgbClr val="333333"/>
                </a:solidFill>
                <a:effectLst/>
                <a:latin typeface="+mj-lt"/>
              </a:rPr>
              <a:t> cao. </a:t>
            </a:r>
            <a:endParaRPr lang="en-US" sz="1800" dirty="0">
              <a:effectLst/>
              <a:latin typeface="+mj-lt"/>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415BFF-8DBD-4DE6-9679-E48ADCE4EAF1}"/>
              </a:ext>
            </a:extLst>
          </p:cNvPr>
          <p:cNvSpPr txBox="1"/>
          <p:nvPr/>
        </p:nvSpPr>
        <p:spPr>
          <a:xfrm>
            <a:off x="5528469" y="4132984"/>
            <a:ext cx="6094638" cy="1107996"/>
          </a:xfrm>
          <a:prstGeom prst="rect">
            <a:avLst/>
          </a:prstGeom>
          <a:noFill/>
        </p:spPr>
        <p:txBody>
          <a:bodyPr wrap="square">
            <a:spAutoFit/>
          </a:bodyPr>
          <a:lstStyle/>
          <a:p>
            <a:pPr lvl="0">
              <a:spcBef>
                <a:spcPts val="60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rPr>
              <a:t>+</a:t>
            </a:r>
            <a:r>
              <a:rPr lang="vi-VN" sz="1600" b="0" i="0" dirty="0">
                <a:solidFill>
                  <a:srgbClr val="333333"/>
                </a:solidFill>
                <a:effectLst/>
                <a:latin typeface="+mj-lt"/>
              </a:rPr>
              <a:t> </a:t>
            </a:r>
            <a:r>
              <a:rPr lang="vi-VN" sz="1600" b="0" i="0" dirty="0" err="1">
                <a:solidFill>
                  <a:srgbClr val="333333"/>
                </a:solidFill>
                <a:effectLst/>
                <a:latin typeface="+mj-lt"/>
              </a:rPr>
              <a:t>Phạm</a:t>
            </a:r>
            <a:r>
              <a:rPr lang="vi-VN" sz="1600" b="0" i="0" dirty="0">
                <a:solidFill>
                  <a:srgbClr val="333333"/>
                </a:solidFill>
                <a:effectLst/>
                <a:latin typeface="+mj-lt"/>
              </a:rPr>
              <a:t> </a:t>
            </a:r>
            <a:r>
              <a:rPr lang="vi-VN" sz="1600" b="0" i="0" dirty="0" err="1">
                <a:solidFill>
                  <a:srgbClr val="333333"/>
                </a:solidFill>
                <a:effectLst/>
                <a:latin typeface="+mj-lt"/>
              </a:rPr>
              <a:t>trù</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phải</a:t>
            </a:r>
            <a:r>
              <a:rPr lang="vi-VN" sz="1600" b="0" i="0" dirty="0">
                <a:solidFill>
                  <a:srgbClr val="333333"/>
                </a:solidFill>
                <a:effectLst/>
                <a:latin typeface="+mj-lt"/>
              </a:rPr>
              <a:t> bao </a:t>
            </a:r>
            <a:r>
              <a:rPr lang="vi-VN" sz="1600" b="0" i="0" dirty="0" err="1">
                <a:solidFill>
                  <a:srgbClr val="333333"/>
                </a:solidFill>
                <a:effectLst/>
                <a:latin typeface="+mj-lt"/>
              </a:rPr>
              <a:t>quát</a:t>
            </a:r>
            <a:r>
              <a:rPr lang="vi-VN" sz="1600" b="0" i="0" dirty="0">
                <a:solidFill>
                  <a:srgbClr val="333333"/>
                </a:solidFill>
                <a:effectLst/>
                <a:latin typeface="+mj-lt"/>
              </a:rPr>
              <a:t> </a:t>
            </a:r>
            <a:r>
              <a:rPr lang="vi-VN" sz="1600" b="0" i="0" dirty="0" err="1">
                <a:solidFill>
                  <a:srgbClr val="333333"/>
                </a:solidFill>
                <a:effectLst/>
                <a:latin typeface="+mj-lt"/>
              </a:rPr>
              <a:t>được</a:t>
            </a:r>
            <a:r>
              <a:rPr lang="vi-VN" sz="1600" b="0" i="0" dirty="0">
                <a:solidFill>
                  <a:srgbClr val="333333"/>
                </a:solidFill>
                <a:effectLst/>
                <a:latin typeface="+mj-lt"/>
              </a:rPr>
              <a:t> </a:t>
            </a:r>
            <a:r>
              <a:rPr lang="vi-VN" sz="1600" b="0" i="0" dirty="0" err="1">
                <a:solidFill>
                  <a:srgbClr val="333333"/>
                </a:solidFill>
                <a:effectLst/>
                <a:latin typeface="+mj-lt"/>
              </a:rPr>
              <a:t>đặc</a:t>
            </a:r>
            <a:r>
              <a:rPr lang="vi-VN" sz="1600" b="0" i="0" dirty="0">
                <a:solidFill>
                  <a:srgbClr val="333333"/>
                </a:solidFill>
                <a:effectLst/>
                <a:latin typeface="+mj-lt"/>
              </a:rPr>
              <a:t> </a:t>
            </a:r>
            <a:r>
              <a:rPr lang="vi-VN" sz="1600" b="0" i="0" dirty="0" err="1">
                <a:solidFill>
                  <a:srgbClr val="333333"/>
                </a:solidFill>
                <a:effectLst/>
                <a:latin typeface="+mj-lt"/>
              </a:rPr>
              <a:t>tính</a:t>
            </a:r>
            <a:r>
              <a:rPr lang="vi-VN" sz="1600" b="0" i="0" dirty="0">
                <a:solidFill>
                  <a:srgbClr val="333333"/>
                </a:solidFill>
                <a:effectLst/>
                <a:latin typeface="+mj-lt"/>
              </a:rPr>
              <a:t> chung </a:t>
            </a:r>
            <a:r>
              <a:rPr lang="vi-VN" sz="1600" b="0" i="0" dirty="0" err="1">
                <a:solidFill>
                  <a:srgbClr val="333333"/>
                </a:solidFill>
                <a:effectLst/>
                <a:latin typeface="+mj-lt"/>
              </a:rPr>
              <a:t>của</a:t>
            </a:r>
            <a:r>
              <a:rPr lang="vi-VN" sz="1600" b="0" i="0" dirty="0">
                <a:solidFill>
                  <a:srgbClr val="333333"/>
                </a:solidFill>
                <a:effectLst/>
                <a:latin typeface="+mj-lt"/>
              </a:rPr>
              <a:t> </a:t>
            </a:r>
            <a:r>
              <a:rPr lang="vi-VN" sz="1600" b="0" i="0" dirty="0" err="1">
                <a:solidFill>
                  <a:srgbClr val="333333"/>
                </a:solidFill>
                <a:effectLst/>
                <a:latin typeface="+mj-lt"/>
              </a:rPr>
              <a:t>tất</a:t>
            </a:r>
            <a:r>
              <a:rPr lang="vi-VN" sz="1600" b="0" i="0" dirty="0">
                <a:solidFill>
                  <a:srgbClr val="333333"/>
                </a:solidFill>
                <a:effectLst/>
                <a:latin typeface="+mj-lt"/>
              </a:rPr>
              <a:t> </a:t>
            </a:r>
            <a:r>
              <a:rPr lang="vi-VN" sz="1600" b="0" i="0" dirty="0" err="1">
                <a:solidFill>
                  <a:srgbClr val="333333"/>
                </a:solidFill>
                <a:effectLst/>
                <a:latin typeface="+mj-lt"/>
              </a:rPr>
              <a:t>cả</a:t>
            </a:r>
            <a:r>
              <a:rPr lang="vi-VN" sz="1600" b="0" i="0" dirty="0">
                <a:solidFill>
                  <a:srgbClr val="333333"/>
                </a:solidFill>
                <a:effectLst/>
                <a:latin typeface="+mj-lt"/>
              </a:rPr>
              <a:t> </a:t>
            </a:r>
            <a:r>
              <a:rPr lang="vi-VN" sz="1600" b="0" i="0" dirty="0" err="1">
                <a:solidFill>
                  <a:srgbClr val="333333"/>
                </a:solidFill>
                <a:effectLst/>
                <a:latin typeface="+mj-lt"/>
              </a:rPr>
              <a:t>các</a:t>
            </a:r>
            <a:r>
              <a:rPr lang="vi-VN" sz="1600" b="0" i="0" dirty="0">
                <a:solidFill>
                  <a:srgbClr val="333333"/>
                </a:solidFill>
                <a:effectLst/>
                <a:latin typeface="+mj-lt"/>
              </a:rPr>
              <a:t> </a:t>
            </a:r>
            <a:r>
              <a:rPr lang="vi-VN" sz="1600" b="0" i="0" dirty="0" err="1">
                <a:solidFill>
                  <a:srgbClr val="333333"/>
                </a:solidFill>
                <a:effectLst/>
                <a:latin typeface="+mj-lt"/>
              </a:rPr>
              <a:t>sự</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trong </a:t>
            </a:r>
            <a:r>
              <a:rPr lang="vi-VN" sz="1600" b="0" i="0" dirty="0" err="1">
                <a:solidFill>
                  <a:srgbClr val="333333"/>
                </a:solidFill>
                <a:effectLst/>
                <a:latin typeface="+mj-lt"/>
              </a:rPr>
              <a:t>thế</a:t>
            </a:r>
            <a:r>
              <a:rPr lang="vi-VN" sz="1600" b="0" i="0" dirty="0">
                <a:solidFill>
                  <a:srgbClr val="333333"/>
                </a:solidFill>
                <a:effectLst/>
                <a:latin typeface="+mj-lt"/>
              </a:rPr>
              <a:t> </a:t>
            </a:r>
            <a:r>
              <a:rPr lang="vi-VN" sz="1600" b="0" i="0" dirty="0" err="1">
                <a:solidFill>
                  <a:srgbClr val="333333"/>
                </a:solidFill>
                <a:effectLst/>
                <a:latin typeface="+mj-lt"/>
              </a:rPr>
              <a:t>giới</a:t>
            </a:r>
            <a:r>
              <a:rPr lang="vi-VN" sz="1600" b="0" i="0" dirty="0">
                <a:solidFill>
                  <a:srgbClr val="333333"/>
                </a:solidFill>
                <a:effectLst/>
                <a:latin typeface="+mj-lt"/>
              </a:rPr>
              <a:t>. </a:t>
            </a:r>
            <a:r>
              <a:rPr lang="vi-VN" sz="1600" b="0" i="0" dirty="0" err="1">
                <a:solidFill>
                  <a:srgbClr val="333333"/>
                </a:solidFill>
                <a:effectLst/>
                <a:latin typeface="+mj-lt"/>
              </a:rPr>
              <a:t>Đặc</a:t>
            </a:r>
            <a:r>
              <a:rPr lang="vi-VN" sz="1600" b="0" i="0" dirty="0">
                <a:solidFill>
                  <a:srgbClr val="333333"/>
                </a:solidFill>
                <a:effectLst/>
                <a:latin typeface="+mj-lt"/>
              </a:rPr>
              <a:t> </a:t>
            </a:r>
            <a:r>
              <a:rPr lang="vi-VN" sz="1600" b="0" i="0" dirty="0" err="1">
                <a:solidFill>
                  <a:srgbClr val="333333"/>
                </a:solidFill>
                <a:effectLst/>
                <a:latin typeface="+mj-lt"/>
              </a:rPr>
              <a:t>tính</a:t>
            </a:r>
            <a:r>
              <a:rPr lang="vi-VN" sz="1600" b="0" i="0" dirty="0">
                <a:solidFill>
                  <a:srgbClr val="333333"/>
                </a:solidFill>
                <a:effectLst/>
                <a:latin typeface="+mj-lt"/>
              </a:rPr>
              <a:t> chung </a:t>
            </a:r>
            <a:r>
              <a:rPr lang="vi-VN" sz="1600" b="0" i="0" dirty="0" err="1">
                <a:solidFill>
                  <a:srgbClr val="333333"/>
                </a:solidFill>
                <a:effectLst/>
                <a:latin typeface="+mj-lt"/>
              </a:rPr>
              <a:t>đó</a:t>
            </a:r>
            <a:r>
              <a:rPr lang="vi-VN" sz="1600" b="0" i="0" dirty="0">
                <a:solidFill>
                  <a:srgbClr val="333333"/>
                </a:solidFill>
                <a:effectLst/>
                <a:latin typeface="+mj-lt"/>
              </a:rPr>
              <a:t> </a:t>
            </a:r>
            <a:r>
              <a:rPr lang="vi-VN" sz="1600" b="0" i="0" dirty="0" err="1">
                <a:solidFill>
                  <a:srgbClr val="333333"/>
                </a:solidFill>
                <a:effectLst/>
                <a:latin typeface="+mj-lt"/>
              </a:rPr>
              <a:t>chính</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sự</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độc</a:t>
            </a:r>
            <a:r>
              <a:rPr lang="vi-VN" sz="1600" b="0" i="0" dirty="0">
                <a:solidFill>
                  <a:srgbClr val="333333"/>
                </a:solidFill>
                <a:effectLst/>
                <a:latin typeface="+mj-lt"/>
              </a:rPr>
              <a:t> </a:t>
            </a:r>
            <a:r>
              <a:rPr lang="vi-VN" sz="1600" b="0" i="0" dirty="0" err="1">
                <a:solidFill>
                  <a:srgbClr val="333333"/>
                </a:solidFill>
                <a:effectLst/>
                <a:latin typeface="+mj-lt"/>
              </a:rPr>
              <a:t>lập</a:t>
            </a:r>
            <a:r>
              <a:rPr lang="vi-VN" sz="1600" b="0" i="0" dirty="0">
                <a:solidFill>
                  <a:srgbClr val="333333"/>
                </a:solidFill>
                <a:effectLst/>
                <a:latin typeface="+mj-lt"/>
              </a:rPr>
              <a:t>, bên </a:t>
            </a:r>
            <a:r>
              <a:rPr lang="vi-VN" sz="1600" b="0" i="0" dirty="0" err="1">
                <a:solidFill>
                  <a:srgbClr val="333333"/>
                </a:solidFill>
                <a:effectLst/>
                <a:latin typeface="+mj-lt"/>
              </a:rPr>
              <a:t>ngoài</a:t>
            </a:r>
            <a:r>
              <a:rPr lang="vi-VN" sz="1600" b="0" i="0" dirty="0">
                <a:solidFill>
                  <a:srgbClr val="333333"/>
                </a:solidFill>
                <a:effectLst/>
                <a:latin typeface="+mj-lt"/>
              </a:rPr>
              <a:t> ý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tức</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khẳng</a:t>
            </a:r>
            <a:r>
              <a:rPr lang="vi-VN" sz="1600" b="0" i="0" dirty="0">
                <a:solidFill>
                  <a:srgbClr val="333333"/>
                </a:solidFill>
                <a:effectLst/>
                <a:latin typeface="+mj-lt"/>
              </a:rPr>
              <a:t> </a:t>
            </a:r>
            <a:r>
              <a:rPr lang="vi-VN" sz="1600" b="0" i="0" dirty="0" err="1">
                <a:solidFill>
                  <a:srgbClr val="333333"/>
                </a:solidFill>
                <a:effectLst/>
                <a:latin typeface="+mj-lt"/>
              </a:rPr>
              <a:t>định</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tự</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không </a:t>
            </a:r>
            <a:r>
              <a:rPr lang="vi-VN" sz="1600" b="0" i="0" dirty="0" err="1">
                <a:solidFill>
                  <a:srgbClr val="333333"/>
                </a:solidFill>
                <a:effectLst/>
                <a:latin typeface="+mj-lt"/>
              </a:rPr>
              <a:t>phụ</a:t>
            </a:r>
            <a:r>
              <a:rPr lang="vi-VN" sz="1600" b="0" i="0" dirty="0">
                <a:solidFill>
                  <a:srgbClr val="333333"/>
                </a:solidFill>
                <a:effectLst/>
                <a:latin typeface="+mj-lt"/>
              </a:rPr>
              <a:t> </a:t>
            </a:r>
            <a:r>
              <a:rPr lang="vi-VN" sz="1600" b="0" i="0" dirty="0" err="1">
                <a:solidFill>
                  <a:srgbClr val="333333"/>
                </a:solidFill>
                <a:effectLst/>
                <a:latin typeface="+mj-lt"/>
              </a:rPr>
              <a:t>thuộc</a:t>
            </a:r>
            <a:r>
              <a:rPr lang="vi-VN" sz="1600" b="0" i="0" dirty="0">
                <a:solidFill>
                  <a:srgbClr val="333333"/>
                </a:solidFill>
                <a:effectLst/>
                <a:latin typeface="+mj-lt"/>
              </a:rPr>
              <a:t> </a:t>
            </a:r>
            <a:r>
              <a:rPr lang="vi-VN" sz="1600" b="0" i="0" dirty="0" err="1">
                <a:solidFill>
                  <a:srgbClr val="333333"/>
                </a:solidFill>
                <a:effectLst/>
                <a:latin typeface="+mj-lt"/>
              </a:rPr>
              <a:t>vào</a:t>
            </a:r>
            <a:r>
              <a:rPr lang="vi-VN" sz="1600" b="0" i="0" dirty="0">
                <a:solidFill>
                  <a:srgbClr val="333333"/>
                </a:solidFill>
                <a:effectLst/>
                <a:latin typeface="+mj-lt"/>
              </a:rPr>
              <a:t> ý </a:t>
            </a:r>
            <a:r>
              <a:rPr lang="vi-VN" sz="1600" b="0" i="0" dirty="0" err="1">
                <a:solidFill>
                  <a:srgbClr val="333333"/>
                </a:solidFill>
                <a:effectLst/>
                <a:latin typeface="+mj-lt"/>
              </a:rPr>
              <a:t>thức</a:t>
            </a:r>
            <a:r>
              <a:rPr lang="vi-VN" sz="1600" b="0" i="0" dirty="0">
                <a:solidFill>
                  <a:srgbClr val="333333"/>
                </a:solidFill>
                <a:effectLst/>
                <a:latin typeface="+mj-lt"/>
              </a:rPr>
              <a:t>.</a:t>
            </a:r>
            <a:endParaRPr lang="en-US" sz="1600" dirty="0">
              <a:effectLst/>
              <a:latin typeface="Times New Roman" panose="02020603050405020304" pitchFamily="18" charset="0"/>
              <a:ea typeface="Times New Roman" panose="02020603050405020304" pitchFamily="18" charset="0"/>
            </a:endParaRPr>
          </a:p>
        </p:txBody>
      </p:sp>
      <p:cxnSp>
        <p:nvCxnSpPr>
          <p:cNvPr id="21" name="Đường nối Thẳng 20">
            <a:extLst>
              <a:ext uri="{FF2B5EF4-FFF2-40B4-BE49-F238E27FC236}">
                <a16:creationId xmlns:a16="http://schemas.microsoft.com/office/drawing/2014/main" id="{668B1BDC-8A27-4853-B83B-A34978124D8D}"/>
              </a:ext>
            </a:extLst>
          </p:cNvPr>
          <p:cNvCxnSpPr>
            <a:cxnSpLocks/>
          </p:cNvCxnSpPr>
          <p:nvPr/>
        </p:nvCxnSpPr>
        <p:spPr>
          <a:xfrm>
            <a:off x="3125309" y="1122218"/>
            <a:ext cx="5566071"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Hộp Văn bản 27">
            <a:extLst>
              <a:ext uri="{FF2B5EF4-FFF2-40B4-BE49-F238E27FC236}">
                <a16:creationId xmlns:a16="http://schemas.microsoft.com/office/drawing/2014/main" id="{44A7F004-979F-41F6-A687-100FB970CA16}"/>
              </a:ext>
            </a:extLst>
          </p:cNvPr>
          <p:cNvSpPr txBox="1"/>
          <p:nvPr/>
        </p:nvSpPr>
        <p:spPr>
          <a:xfrm>
            <a:off x="5519253" y="5221803"/>
            <a:ext cx="6103854" cy="1600438"/>
          </a:xfrm>
          <a:prstGeom prst="rect">
            <a:avLst/>
          </a:prstGeom>
          <a:noFill/>
        </p:spPr>
        <p:txBody>
          <a:bodyPr wrap="square">
            <a:spAutoFit/>
          </a:bodyPr>
          <a:lstStyle/>
          <a:p>
            <a:r>
              <a:rPr lang="en-US" dirty="0">
                <a:solidFill>
                  <a:srgbClr val="333333"/>
                </a:solidFill>
                <a:latin typeface="+mj-lt"/>
              </a:rPr>
              <a:t>+ </a:t>
            </a:r>
            <a:r>
              <a:rPr lang="en-US" sz="1600" dirty="0">
                <a:solidFill>
                  <a:srgbClr val="333333"/>
                </a:solidFill>
                <a:latin typeface="+mj-lt"/>
              </a:rPr>
              <a:t>V</a:t>
            </a:r>
            <a:r>
              <a:rPr lang="vi-VN" sz="1600" b="0" i="0" dirty="0" err="1">
                <a:solidFill>
                  <a:srgbClr val="333333"/>
                </a:solidFill>
                <a:effectLst/>
                <a:latin typeface="+mj-lt"/>
              </a:rPr>
              <a:t>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thông qua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là</a:t>
            </a:r>
            <a:r>
              <a:rPr lang="vi-VN" sz="1600" b="0" i="0" dirty="0">
                <a:solidFill>
                  <a:srgbClr val="333333"/>
                </a:solidFill>
                <a:effectLst/>
                <a:latin typeface="+mj-lt"/>
              </a:rPr>
              <a:t> </a:t>
            </a:r>
            <a:r>
              <a:rPr lang="vi-VN" sz="1600" b="0" i="0" dirty="0" err="1">
                <a:solidFill>
                  <a:srgbClr val="333333"/>
                </a:solidFill>
                <a:effectLst/>
                <a:latin typeface="+mj-lt"/>
              </a:rPr>
              <a:t>phưcmg</a:t>
            </a:r>
            <a:r>
              <a:rPr lang="vi-VN" sz="1600" b="0" i="0" dirty="0">
                <a:solidFill>
                  <a:srgbClr val="333333"/>
                </a:solidFill>
                <a:effectLst/>
                <a:latin typeface="+mj-lt"/>
              </a:rPr>
              <a:t>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hình</a:t>
            </a:r>
            <a:r>
              <a:rPr lang="vi-VN" sz="1600" b="0" i="0" dirty="0">
                <a:solidFill>
                  <a:srgbClr val="333333"/>
                </a:solidFill>
                <a:effectLst/>
                <a:latin typeface="+mj-lt"/>
              </a:rPr>
              <a:t> </a:t>
            </a:r>
            <a:r>
              <a:rPr lang="vi-VN" sz="1600" b="0" i="0" dirty="0" err="1">
                <a:solidFill>
                  <a:srgbClr val="333333"/>
                </a:solidFill>
                <a:effectLst/>
                <a:latin typeface="+mj-lt"/>
              </a:rPr>
              <a:t>thức</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của</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Không </a:t>
            </a:r>
            <a:r>
              <a:rPr lang="vi-VN" sz="1600" b="0" i="0" dirty="0" err="1">
                <a:solidFill>
                  <a:srgbClr val="333333"/>
                </a:solidFill>
                <a:effectLst/>
                <a:latin typeface="+mj-lt"/>
              </a:rPr>
              <a:t>có</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không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bên </a:t>
            </a:r>
            <a:r>
              <a:rPr lang="vi-VN" sz="1600" b="0" i="0" dirty="0" err="1">
                <a:solidFill>
                  <a:srgbClr val="333333"/>
                </a:solidFill>
                <a:effectLst/>
                <a:latin typeface="+mj-lt"/>
              </a:rPr>
              <a:t>ngoài</a:t>
            </a:r>
            <a:r>
              <a:rPr lang="vi-VN" sz="1600" b="0" i="0" dirty="0">
                <a:solidFill>
                  <a:srgbClr val="333333"/>
                </a:solidFill>
                <a:effectLst/>
                <a:latin typeface="+mj-lt"/>
              </a:rPr>
              <a:t> không gian,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là</a:t>
            </a:r>
            <a:r>
              <a:rPr lang="vi-VN" sz="1600" b="0" i="0" dirty="0">
                <a:solidFill>
                  <a:srgbClr val="333333"/>
                </a:solidFill>
                <a:effectLst/>
                <a:latin typeface="+mj-lt"/>
              </a:rPr>
              <a:t> vô </a:t>
            </a:r>
            <a:r>
              <a:rPr lang="vi-VN" sz="1600" b="0" i="0" dirty="0" err="1">
                <a:solidFill>
                  <a:srgbClr val="333333"/>
                </a:solidFill>
                <a:effectLst/>
                <a:latin typeface="+mj-lt"/>
              </a:rPr>
              <a:t>cùng</a:t>
            </a:r>
            <a:r>
              <a:rPr lang="vi-VN" sz="1600" b="0" i="0" dirty="0">
                <a:solidFill>
                  <a:srgbClr val="333333"/>
                </a:solidFill>
                <a:effectLst/>
                <a:latin typeface="+mj-lt"/>
              </a:rPr>
              <a:t> vô </a:t>
            </a:r>
            <a:r>
              <a:rPr lang="vi-VN" sz="1600" b="0" i="0" dirty="0" err="1">
                <a:solidFill>
                  <a:srgbClr val="333333"/>
                </a:solidFill>
                <a:effectLst/>
                <a:latin typeface="+mj-lt"/>
              </a:rPr>
              <a:t>tận</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a:t>
            </a:r>
            <a:r>
              <a:rPr lang="vi-VN" sz="1600" b="0" i="0" dirty="0" err="1">
                <a:solidFill>
                  <a:srgbClr val="333333"/>
                </a:solidFill>
                <a:effectLst/>
                <a:latin typeface="+mj-lt"/>
              </a:rPr>
              <a:t>vĩnh</a:t>
            </a:r>
            <a:r>
              <a:rPr lang="vi-VN" sz="1600" b="0" i="0" dirty="0">
                <a:solidFill>
                  <a:srgbClr val="333333"/>
                </a:solidFill>
                <a:effectLst/>
                <a:latin typeface="+mj-lt"/>
              </a:rPr>
              <a:t> </a:t>
            </a:r>
            <a:r>
              <a:rPr lang="vi-VN" sz="1600" b="0" i="0" dirty="0" err="1">
                <a:solidFill>
                  <a:srgbClr val="333333"/>
                </a:solidFill>
                <a:effectLst/>
                <a:latin typeface="+mj-lt"/>
              </a:rPr>
              <a:t>viễn</a:t>
            </a:r>
            <a:r>
              <a:rPr lang="vi-VN" sz="1600" b="0" i="0" dirty="0">
                <a:solidFill>
                  <a:srgbClr val="333333"/>
                </a:solidFill>
                <a:effectLst/>
                <a:latin typeface="+mj-lt"/>
              </a:rPr>
              <a:t>; </a:t>
            </a:r>
            <a:r>
              <a:rPr lang="vi-VN" sz="1600" b="0" i="0" dirty="0" err="1">
                <a:solidFill>
                  <a:srgbClr val="333333"/>
                </a:solidFill>
                <a:effectLst/>
                <a:latin typeface="+mj-lt"/>
              </a:rPr>
              <a:t>vận</a:t>
            </a:r>
            <a:r>
              <a:rPr lang="vi-VN" sz="1600" b="0" i="0" dirty="0">
                <a:solidFill>
                  <a:srgbClr val="333333"/>
                </a:solidFill>
                <a:effectLst/>
                <a:latin typeface="+mj-lt"/>
              </a:rPr>
              <a:t> </a:t>
            </a:r>
            <a:r>
              <a:rPr lang="vi-VN" sz="1600" b="0" i="0" dirty="0" err="1">
                <a:solidFill>
                  <a:srgbClr val="333333"/>
                </a:solidFill>
                <a:effectLst/>
                <a:latin typeface="+mj-lt"/>
              </a:rPr>
              <a:t>động</a:t>
            </a:r>
            <a:r>
              <a:rPr lang="vi-VN" sz="1600" b="0" i="0" dirty="0">
                <a:solidFill>
                  <a:srgbClr val="333333"/>
                </a:solidFill>
                <a:effectLst/>
                <a:latin typeface="+mj-lt"/>
              </a:rPr>
              <a:t>, không gian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thời</a:t>
            </a:r>
            <a:r>
              <a:rPr lang="vi-VN" sz="1600" b="0" i="0" dirty="0">
                <a:solidFill>
                  <a:srgbClr val="333333"/>
                </a:solidFill>
                <a:effectLst/>
                <a:latin typeface="+mj-lt"/>
              </a:rPr>
              <a:t> gian </a:t>
            </a:r>
            <a:r>
              <a:rPr lang="vi-VN" sz="1600" b="0" i="0" dirty="0" err="1">
                <a:solidFill>
                  <a:srgbClr val="333333"/>
                </a:solidFill>
                <a:effectLst/>
                <a:latin typeface="+mj-lt"/>
              </a:rPr>
              <a:t>gắn</a:t>
            </a:r>
            <a:r>
              <a:rPr lang="vi-VN" sz="1600" b="0" i="0" dirty="0">
                <a:solidFill>
                  <a:srgbClr val="333333"/>
                </a:solidFill>
                <a:effectLst/>
                <a:latin typeface="+mj-lt"/>
              </a:rPr>
              <a:t> </a:t>
            </a:r>
            <a:r>
              <a:rPr lang="vi-VN" sz="1600" b="0" i="0" dirty="0" err="1">
                <a:solidFill>
                  <a:srgbClr val="333333"/>
                </a:solidFill>
                <a:effectLst/>
                <a:latin typeface="+mj-lt"/>
              </a:rPr>
              <a:t>liền</a:t>
            </a:r>
            <a:r>
              <a:rPr lang="vi-VN" sz="1600" b="0" i="0" dirty="0">
                <a:solidFill>
                  <a:srgbClr val="333333"/>
                </a:solidFill>
                <a:effectLst/>
                <a:latin typeface="+mj-lt"/>
              </a:rPr>
              <a:t> </a:t>
            </a:r>
            <a:r>
              <a:rPr lang="vi-VN" sz="1600" b="0" i="0" dirty="0" err="1">
                <a:solidFill>
                  <a:srgbClr val="333333"/>
                </a:solidFill>
                <a:effectLst/>
                <a:latin typeface="+mj-lt"/>
              </a:rPr>
              <a:t>với</a:t>
            </a:r>
            <a:r>
              <a:rPr lang="vi-VN" sz="1600" b="0" i="0" dirty="0">
                <a:solidFill>
                  <a:srgbClr val="333333"/>
                </a:solidFill>
                <a:effectLst/>
                <a:latin typeface="+mj-lt"/>
              </a:rPr>
              <a:t> </a:t>
            </a:r>
            <a:r>
              <a:rPr lang="vi-VN" sz="1600" b="0" i="0" dirty="0" err="1">
                <a:solidFill>
                  <a:srgbClr val="333333"/>
                </a:solidFill>
                <a:effectLst/>
                <a:latin typeface="+mj-lt"/>
              </a:rPr>
              <a:t>vật</a:t>
            </a:r>
            <a:r>
              <a:rPr lang="vi-VN" sz="1600" b="0" i="0" dirty="0">
                <a:solidFill>
                  <a:srgbClr val="333333"/>
                </a:solidFill>
                <a:effectLst/>
                <a:latin typeface="+mj-lt"/>
              </a:rPr>
              <a:t> </a:t>
            </a:r>
            <a:r>
              <a:rPr lang="vi-VN" sz="1600" b="0" i="0" dirty="0" err="1">
                <a:solidFill>
                  <a:srgbClr val="333333"/>
                </a:solidFill>
                <a:effectLst/>
                <a:latin typeface="+mj-lt"/>
              </a:rPr>
              <a:t>chất</a:t>
            </a:r>
            <a:r>
              <a:rPr lang="vi-VN" sz="1600" b="0" i="0" dirty="0">
                <a:solidFill>
                  <a:srgbClr val="333333"/>
                </a:solidFill>
                <a:effectLst/>
                <a:latin typeface="+mj-lt"/>
              </a:rPr>
              <a:t>, </a:t>
            </a:r>
            <a:r>
              <a:rPr lang="vi-VN" sz="1600" b="0" i="0" dirty="0" err="1">
                <a:solidFill>
                  <a:srgbClr val="333333"/>
                </a:solidFill>
                <a:effectLst/>
                <a:latin typeface="+mj-lt"/>
              </a:rPr>
              <a:t>cũng</a:t>
            </a:r>
            <a:r>
              <a:rPr lang="vi-VN" sz="1600" b="0" i="0" dirty="0">
                <a:solidFill>
                  <a:srgbClr val="333333"/>
                </a:solidFill>
                <a:effectLst/>
                <a:latin typeface="+mj-lt"/>
              </a:rPr>
              <a:t> vô </a:t>
            </a:r>
            <a:r>
              <a:rPr lang="vi-VN" sz="1600" b="0" i="0" dirty="0" err="1">
                <a:solidFill>
                  <a:srgbClr val="333333"/>
                </a:solidFill>
                <a:effectLst/>
                <a:latin typeface="+mj-lt"/>
              </a:rPr>
              <a:t>cùng</a:t>
            </a:r>
            <a:r>
              <a:rPr lang="vi-VN" sz="1600" b="0" i="0" dirty="0">
                <a:solidFill>
                  <a:srgbClr val="333333"/>
                </a:solidFill>
                <a:effectLst/>
                <a:latin typeface="+mj-lt"/>
              </a:rPr>
              <a:t> vô </a:t>
            </a:r>
            <a:r>
              <a:rPr lang="vi-VN" sz="1600" b="0" i="0" dirty="0" err="1">
                <a:solidFill>
                  <a:srgbClr val="333333"/>
                </a:solidFill>
                <a:effectLst/>
                <a:latin typeface="+mj-lt"/>
              </a:rPr>
              <a:t>tận</a:t>
            </a:r>
            <a:r>
              <a:rPr lang="vi-VN" sz="1600" b="0" i="0" dirty="0">
                <a:solidFill>
                  <a:srgbClr val="333333"/>
                </a:solidFill>
                <a:effectLst/>
                <a:latin typeface="+mj-lt"/>
              </a:rPr>
              <a:t> </a:t>
            </a:r>
            <a:r>
              <a:rPr lang="vi-VN" sz="1600" b="0" i="0" dirty="0" err="1">
                <a:solidFill>
                  <a:srgbClr val="333333"/>
                </a:solidFill>
                <a:effectLst/>
                <a:latin typeface="+mj-lt"/>
              </a:rPr>
              <a:t>và</a:t>
            </a:r>
            <a:r>
              <a:rPr lang="vi-VN" sz="1600" b="0" i="0" dirty="0">
                <a:solidFill>
                  <a:srgbClr val="333333"/>
                </a:solidFill>
                <a:effectLst/>
                <a:latin typeface="+mj-lt"/>
              </a:rPr>
              <a:t> </a:t>
            </a:r>
            <a:r>
              <a:rPr lang="vi-VN" sz="1600" b="0" i="0" dirty="0" err="1">
                <a:solidFill>
                  <a:srgbClr val="333333"/>
                </a:solidFill>
                <a:effectLst/>
                <a:latin typeface="+mj-lt"/>
              </a:rPr>
              <a:t>vĩnh</a:t>
            </a:r>
            <a:r>
              <a:rPr lang="vi-VN" sz="1600" b="0" i="0" dirty="0">
                <a:solidFill>
                  <a:srgbClr val="333333"/>
                </a:solidFill>
                <a:effectLst/>
                <a:latin typeface="+mj-lt"/>
              </a:rPr>
              <a:t> </a:t>
            </a:r>
            <a:r>
              <a:rPr lang="vi-VN" sz="1600" b="0" i="0" dirty="0" err="1">
                <a:solidFill>
                  <a:srgbClr val="333333"/>
                </a:solidFill>
                <a:effectLst/>
                <a:latin typeface="+mj-lt"/>
              </a:rPr>
              <a:t>viễn</a:t>
            </a:r>
            <a:r>
              <a:rPr lang="vi-VN" sz="1600" b="0" i="0" dirty="0">
                <a:solidFill>
                  <a:srgbClr val="333333"/>
                </a:solidFill>
                <a:effectLst/>
                <a:latin typeface="+mj-lt"/>
              </a:rPr>
              <a:t> </a:t>
            </a:r>
            <a:r>
              <a:rPr lang="vi-VN" sz="1600" b="0" i="0" dirty="0" err="1">
                <a:solidFill>
                  <a:srgbClr val="333333"/>
                </a:solidFill>
                <a:effectLst/>
                <a:latin typeface="+mj-lt"/>
              </a:rPr>
              <a:t>tồn</a:t>
            </a:r>
            <a:r>
              <a:rPr lang="vi-VN" sz="1600" b="0" i="0" dirty="0">
                <a:solidFill>
                  <a:srgbClr val="333333"/>
                </a:solidFill>
                <a:effectLst/>
                <a:latin typeface="+mj-lt"/>
              </a:rPr>
              <a:t> </a:t>
            </a:r>
            <a:r>
              <a:rPr lang="vi-VN" sz="1600" b="0" i="0" dirty="0" err="1">
                <a:solidFill>
                  <a:srgbClr val="333333"/>
                </a:solidFill>
                <a:effectLst/>
                <a:latin typeface="+mj-lt"/>
              </a:rPr>
              <a:t>tại</a:t>
            </a:r>
            <a:r>
              <a:rPr lang="vi-VN" sz="1600" b="0" i="0" dirty="0">
                <a:solidFill>
                  <a:srgbClr val="333333"/>
                </a:solidFill>
                <a:effectLst/>
                <a:latin typeface="+mj-lt"/>
              </a:rPr>
              <a:t>, không do ai </a:t>
            </a:r>
            <a:r>
              <a:rPr lang="vi-VN" sz="1600" b="0" i="0" dirty="0" err="1">
                <a:solidFill>
                  <a:srgbClr val="333333"/>
                </a:solidFill>
                <a:effectLst/>
                <a:latin typeface="+mj-lt"/>
              </a:rPr>
              <a:t>sáng</a:t>
            </a:r>
            <a:r>
              <a:rPr lang="vi-VN" sz="1600" b="0" i="0" dirty="0">
                <a:solidFill>
                  <a:srgbClr val="333333"/>
                </a:solidFill>
                <a:effectLst/>
                <a:latin typeface="+mj-lt"/>
              </a:rPr>
              <a:t> </a:t>
            </a:r>
            <a:r>
              <a:rPr lang="vi-VN" sz="1600" b="0" i="0" dirty="0" err="1">
                <a:solidFill>
                  <a:srgbClr val="333333"/>
                </a:solidFill>
                <a:effectLst/>
                <a:latin typeface="+mj-lt"/>
              </a:rPr>
              <a:t>tạo</a:t>
            </a:r>
            <a:r>
              <a:rPr lang="vi-VN" sz="1600" b="0" i="0" dirty="0">
                <a:solidFill>
                  <a:srgbClr val="333333"/>
                </a:solidFill>
                <a:effectLst/>
                <a:latin typeface="+mj-lt"/>
              </a:rPr>
              <a:t> ra.</a:t>
            </a:r>
            <a:endParaRPr lang="en-US" dirty="0">
              <a:latin typeface="+mj-lt"/>
            </a:endParaRPr>
          </a:p>
        </p:txBody>
      </p:sp>
      <p:sp>
        <p:nvSpPr>
          <p:cNvPr id="2" name="Hộp Văn bản 1">
            <a:extLst>
              <a:ext uri="{FF2B5EF4-FFF2-40B4-BE49-F238E27FC236}">
                <a16:creationId xmlns:a16="http://schemas.microsoft.com/office/drawing/2014/main" id="{62E5955A-5D1A-4539-9C8E-BB5C16E4421C}"/>
              </a:ext>
            </a:extLst>
          </p:cNvPr>
          <p:cNvSpPr txBox="1"/>
          <p:nvPr/>
        </p:nvSpPr>
        <p:spPr>
          <a:xfrm>
            <a:off x="6864454" y="2725016"/>
            <a:ext cx="5048656" cy="923330"/>
          </a:xfrm>
          <a:prstGeom prst="rect">
            <a:avLst/>
          </a:prstGeom>
          <a:noFill/>
        </p:spPr>
        <p:txBody>
          <a:bodyPr wrap="square" rtlCol="0">
            <a:spAutoFit/>
          </a:bodyPr>
          <a:lstStyle/>
          <a:p>
            <a:r>
              <a:rPr lang="en-US" b="1" i="1" dirty="0">
                <a:solidFill>
                  <a:schemeClr val="accent1">
                    <a:lumMod val="75000"/>
                  </a:schemeClr>
                </a:solidFill>
                <a:latin typeface="Times New Roman" panose="02020603050405020304" pitchFamily="18" charset="0"/>
                <a:cs typeface="Times New Roman" panose="02020603050405020304" pitchFamily="18" charset="0"/>
              </a:rPr>
              <a:t>+Hai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là</a:t>
            </a:r>
            <a:r>
              <a:rPr lang="en-US" b="1" i="1" dirty="0">
                <a:solidFill>
                  <a:schemeClr val="accent1">
                    <a:lumMod val="75000"/>
                  </a:schemeClr>
                </a:solidFill>
                <a:latin typeface="Times New Roman" panose="02020603050405020304" pitchFamily="18" charset="0"/>
                <a:cs typeface="Times New Roman" panose="02020603050405020304" pitchFamily="18" charset="0"/>
              </a:rPr>
              <a:t>, con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người</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có</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thể</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nhận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thức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được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thế</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giới</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vật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chất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thông</a:t>
            </a:r>
            <a:r>
              <a:rPr lang="en-US" b="1" i="1" dirty="0">
                <a:solidFill>
                  <a:schemeClr val="accent1">
                    <a:lumMod val="75000"/>
                  </a:schemeClr>
                </a:solidFill>
                <a:latin typeface="Times New Roman" panose="02020603050405020304" pitchFamily="18" charset="0"/>
                <a:cs typeface="Times New Roman" panose="02020603050405020304" pitchFamily="18" charset="0"/>
              </a:rPr>
              <a:t> qua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sự</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phản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ánh</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của</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giác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quan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về</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các</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sự</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vật</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hiện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tượng</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cụ</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thể</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cảm</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tính</a:t>
            </a:r>
            <a:endParaRPr 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Hình chữ nhật 4">
            <a:extLst>
              <a:ext uri="{FF2B5EF4-FFF2-40B4-BE49-F238E27FC236}">
                <a16:creationId xmlns:a16="http://schemas.microsoft.com/office/drawing/2014/main" id="{A97F1660-658E-4CD8-84CD-796278DE921F}"/>
              </a:ext>
            </a:extLst>
          </p:cNvPr>
          <p:cNvSpPr/>
          <p:nvPr/>
        </p:nvSpPr>
        <p:spPr>
          <a:xfrm>
            <a:off x="3262064" y="2850156"/>
            <a:ext cx="2055554" cy="677108"/>
          </a:xfrm>
          <a:prstGeom prst="rect">
            <a:avLst/>
          </a:prstGeom>
        </p:spPr>
        <p:txBody>
          <a:bodyPr wrap="square">
            <a:spAutoFit/>
          </a:bodyPr>
          <a:lstStyle/>
          <a:p>
            <a:r>
              <a:rPr lang="en-US" sz="2000" b="1" u="sng" dirty="0">
                <a:solidFill>
                  <a:schemeClr val="bg1"/>
                </a:solidFill>
                <a:latin typeface="Times New Roman" panose="02020603050405020304" pitchFamily="18" charset="0"/>
                <a:cs typeface="Times New Roman" panose="02020603050405020304" pitchFamily="18" charset="0"/>
              </a:rPr>
              <a:t>Karl Marx </a:t>
            </a:r>
          </a:p>
          <a:p>
            <a:r>
              <a:rPr lang="en-US" b="1" dirty="0">
                <a:solidFill>
                  <a:schemeClr val="bg1"/>
                </a:solidFill>
                <a:latin typeface="Times New Roman" panose="02020603050405020304" pitchFamily="18" charset="0"/>
                <a:cs typeface="Times New Roman" panose="02020603050405020304" pitchFamily="18" charset="0"/>
              </a:rPr>
              <a:t>(1818 - 1883) </a:t>
            </a:r>
            <a:endParaRPr lang="en-US" dirty="0">
              <a:solidFill>
                <a:schemeClr val="bg1"/>
              </a:solidFill>
            </a:endParaRPr>
          </a:p>
        </p:txBody>
      </p:sp>
    </p:spTree>
    <p:extLst>
      <p:ext uri="{BB962C8B-B14F-4D97-AF65-F5344CB8AC3E}">
        <p14:creationId xmlns:p14="http://schemas.microsoft.com/office/powerpoint/2010/main" val="118903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xEl>
                                              <p:pRg st="0" end="0"/>
                                            </p:txEl>
                                          </p:spTgt>
                                        </p:tgtEl>
                                        <p:attrNameLst>
                                          <p:attrName>style.visibility</p:attrName>
                                        </p:attrNameLst>
                                      </p:cBhvr>
                                      <p:to>
                                        <p:strVal val="visible"/>
                                      </p:to>
                                    </p:set>
                                    <p:anim calcmode="lin" valueType="num">
                                      <p:cBhvr additive="base">
                                        <p:cTn id="25"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8">
                                            <p:txEl>
                                              <p:pRg st="0" end="0"/>
                                            </p:txEl>
                                          </p:spTgt>
                                        </p:tgtEl>
                                      </p:cBhvr>
                                    </p:animEffect>
                                    <p:set>
                                      <p:cBhvr>
                                        <p:cTn id="37"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animEffect transition="in" filter="circle(in)">
                                      <p:cBhvr>
                                        <p:cTn id="48"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3" grpId="1"/>
      <p:bldP spid="17" grpId="0"/>
      <p:bldP spid="17" grpId="1"/>
      <p:bldP spid="28" grpId="0" build="allAtOnce"/>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ong bóng Lời nói: Hình chữ nhật với Góc Tròn 5">
            <a:extLst>
              <a:ext uri="{FF2B5EF4-FFF2-40B4-BE49-F238E27FC236}">
                <a16:creationId xmlns:a16="http://schemas.microsoft.com/office/drawing/2014/main" id="{6E826D8E-3FCC-4548-B59E-5A31B047C09E}"/>
              </a:ext>
            </a:extLst>
          </p:cNvPr>
          <p:cNvSpPr/>
          <p:nvPr/>
        </p:nvSpPr>
        <p:spPr>
          <a:xfrm>
            <a:off x="4585804" y="2854405"/>
            <a:ext cx="5192590" cy="3521026"/>
          </a:xfrm>
          <a:prstGeom prst="wedgeRoundRectCallout">
            <a:avLst>
              <a:gd name="adj1" fmla="val -78963"/>
              <a:gd name="adj2" fmla="val 36079"/>
              <a:gd name="adj3" fmla="val 16667"/>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0" scaled="1"/>
            <a:tileRect/>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a:t>
            </a:r>
            <a:r>
              <a:rPr lang="en-US" sz="2800" i="1" dirty="0" err="1">
                <a:solidFill>
                  <a:schemeClr val="tx1"/>
                </a:solidFill>
                <a:latin typeface="Times New Roman" panose="02020603050405020304" pitchFamily="18" charset="0"/>
                <a:cs typeface="Times New Roman" panose="02020603050405020304" pitchFamily="18" charset="0"/>
              </a:rPr>
              <a:t>Chúng</a:t>
            </a:r>
            <a:r>
              <a:rPr lang="en-US" sz="2800" i="1" dirty="0">
                <a:solidFill>
                  <a:schemeClr val="tx1"/>
                </a:solidFill>
                <a:latin typeface="Times New Roman" panose="02020603050405020304" pitchFamily="18" charset="0"/>
                <a:cs typeface="Times New Roman" panose="02020603050405020304" pitchFamily="18" charset="0"/>
              </a:rPr>
              <a:t> ta </a:t>
            </a:r>
            <a:r>
              <a:rPr lang="en-US" sz="2800" i="1" dirty="0" err="1">
                <a:solidFill>
                  <a:schemeClr val="tx1"/>
                </a:solidFill>
                <a:latin typeface="Times New Roman" panose="02020603050405020304" pitchFamily="18" charset="0"/>
                <a:cs typeface="Times New Roman" panose="02020603050405020304" pitchFamily="18" charset="0"/>
              </a:rPr>
              <a:t>rất</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có</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thể</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đào</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và</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mận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nhưng</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chúng</a:t>
            </a:r>
            <a:r>
              <a:rPr lang="en-US" sz="2800" i="1" dirty="0">
                <a:solidFill>
                  <a:schemeClr val="tx1"/>
                </a:solidFill>
                <a:latin typeface="Times New Roman" panose="02020603050405020304" pitchFamily="18" charset="0"/>
                <a:cs typeface="Times New Roman" panose="02020603050405020304" pitchFamily="18" charset="0"/>
              </a:rPr>
              <a:t> ta </a:t>
            </a:r>
            <a:r>
              <a:rPr lang="en-US" sz="2800" i="1" dirty="0" err="1">
                <a:solidFill>
                  <a:schemeClr val="tx1"/>
                </a:solidFill>
                <a:latin typeface="Times New Roman" panose="02020603050405020304" pitchFamily="18" charset="0"/>
                <a:cs typeface="Times New Roman" panose="02020603050405020304" pitchFamily="18" charset="0"/>
              </a:rPr>
              <a:t>không</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thể</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vì</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chưa</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có</a:t>
            </a:r>
            <a:r>
              <a:rPr lang="en-US" sz="2800" i="1" dirty="0">
                <a:solidFill>
                  <a:schemeClr val="tx1"/>
                </a:solidFill>
                <a:latin typeface="Times New Roman" panose="02020603050405020304" pitchFamily="18" charset="0"/>
                <a:cs typeface="Times New Roman" panose="02020603050405020304" pitchFamily="18" charset="0"/>
              </a:rPr>
              <a:t> ai </a:t>
            </a:r>
            <a:r>
              <a:rPr lang="en-US" sz="2800" i="1" dirty="0" err="1">
                <a:solidFill>
                  <a:schemeClr val="tx1"/>
                </a:solidFill>
                <a:latin typeface="Times New Roman" panose="02020603050405020304" pitchFamily="18" charset="0"/>
                <a:cs typeface="Times New Roman" panose="02020603050405020304" pitchFamily="18" charset="0"/>
              </a:rPr>
              <a:t>ăn</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được</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với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tính</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cách</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là</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trái</a:t>
            </a:r>
            <a:r>
              <a:rPr lang="en-US" sz="2800" i="1" dirty="0">
                <a:solidFill>
                  <a:schemeClr val="tx1"/>
                </a:solidFill>
                <a:latin typeface="Times New Roman" panose="02020603050405020304" pitchFamily="18" charset="0"/>
                <a:cs typeface="Times New Roman" panose="02020603050405020304" pitchFamily="18" charset="0"/>
              </a:rPr>
              <a:t> </a:t>
            </a:r>
            <a:r>
              <a:rPr lang="en-US" sz="2800" i="1" dirty="0" err="1">
                <a:solidFill>
                  <a:schemeClr val="tx1"/>
                </a:solidFill>
                <a:latin typeface="Times New Roman" panose="02020603050405020304" pitchFamily="18" charset="0"/>
                <a:cs typeface="Times New Roman" panose="02020603050405020304" pitchFamily="18" charset="0"/>
              </a:rPr>
              <a:t>cây</a:t>
            </a:r>
            <a:r>
              <a:rPr lang="en-US" sz="2800" i="1" dirty="0">
                <a:solidFill>
                  <a:schemeClr val="tx1"/>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EDCD38E6-6FC1-4DE4-B9CE-4E3E6B3D7560}"/>
              </a:ext>
            </a:extLst>
          </p:cNvPr>
          <p:cNvSpPr/>
          <p:nvPr/>
        </p:nvSpPr>
        <p:spPr>
          <a:xfrm>
            <a:off x="6065780" y="-1"/>
            <a:ext cx="6135098" cy="3767275"/>
          </a:xfrm>
          <a:custGeom>
            <a:avLst/>
            <a:gdLst>
              <a:gd name="connsiteX0" fmla="*/ 0 w 6096000"/>
              <a:gd name="connsiteY0" fmla="*/ 0 h 2651804"/>
              <a:gd name="connsiteX1" fmla="*/ 6096000 w 6096000"/>
              <a:gd name="connsiteY1" fmla="*/ 0 h 2651804"/>
              <a:gd name="connsiteX2" fmla="*/ 6096000 w 6096000"/>
              <a:gd name="connsiteY2" fmla="*/ 2651804 h 2651804"/>
              <a:gd name="connsiteX3" fmla="*/ 0 w 6096000"/>
              <a:gd name="connsiteY3" fmla="*/ 2651804 h 2651804"/>
              <a:gd name="connsiteX4" fmla="*/ 0 w 6096000"/>
              <a:gd name="connsiteY4" fmla="*/ 0 h 2651804"/>
              <a:gd name="connsiteX0" fmla="*/ 0 w 6096000"/>
              <a:gd name="connsiteY0" fmla="*/ 0 h 2651804"/>
              <a:gd name="connsiteX1" fmla="*/ 6096000 w 6096000"/>
              <a:gd name="connsiteY1" fmla="*/ 0 h 2651804"/>
              <a:gd name="connsiteX2" fmla="*/ 6096000 w 6096000"/>
              <a:gd name="connsiteY2" fmla="*/ 2651804 h 2651804"/>
              <a:gd name="connsiteX3" fmla="*/ 2978727 w 6096000"/>
              <a:gd name="connsiteY3" fmla="*/ 2632364 h 2651804"/>
              <a:gd name="connsiteX4" fmla="*/ 0 w 6096000"/>
              <a:gd name="connsiteY4" fmla="*/ 2651804 h 2651804"/>
              <a:gd name="connsiteX5" fmla="*/ 0 w 6096000"/>
              <a:gd name="connsiteY5" fmla="*/ 0 h 2651804"/>
              <a:gd name="connsiteX0" fmla="*/ 0 w 6096000"/>
              <a:gd name="connsiteY0" fmla="*/ 0 h 3469222"/>
              <a:gd name="connsiteX1" fmla="*/ 6096000 w 6096000"/>
              <a:gd name="connsiteY1" fmla="*/ 0 h 3469222"/>
              <a:gd name="connsiteX2" fmla="*/ 6082145 w 6096000"/>
              <a:gd name="connsiteY2" fmla="*/ 3469222 h 3469222"/>
              <a:gd name="connsiteX3" fmla="*/ 2978727 w 6096000"/>
              <a:gd name="connsiteY3" fmla="*/ 2632364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469222"/>
              <a:gd name="connsiteX1" fmla="*/ 6096000 w 6096000"/>
              <a:gd name="connsiteY1" fmla="*/ 0 h 3469222"/>
              <a:gd name="connsiteX2" fmla="*/ 6082145 w 6096000"/>
              <a:gd name="connsiteY2" fmla="*/ 3469222 h 3469222"/>
              <a:gd name="connsiteX3" fmla="*/ 4627418 w 6096000"/>
              <a:gd name="connsiteY3" fmla="*/ 2549237 h 3469222"/>
              <a:gd name="connsiteX4" fmla="*/ 0 w 6096000"/>
              <a:gd name="connsiteY4" fmla="*/ 2651804 h 3469222"/>
              <a:gd name="connsiteX5" fmla="*/ 0 w 6096000"/>
              <a:gd name="connsiteY5" fmla="*/ 0 h 3469222"/>
              <a:gd name="connsiteX0" fmla="*/ 0 w 6096000"/>
              <a:gd name="connsiteY0" fmla="*/ 0 h 3840134"/>
              <a:gd name="connsiteX1" fmla="*/ 6096000 w 6096000"/>
              <a:gd name="connsiteY1" fmla="*/ 0 h 3840134"/>
              <a:gd name="connsiteX2" fmla="*/ 6082145 w 6096000"/>
              <a:gd name="connsiteY2" fmla="*/ 3469222 h 3840134"/>
              <a:gd name="connsiteX3" fmla="*/ 4627418 w 6096000"/>
              <a:gd name="connsiteY3" fmla="*/ 2549237 h 3840134"/>
              <a:gd name="connsiteX4" fmla="*/ 0 w 6096000"/>
              <a:gd name="connsiteY4" fmla="*/ 2651804 h 3840134"/>
              <a:gd name="connsiteX5" fmla="*/ 0 w 6096000"/>
              <a:gd name="connsiteY5" fmla="*/ 0 h 3840134"/>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2076"/>
              <a:gd name="connsiteX1" fmla="*/ 6096000 w 6096000"/>
              <a:gd name="connsiteY1" fmla="*/ 0 h 3752076"/>
              <a:gd name="connsiteX2" fmla="*/ 6082145 w 6096000"/>
              <a:gd name="connsiteY2" fmla="*/ 3469222 h 3752076"/>
              <a:gd name="connsiteX3" fmla="*/ 4627418 w 6096000"/>
              <a:gd name="connsiteY3" fmla="*/ 2549237 h 3752076"/>
              <a:gd name="connsiteX4" fmla="*/ 2133600 w 6096000"/>
              <a:gd name="connsiteY4" fmla="*/ 2153041 h 3752076"/>
              <a:gd name="connsiteX5" fmla="*/ 0 w 6096000"/>
              <a:gd name="connsiteY5" fmla="*/ 0 h 3752076"/>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0 w 6096000"/>
              <a:gd name="connsiteY5"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1149927 w 6096000"/>
              <a:gd name="connsiteY5" fmla="*/ 1052946 h 3751047"/>
              <a:gd name="connsiteX6" fmla="*/ 0 w 6096000"/>
              <a:gd name="connsiteY6" fmla="*/ 0 h 3751047"/>
              <a:gd name="connsiteX0" fmla="*/ 0 w 6096000"/>
              <a:gd name="connsiteY0" fmla="*/ 0 h 3751047"/>
              <a:gd name="connsiteX1" fmla="*/ 6096000 w 6096000"/>
              <a:gd name="connsiteY1" fmla="*/ 0 h 3751047"/>
              <a:gd name="connsiteX2" fmla="*/ 6082145 w 6096000"/>
              <a:gd name="connsiteY2" fmla="*/ 3469222 h 3751047"/>
              <a:gd name="connsiteX3" fmla="*/ 4627418 w 6096000"/>
              <a:gd name="connsiteY3" fmla="*/ 2549237 h 3751047"/>
              <a:gd name="connsiteX4" fmla="*/ 2521527 w 6096000"/>
              <a:gd name="connsiteY4" fmla="*/ 2208459 h 3751047"/>
              <a:gd name="connsiteX5" fmla="*/ 2549237 w 6096000"/>
              <a:gd name="connsiteY5" fmla="*/ 969818 h 3751047"/>
              <a:gd name="connsiteX6" fmla="*/ 0 w 6096000"/>
              <a:gd name="connsiteY6" fmla="*/ 0 h 3751047"/>
              <a:gd name="connsiteX0" fmla="*/ 73900 w 6169900"/>
              <a:gd name="connsiteY0" fmla="*/ 0 h 3751047"/>
              <a:gd name="connsiteX1" fmla="*/ 6169900 w 6169900"/>
              <a:gd name="connsiteY1" fmla="*/ 0 h 3751047"/>
              <a:gd name="connsiteX2" fmla="*/ 6156045 w 6169900"/>
              <a:gd name="connsiteY2" fmla="*/ 3469222 h 3751047"/>
              <a:gd name="connsiteX3" fmla="*/ 4701318 w 6169900"/>
              <a:gd name="connsiteY3" fmla="*/ 2549237 h 3751047"/>
              <a:gd name="connsiteX4" fmla="*/ 2595427 w 6169900"/>
              <a:gd name="connsiteY4" fmla="*/ 2208459 h 3751047"/>
              <a:gd name="connsiteX5" fmla="*/ 2623137 w 6169900"/>
              <a:gd name="connsiteY5" fmla="*/ 969818 h 3751047"/>
              <a:gd name="connsiteX6" fmla="*/ 73900 w 6169900"/>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78653 w 6174653"/>
              <a:gd name="connsiteY0" fmla="*/ 0 h 3751047"/>
              <a:gd name="connsiteX1" fmla="*/ 6174653 w 6174653"/>
              <a:gd name="connsiteY1" fmla="*/ 0 h 3751047"/>
              <a:gd name="connsiteX2" fmla="*/ 6160798 w 6174653"/>
              <a:gd name="connsiteY2" fmla="*/ 3469222 h 3751047"/>
              <a:gd name="connsiteX3" fmla="*/ 4706071 w 6174653"/>
              <a:gd name="connsiteY3" fmla="*/ 2549237 h 3751047"/>
              <a:gd name="connsiteX4" fmla="*/ 2600180 w 6174653"/>
              <a:gd name="connsiteY4" fmla="*/ 2208459 h 3751047"/>
              <a:gd name="connsiteX5" fmla="*/ 2627890 w 6174653"/>
              <a:gd name="connsiteY5" fmla="*/ 969818 h 3751047"/>
              <a:gd name="connsiteX6" fmla="*/ 78653 w 6174653"/>
              <a:gd name="connsiteY6" fmla="*/ 0 h 3751047"/>
              <a:gd name="connsiteX0" fmla="*/ 85362 w 6181362"/>
              <a:gd name="connsiteY0" fmla="*/ 0 h 3748753"/>
              <a:gd name="connsiteX1" fmla="*/ 6181362 w 6181362"/>
              <a:gd name="connsiteY1" fmla="*/ 0 h 3748753"/>
              <a:gd name="connsiteX2" fmla="*/ 6167507 w 6181362"/>
              <a:gd name="connsiteY2" fmla="*/ 3469222 h 3748753"/>
              <a:gd name="connsiteX3" fmla="*/ 4712780 w 6181362"/>
              <a:gd name="connsiteY3" fmla="*/ 2549237 h 3748753"/>
              <a:gd name="connsiteX4" fmla="*/ 2994817 w 6181362"/>
              <a:gd name="connsiteY4" fmla="*/ 2333150 h 3748753"/>
              <a:gd name="connsiteX5" fmla="*/ 2634599 w 6181362"/>
              <a:gd name="connsiteY5" fmla="*/ 969818 h 3748753"/>
              <a:gd name="connsiteX6" fmla="*/ 85362 w 6181362"/>
              <a:gd name="connsiteY6" fmla="*/ 0 h 3748753"/>
              <a:gd name="connsiteX0" fmla="*/ 109781 w 6205781"/>
              <a:gd name="connsiteY0" fmla="*/ 0 h 3748753"/>
              <a:gd name="connsiteX1" fmla="*/ 6205781 w 6205781"/>
              <a:gd name="connsiteY1" fmla="*/ 0 h 3748753"/>
              <a:gd name="connsiteX2" fmla="*/ 6191926 w 6205781"/>
              <a:gd name="connsiteY2" fmla="*/ 3469222 h 3748753"/>
              <a:gd name="connsiteX3" fmla="*/ 4737199 w 6205781"/>
              <a:gd name="connsiteY3" fmla="*/ 2549237 h 3748753"/>
              <a:gd name="connsiteX4" fmla="*/ 3019236 w 6205781"/>
              <a:gd name="connsiteY4" fmla="*/ 2333150 h 3748753"/>
              <a:gd name="connsiteX5" fmla="*/ 2659018 w 6205781"/>
              <a:gd name="connsiteY5" fmla="*/ 969818 h 3748753"/>
              <a:gd name="connsiteX6" fmla="*/ 109781 w 6205781"/>
              <a:gd name="connsiteY6" fmla="*/ 0 h 3748753"/>
              <a:gd name="connsiteX0" fmla="*/ 151541 w 6247541"/>
              <a:gd name="connsiteY0" fmla="*/ 0 h 3748753"/>
              <a:gd name="connsiteX1" fmla="*/ 6247541 w 6247541"/>
              <a:gd name="connsiteY1" fmla="*/ 0 h 3748753"/>
              <a:gd name="connsiteX2" fmla="*/ 6233686 w 6247541"/>
              <a:gd name="connsiteY2" fmla="*/ 3469222 h 3748753"/>
              <a:gd name="connsiteX3" fmla="*/ 4778959 w 6247541"/>
              <a:gd name="connsiteY3" fmla="*/ 2549237 h 3748753"/>
              <a:gd name="connsiteX4" fmla="*/ 3060996 w 6247541"/>
              <a:gd name="connsiteY4" fmla="*/ 2333150 h 3748753"/>
              <a:gd name="connsiteX5" fmla="*/ 2700778 w 6247541"/>
              <a:gd name="connsiteY5" fmla="*/ 969818 h 3748753"/>
              <a:gd name="connsiteX6" fmla="*/ 151541 w 6247541"/>
              <a:gd name="connsiteY6" fmla="*/ 0 h 3748753"/>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11448 w 6207448"/>
              <a:gd name="connsiteY0" fmla="*/ 0 h 3747744"/>
              <a:gd name="connsiteX1" fmla="*/ 6207448 w 6207448"/>
              <a:gd name="connsiteY1" fmla="*/ 0 h 3747744"/>
              <a:gd name="connsiteX2" fmla="*/ 6193593 w 6207448"/>
              <a:gd name="connsiteY2" fmla="*/ 3469222 h 3747744"/>
              <a:gd name="connsiteX3" fmla="*/ 4738866 w 6207448"/>
              <a:gd name="connsiteY3" fmla="*/ 2549237 h 3747744"/>
              <a:gd name="connsiteX4" fmla="*/ 3325703 w 6207448"/>
              <a:gd name="connsiteY4" fmla="*/ 2388568 h 3747744"/>
              <a:gd name="connsiteX5" fmla="*/ 2660685 w 6207448"/>
              <a:gd name="connsiteY5" fmla="*/ 969818 h 3747744"/>
              <a:gd name="connsiteX6" fmla="*/ 111448 w 6207448"/>
              <a:gd name="connsiteY6" fmla="*/ 0 h 3747744"/>
              <a:gd name="connsiteX0" fmla="*/ 107733 w 6203733"/>
              <a:gd name="connsiteY0" fmla="*/ 0 h 3747744"/>
              <a:gd name="connsiteX1" fmla="*/ 6203733 w 6203733"/>
              <a:gd name="connsiteY1" fmla="*/ 0 h 3747744"/>
              <a:gd name="connsiteX2" fmla="*/ 6189878 w 6203733"/>
              <a:gd name="connsiteY2" fmla="*/ 3469222 h 3747744"/>
              <a:gd name="connsiteX3" fmla="*/ 4735151 w 6203733"/>
              <a:gd name="connsiteY3" fmla="*/ 2549237 h 3747744"/>
              <a:gd name="connsiteX4" fmla="*/ 3321988 w 6203733"/>
              <a:gd name="connsiteY4" fmla="*/ 2388568 h 3747744"/>
              <a:gd name="connsiteX5" fmla="*/ 2767807 w 6203733"/>
              <a:gd name="connsiteY5" fmla="*/ 637309 h 3747744"/>
              <a:gd name="connsiteX6" fmla="*/ 107733 w 6203733"/>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047"/>
              <a:gd name="connsiteY0" fmla="*/ 0 h 3747744"/>
              <a:gd name="connsiteX1" fmla="*/ 6126047 w 6126047"/>
              <a:gd name="connsiteY1" fmla="*/ 0 h 3747744"/>
              <a:gd name="connsiteX2" fmla="*/ 6112192 w 6126047"/>
              <a:gd name="connsiteY2" fmla="*/ 3469222 h 3747744"/>
              <a:gd name="connsiteX3" fmla="*/ 4657465 w 6126047"/>
              <a:gd name="connsiteY3" fmla="*/ 2549237 h 3747744"/>
              <a:gd name="connsiteX4" fmla="*/ 3244302 w 6126047"/>
              <a:gd name="connsiteY4" fmla="*/ 2388568 h 3747744"/>
              <a:gd name="connsiteX5" fmla="*/ 2690121 w 6126047"/>
              <a:gd name="connsiteY5" fmla="*/ 637309 h 3747744"/>
              <a:gd name="connsiteX6" fmla="*/ 30047 w 6126047"/>
              <a:gd name="connsiteY6" fmla="*/ 0 h 3747744"/>
              <a:gd name="connsiteX0" fmla="*/ 30047 w 6126220"/>
              <a:gd name="connsiteY0" fmla="*/ 0 h 3764323"/>
              <a:gd name="connsiteX1" fmla="*/ 6126047 w 6126220"/>
              <a:gd name="connsiteY1" fmla="*/ 0 h 3764323"/>
              <a:gd name="connsiteX2" fmla="*/ 6112192 w 6126220"/>
              <a:gd name="connsiteY2" fmla="*/ 3469222 h 3764323"/>
              <a:gd name="connsiteX3" fmla="*/ 4657465 w 6126220"/>
              <a:gd name="connsiteY3" fmla="*/ 2549237 h 3764323"/>
              <a:gd name="connsiteX4" fmla="*/ 3244302 w 6126220"/>
              <a:gd name="connsiteY4" fmla="*/ 2388568 h 3764323"/>
              <a:gd name="connsiteX5" fmla="*/ 2690121 w 6126220"/>
              <a:gd name="connsiteY5" fmla="*/ 637309 h 3764323"/>
              <a:gd name="connsiteX6" fmla="*/ 30047 w 6126220"/>
              <a:gd name="connsiteY6" fmla="*/ 0 h 3764323"/>
              <a:gd name="connsiteX0" fmla="*/ 30047 w 6148139"/>
              <a:gd name="connsiteY0" fmla="*/ 0 h 3764323"/>
              <a:gd name="connsiteX1" fmla="*/ 6126047 w 6148139"/>
              <a:gd name="connsiteY1" fmla="*/ 0 h 3764323"/>
              <a:gd name="connsiteX2" fmla="*/ 6134315 w 6148139"/>
              <a:gd name="connsiteY2" fmla="*/ 3469222 h 3764323"/>
              <a:gd name="connsiteX3" fmla="*/ 4657465 w 6148139"/>
              <a:gd name="connsiteY3" fmla="*/ 2549237 h 3764323"/>
              <a:gd name="connsiteX4" fmla="*/ 3244302 w 6148139"/>
              <a:gd name="connsiteY4" fmla="*/ 2388568 h 3764323"/>
              <a:gd name="connsiteX5" fmla="*/ 2690121 w 6148139"/>
              <a:gd name="connsiteY5" fmla="*/ 637309 h 3764323"/>
              <a:gd name="connsiteX6" fmla="*/ 30047 w 6148139"/>
              <a:gd name="connsiteY6" fmla="*/ 0 h 3764323"/>
              <a:gd name="connsiteX0" fmla="*/ 30047 w 6135098"/>
              <a:gd name="connsiteY0" fmla="*/ 0 h 3767275"/>
              <a:gd name="connsiteX1" fmla="*/ 6126047 w 6135098"/>
              <a:gd name="connsiteY1" fmla="*/ 0 h 3767275"/>
              <a:gd name="connsiteX2" fmla="*/ 6134315 w 6135098"/>
              <a:gd name="connsiteY2" fmla="*/ 3469222 h 3767275"/>
              <a:gd name="connsiteX3" fmla="*/ 4657465 w 6135098"/>
              <a:gd name="connsiteY3" fmla="*/ 2549237 h 3767275"/>
              <a:gd name="connsiteX4" fmla="*/ 3244302 w 6135098"/>
              <a:gd name="connsiteY4" fmla="*/ 2388568 h 3767275"/>
              <a:gd name="connsiteX5" fmla="*/ 2690121 w 6135098"/>
              <a:gd name="connsiteY5" fmla="*/ 637309 h 3767275"/>
              <a:gd name="connsiteX6" fmla="*/ 30047 w 6135098"/>
              <a:gd name="connsiteY6" fmla="*/ 0 h 37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5098" h="3767275">
                <a:moveTo>
                  <a:pt x="30047" y="0"/>
                </a:moveTo>
                <a:lnTo>
                  <a:pt x="6126047" y="0"/>
                </a:lnTo>
                <a:cubicBezTo>
                  <a:pt x="6121429" y="1156407"/>
                  <a:pt x="6138933" y="2312815"/>
                  <a:pt x="6134315" y="3469222"/>
                </a:cubicBezTo>
                <a:cubicBezTo>
                  <a:pt x="6131858" y="4444553"/>
                  <a:pt x="5139134" y="2729346"/>
                  <a:pt x="4657465" y="2549237"/>
                </a:cubicBezTo>
                <a:cubicBezTo>
                  <a:pt x="4175796" y="2369128"/>
                  <a:pt x="3572193" y="2707223"/>
                  <a:pt x="3244302" y="2388568"/>
                </a:cubicBezTo>
                <a:cubicBezTo>
                  <a:pt x="2916411" y="2069913"/>
                  <a:pt x="3225830" y="1035404"/>
                  <a:pt x="2690121" y="637309"/>
                </a:cubicBezTo>
                <a:cubicBezTo>
                  <a:pt x="2154412" y="239214"/>
                  <a:pt x="-297844" y="854363"/>
                  <a:pt x="3004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hỗ dành sẵn cho Hình ảnh 15">
            <a:extLst>
              <a:ext uri="{FF2B5EF4-FFF2-40B4-BE49-F238E27FC236}">
                <a16:creationId xmlns:a16="http://schemas.microsoft.com/office/drawing/2014/main" id="{AB6B1715-979E-44AB-8166-DDE0AF250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11" r="13311"/>
          <a:stretch/>
        </p:blipFill>
        <p:spPr>
          <a:xfrm flipH="1">
            <a:off x="-1" y="0"/>
            <a:ext cx="3349625" cy="6858000"/>
          </a:xfrm>
        </p:spPr>
      </p:pic>
      <p:sp>
        <p:nvSpPr>
          <p:cNvPr id="17" name="Rectangle: Rounded Corners 8">
            <a:extLst>
              <a:ext uri="{FF2B5EF4-FFF2-40B4-BE49-F238E27FC236}">
                <a16:creationId xmlns:a16="http://schemas.microsoft.com/office/drawing/2014/main" id="{AF43AA23-A09B-4559-AA1E-3BE45A61D0C0}"/>
              </a:ext>
            </a:extLst>
          </p:cNvPr>
          <p:cNvSpPr/>
          <p:nvPr/>
        </p:nvSpPr>
        <p:spPr>
          <a:xfrm>
            <a:off x="3349624" y="99012"/>
            <a:ext cx="3586317" cy="88664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dirty="0">
                <a:effectLst/>
                <a:latin typeface="Times New Roman" panose="02020603050405020304" pitchFamily="18" charset="0"/>
                <a:cs typeface="Times New Roman" panose="02020603050405020304" pitchFamily="18" charset="0"/>
              </a:rPr>
              <a:t>Friedrich Engels</a:t>
            </a:r>
            <a:endParaRPr lang="en-US" sz="3600" dirty="0">
              <a:solidFill>
                <a:srgbClr val="F8F8F8"/>
              </a:solidFill>
              <a:latin typeface="Times New Roman" panose="02020603050405020304" pitchFamily="18" charset="0"/>
              <a:cs typeface="Times New Roman" panose="02020603050405020304" pitchFamily="18" charset="0"/>
            </a:endParaRPr>
          </a:p>
        </p:txBody>
      </p:sp>
      <p:sp>
        <p:nvSpPr>
          <p:cNvPr id="19" name="Hình chữ nhật 18">
            <a:extLst>
              <a:ext uri="{FF2B5EF4-FFF2-40B4-BE49-F238E27FC236}">
                <a16:creationId xmlns:a16="http://schemas.microsoft.com/office/drawing/2014/main" id="{C9E87720-C899-49F6-99D0-88B564EBD7E9}"/>
              </a:ext>
            </a:extLst>
          </p:cNvPr>
          <p:cNvSpPr/>
          <p:nvPr/>
        </p:nvSpPr>
        <p:spPr>
          <a:xfrm>
            <a:off x="4585804" y="949820"/>
            <a:ext cx="1454244" cy="369332"/>
          </a:xfrm>
          <a:prstGeom prst="rect">
            <a:avLst/>
          </a:prstGeom>
        </p:spPr>
        <p:txBody>
          <a:bodyPr wrap="none">
            <a:spAutoFit/>
          </a:bodyPr>
          <a:lstStyle/>
          <a:p>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1820 - 1895</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20" name="Straight Connector 6">
            <a:extLst>
              <a:ext uri="{FF2B5EF4-FFF2-40B4-BE49-F238E27FC236}">
                <a16:creationId xmlns:a16="http://schemas.microsoft.com/office/drawing/2014/main" id="{19ECC244-BDF6-4802-81A7-0507FF3E8FB2}"/>
              </a:ext>
            </a:extLst>
          </p:cNvPr>
          <p:cNvCxnSpPr>
            <a:cxnSpLocks/>
          </p:cNvCxnSpPr>
          <p:nvPr/>
        </p:nvCxnSpPr>
        <p:spPr>
          <a:xfrm>
            <a:off x="3213128" y="1319152"/>
            <a:ext cx="4788039" cy="0"/>
          </a:xfrm>
          <a:prstGeom prst="line">
            <a:avLst/>
          </a:prstGeom>
          <a:ln w="38100">
            <a:solidFill>
              <a:srgbClr val="63313D"/>
            </a:solidFill>
          </a:ln>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D4E3A8EF-7F59-4426-91B6-1B4D0FF91098}"/>
              </a:ext>
            </a:extLst>
          </p:cNvPr>
          <p:cNvSpPr txBox="1"/>
          <p:nvPr/>
        </p:nvSpPr>
        <p:spPr>
          <a:xfrm>
            <a:off x="3618689" y="1556426"/>
            <a:ext cx="5286557"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Nói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Biện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chứng</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của</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tự</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nhiên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Engels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rằng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1645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193796" y="374374"/>
            <a:ext cx="4826702" cy="4296516"/>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extBox 3">
            <a:extLst>
              <a:ext uri="{FF2B5EF4-FFF2-40B4-BE49-F238E27FC236}">
                <a16:creationId xmlns:a16="http://schemas.microsoft.com/office/drawing/2014/main" id="{169858A4-06E4-47D5-B4E1-986DAB53AAFB}"/>
              </a:ext>
            </a:extLst>
          </p:cNvPr>
          <p:cNvSpPr txBox="1"/>
          <p:nvPr/>
        </p:nvSpPr>
        <p:spPr>
          <a:xfrm>
            <a:off x="5073711" y="63624"/>
            <a:ext cx="5225526" cy="830997"/>
          </a:xfrm>
          <a:prstGeom prst="rect">
            <a:avLst/>
          </a:prstGeom>
          <a:noFill/>
        </p:spPr>
        <p:txBody>
          <a:bodyPr wrap="square" rtlCol="0">
            <a:spAutoFit/>
          </a:bodyPr>
          <a:lstStyle/>
          <a:p>
            <a:r>
              <a:rPr lang="en-US" sz="2400" b="1" i="1" dirty="0">
                <a:solidFill>
                  <a:srgbClr val="333333"/>
                </a:solidFill>
                <a:effectLst/>
                <a:latin typeface="Times New Roman" panose="02020603050405020304" pitchFamily="18" charset="0"/>
                <a:cs typeface="Times New Roman" panose="02020603050405020304" pitchFamily="18" charset="0"/>
              </a:rPr>
              <a:t>Quan </a:t>
            </a:r>
            <a:r>
              <a:rPr lang="en-US" sz="2400" b="1" i="1" dirty="0" err="1">
                <a:solidFill>
                  <a:srgbClr val="333333"/>
                </a:solidFill>
                <a:effectLst/>
                <a:latin typeface="Times New Roman" panose="02020603050405020304" pitchFamily="18" charset="0"/>
                <a:cs typeface="Times New Roman" panose="02020603050405020304" pitchFamily="18" charset="0"/>
              </a:rPr>
              <a:t>niệm</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của</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Lênin</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về</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phạm</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trù</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vật</a:t>
            </a:r>
            <a:r>
              <a:rPr lang="en-US" sz="2400" b="1" i="1" dirty="0">
                <a:solidFill>
                  <a:srgbClr val="333333"/>
                </a:solidFill>
                <a:effectLst/>
                <a:latin typeface="Times New Roman" panose="02020603050405020304" pitchFamily="18" charset="0"/>
                <a:cs typeface="Times New Roman" panose="02020603050405020304" pitchFamily="18" charset="0"/>
              </a:rPr>
              <a:t> </a:t>
            </a:r>
            <a:r>
              <a:rPr lang="en-US" sz="2400" b="1" i="1" dirty="0" err="1">
                <a:solidFill>
                  <a:srgbClr val="333333"/>
                </a:solidFill>
                <a:effectLst/>
                <a:latin typeface="Times New Roman" panose="02020603050405020304" pitchFamily="18" charset="0"/>
                <a:cs typeface="Times New Roman" panose="02020603050405020304" pitchFamily="18" charset="0"/>
              </a:rPr>
              <a:t>chất</a:t>
            </a:r>
            <a:endParaRPr lang="en-US" sz="60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3768417-1D1C-4572-9774-37CCF64D754B}"/>
              </a:ext>
            </a:extLst>
          </p:cNvPr>
          <p:cNvCxnSpPr>
            <a:cxnSpLocks/>
          </p:cNvCxnSpPr>
          <p:nvPr/>
        </p:nvCxnSpPr>
        <p:spPr>
          <a:xfrm>
            <a:off x="5073711" y="894621"/>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B5AD23-4D5E-4219-B748-69ABB8C5B631}"/>
              </a:ext>
            </a:extLst>
          </p:cNvPr>
          <p:cNvSpPr/>
          <p:nvPr/>
        </p:nvSpPr>
        <p:spPr>
          <a:xfrm>
            <a:off x="5802129" y="1915638"/>
            <a:ext cx="5225526" cy="1569660"/>
          </a:xfrm>
          <a:prstGeom prst="rect">
            <a:avLst/>
          </a:prstGeom>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trong </a:t>
            </a:r>
            <a:r>
              <a:rPr lang="vi-VN" sz="1400" b="0" i="0" dirty="0" err="1">
                <a:solidFill>
                  <a:srgbClr val="000000"/>
                </a:solidFill>
                <a:effectLst/>
                <a:latin typeface="+mj-lt"/>
              </a:rPr>
              <a:t>hiện</a:t>
            </a:r>
            <a:r>
              <a:rPr lang="vi-VN" sz="1400" b="0" i="0" dirty="0">
                <a:solidFill>
                  <a:srgbClr val="000000"/>
                </a:solidFill>
                <a:effectLst/>
                <a:latin typeface="+mj-lt"/>
              </a:rPr>
              <a:t> </a:t>
            </a:r>
            <a:r>
              <a:rPr lang="vi-VN" sz="1400" b="0" i="0" dirty="0" err="1">
                <a:solidFill>
                  <a:srgbClr val="000000"/>
                </a:solidFill>
                <a:effectLst/>
                <a:latin typeface="+mj-lt"/>
              </a:rPr>
              <a:t>thực</a:t>
            </a:r>
            <a:r>
              <a:rPr lang="vi-VN" sz="1400" b="0" i="0" dirty="0">
                <a:solidFill>
                  <a:srgbClr val="000000"/>
                </a:solidFill>
                <a:effectLst/>
                <a:latin typeface="+mj-lt"/>
              </a:rPr>
              <a:t>, </a:t>
            </a:r>
            <a:r>
              <a:rPr lang="vi-VN" sz="1400" b="0" i="0" dirty="0" err="1">
                <a:solidFill>
                  <a:srgbClr val="000000"/>
                </a:solidFill>
                <a:effectLst/>
                <a:latin typeface="+mj-lt"/>
              </a:rPr>
              <a:t>nằm</a:t>
            </a:r>
            <a:r>
              <a:rPr lang="vi-VN" sz="1400" b="0" i="0" dirty="0">
                <a:solidFill>
                  <a:srgbClr val="000000"/>
                </a:solidFill>
                <a:effectLst/>
                <a:latin typeface="+mj-lt"/>
              </a:rPr>
              <a:t> bên </a:t>
            </a:r>
            <a:r>
              <a:rPr lang="vi-VN" sz="1400" b="0" i="0" dirty="0" err="1">
                <a:solidFill>
                  <a:srgbClr val="000000"/>
                </a:solidFill>
                <a:effectLst/>
                <a:latin typeface="+mj-lt"/>
              </a:rPr>
              <a:t>ngoài</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và</a:t>
            </a:r>
            <a:r>
              <a:rPr lang="vi-VN" sz="1400" b="0" i="0" dirty="0">
                <a:solidFill>
                  <a:srgbClr val="000000"/>
                </a:solidFill>
                <a:effectLst/>
                <a:latin typeface="+mj-lt"/>
              </a:rPr>
              <a:t> không </a:t>
            </a:r>
            <a:r>
              <a:rPr lang="vi-VN" sz="1400" b="0" i="0" dirty="0" err="1">
                <a:solidFill>
                  <a:srgbClr val="000000"/>
                </a:solidFill>
                <a:effectLst/>
                <a:latin typeface="+mj-lt"/>
              </a:rPr>
              <a:t>phụ</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cơ </a:t>
            </a:r>
            <a:r>
              <a:rPr lang="vi-VN" sz="1400" b="0" i="0" dirty="0" err="1">
                <a:solidFill>
                  <a:srgbClr val="000000"/>
                </a:solidFill>
                <a:effectLst/>
                <a:latin typeface="+mj-lt"/>
              </a:rPr>
              <a:t>bản</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tiêu </a:t>
            </a:r>
            <a:r>
              <a:rPr lang="vi-VN" sz="1400" b="0" i="0" dirty="0" err="1">
                <a:solidFill>
                  <a:srgbClr val="000000"/>
                </a:solidFill>
                <a:effectLst/>
                <a:latin typeface="+mj-lt"/>
              </a:rPr>
              <a:t>chuẩn</a:t>
            </a:r>
            <a:r>
              <a:rPr lang="vi-VN" sz="1400" b="0" i="0" dirty="0">
                <a:solidFill>
                  <a:srgbClr val="000000"/>
                </a:solidFill>
                <a:effectLst/>
                <a:latin typeface="+mj-lt"/>
              </a:rPr>
              <a:t> </a:t>
            </a:r>
            <a:r>
              <a:rPr lang="vi-VN" sz="1400" b="0" i="0" dirty="0" err="1">
                <a:solidFill>
                  <a:srgbClr val="000000"/>
                </a:solidFill>
                <a:effectLst/>
                <a:latin typeface="+mj-lt"/>
              </a:rPr>
              <a:t>để</a:t>
            </a:r>
            <a:r>
              <a:rPr lang="vi-VN" sz="1400" b="0" i="0" dirty="0">
                <a:solidFill>
                  <a:srgbClr val="000000"/>
                </a:solidFill>
                <a:effectLst/>
                <a:latin typeface="+mj-lt"/>
              </a:rPr>
              <a:t> phân </a:t>
            </a:r>
            <a:r>
              <a:rPr lang="vi-VN" sz="1400" b="0" i="0" dirty="0" err="1">
                <a:solidFill>
                  <a:srgbClr val="000000"/>
                </a:solidFill>
                <a:effectLst/>
                <a:latin typeface="+mj-lt"/>
              </a:rPr>
              <a:t>biệt</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không </a:t>
            </a:r>
            <a:r>
              <a:rPr lang="vi-VN" sz="1400" b="0" i="0" dirty="0" err="1">
                <a:solidFill>
                  <a:srgbClr val="000000"/>
                </a:solidFill>
                <a:effectLst/>
                <a:latin typeface="+mj-lt"/>
              </a:rPr>
              <a:t>phải</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a:t>
            </a:r>
          </a:p>
          <a:p>
            <a:pPr algn="just"/>
            <a:r>
              <a:rPr lang="vi-VN" sz="1400" b="0" i="0" dirty="0" err="1">
                <a:solidFill>
                  <a:srgbClr val="000000"/>
                </a:solidFill>
                <a:effectLst/>
                <a:latin typeface="+mj-lt"/>
              </a:rPr>
              <a:t>Dù</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đã</a:t>
            </a:r>
            <a:r>
              <a:rPr lang="vi-VN" sz="1400" b="0" i="0" dirty="0">
                <a:solidFill>
                  <a:srgbClr val="000000"/>
                </a:solidFill>
                <a:effectLst/>
                <a:latin typeface="+mj-lt"/>
              </a:rPr>
              <a:t> </a:t>
            </a:r>
            <a:r>
              <a:rPr lang="vi-VN" sz="1400" b="0" i="0" u="none" strike="noStrike" dirty="0" err="1">
                <a:solidFill>
                  <a:srgbClr val="0000FF"/>
                </a:solidFill>
                <a:effectLst/>
                <a:latin typeface="+mj-lt"/>
                <a:hlinkClick r:id="rId2"/>
              </a:rPr>
              <a:t>nhận</a:t>
            </a:r>
            <a:r>
              <a:rPr lang="vi-VN" sz="1400" b="0" i="0" u="none" strike="noStrike" dirty="0">
                <a:solidFill>
                  <a:srgbClr val="0000FF"/>
                </a:solidFill>
                <a:effectLst/>
                <a:latin typeface="+mj-lt"/>
                <a:hlinkClick r:id="rId2"/>
              </a:rPr>
              <a:t> </a:t>
            </a:r>
            <a:r>
              <a:rPr lang="vi-VN" sz="1400" b="0" i="0" u="none" strike="noStrike" dirty="0" err="1">
                <a:solidFill>
                  <a:srgbClr val="0000FF"/>
                </a:solidFill>
                <a:effectLst/>
                <a:latin typeface="+mj-lt"/>
                <a:hlinkClick r:id="rId2"/>
              </a:rPr>
              <a:t>thức</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 hay chưa, </a:t>
            </a:r>
            <a:r>
              <a:rPr lang="vi-VN" sz="1400" b="0" i="0" dirty="0" err="1">
                <a:solidFill>
                  <a:srgbClr val="000000"/>
                </a:solidFill>
                <a:effectLst/>
                <a:latin typeface="+mj-lt"/>
              </a:rPr>
              <a:t>dù</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mong </a:t>
            </a:r>
            <a:r>
              <a:rPr lang="vi-VN" sz="1400" b="0" i="0" dirty="0" err="1">
                <a:solidFill>
                  <a:srgbClr val="000000"/>
                </a:solidFill>
                <a:effectLst/>
                <a:latin typeface="+mj-lt"/>
              </a:rPr>
              <a:t>muốn</a:t>
            </a:r>
            <a:r>
              <a:rPr lang="vi-VN" sz="1400" b="0" i="0" dirty="0">
                <a:solidFill>
                  <a:srgbClr val="000000"/>
                </a:solidFill>
                <a:effectLst/>
                <a:latin typeface="+mj-lt"/>
              </a:rPr>
              <a:t> hay không </a:t>
            </a:r>
            <a:r>
              <a:rPr lang="vi-VN" sz="1400" b="0" i="0" dirty="0" err="1">
                <a:solidFill>
                  <a:srgbClr val="000000"/>
                </a:solidFill>
                <a:effectLst/>
                <a:latin typeface="+mj-lt"/>
              </a:rPr>
              <a:t>thì</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luôn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vĩnh</a:t>
            </a:r>
            <a:r>
              <a:rPr lang="vi-VN" sz="1400" b="0" i="0" dirty="0">
                <a:solidFill>
                  <a:srgbClr val="000000"/>
                </a:solidFill>
                <a:effectLst/>
                <a:latin typeface="+mj-lt"/>
              </a:rPr>
              <a:t> </a:t>
            </a:r>
            <a:r>
              <a:rPr lang="vi-VN" sz="1400" b="0" i="0" dirty="0" err="1">
                <a:solidFill>
                  <a:srgbClr val="000000"/>
                </a:solidFill>
                <a:effectLst/>
                <a:latin typeface="+mj-lt"/>
              </a:rPr>
              <a:t>viễn</a:t>
            </a:r>
            <a:r>
              <a:rPr lang="vi-VN" sz="1400" b="0" i="0" dirty="0">
                <a:solidFill>
                  <a:srgbClr val="000000"/>
                </a:solidFill>
                <a:effectLst/>
                <a:latin typeface="+mj-lt"/>
              </a:rPr>
              <a:t> trong </a:t>
            </a:r>
            <a:r>
              <a:rPr lang="vi-VN" sz="1400" b="0" i="0" dirty="0" err="1">
                <a:solidFill>
                  <a:srgbClr val="000000"/>
                </a:solidFill>
                <a:effectLst/>
                <a:latin typeface="+mj-lt"/>
              </a:rPr>
              <a:t>vũ</a:t>
            </a:r>
            <a:r>
              <a:rPr lang="vi-VN" sz="1400" b="0" i="0" dirty="0">
                <a:solidFill>
                  <a:srgbClr val="000000"/>
                </a:solidFill>
                <a:effectLst/>
                <a:latin typeface="+mj-lt"/>
              </a:rPr>
              <a:t> </a:t>
            </a:r>
            <a:r>
              <a:rPr lang="vi-VN" sz="1400" b="0" i="0" dirty="0" err="1">
                <a:solidFill>
                  <a:srgbClr val="000000"/>
                </a:solidFill>
                <a:effectLst/>
                <a:latin typeface="+mj-lt"/>
              </a:rPr>
              <a:t>trụ</a:t>
            </a:r>
            <a:r>
              <a:rPr lang="vi-VN" sz="1200" b="0" i="0" dirty="0">
                <a:solidFill>
                  <a:srgbClr val="000000"/>
                </a:solidFill>
                <a:effectLst/>
                <a:latin typeface="arial" panose="020B0604020202020204" pitchFamily="34" charset="0"/>
              </a:rPr>
              <a:t>.</a:t>
            </a:r>
            <a:endParaRPr lang="vi-VN" sz="1200" b="0" i="0" dirty="0">
              <a:solidFill>
                <a:srgbClr val="000000"/>
              </a:solidFill>
              <a:effectLst/>
              <a:latin typeface="Open Sans"/>
            </a:endParaRPr>
          </a:p>
          <a:p>
            <a:pPr algn="just"/>
            <a:endParaRPr lang="vi-VN" sz="1200" b="0" i="0" dirty="0">
              <a:solidFill>
                <a:srgbClr val="000000"/>
              </a:solidFill>
              <a:effectLst/>
              <a:latin typeface="Open Sans"/>
            </a:endParaRPr>
          </a:p>
        </p:txBody>
      </p:sp>
      <p:sp>
        <p:nvSpPr>
          <p:cNvPr id="15" name="Rectangle 14">
            <a:extLst>
              <a:ext uri="{FF2B5EF4-FFF2-40B4-BE49-F238E27FC236}">
                <a16:creationId xmlns:a16="http://schemas.microsoft.com/office/drawing/2014/main" id="{EA168E3E-484B-4B04-A6DD-E4394FA941B0}"/>
              </a:ext>
            </a:extLst>
          </p:cNvPr>
          <p:cNvSpPr/>
          <p:nvPr/>
        </p:nvSpPr>
        <p:spPr>
          <a:xfrm>
            <a:off x="5802129" y="1080279"/>
            <a:ext cx="4876914" cy="772519"/>
          </a:xfrm>
          <a:prstGeom prst="rect">
            <a:avLst/>
          </a:prstGeom>
        </p:spPr>
        <p:txBody>
          <a:bodyPr wrap="square">
            <a:spAutoFit/>
          </a:bodyPr>
          <a:lstStyle/>
          <a:p>
            <a:pPr>
              <a:lnSpc>
                <a:spcPct val="107000"/>
              </a:lnSpc>
              <a:spcAft>
                <a:spcPts val="800"/>
              </a:spcAft>
            </a:pPr>
            <a:r>
              <a:rPr lang="vi-VN" sz="1400" b="0" i="0" dirty="0">
                <a:solidFill>
                  <a:srgbClr val="000000"/>
                </a:solidFill>
                <a:effectLst/>
                <a:latin typeface="+mj-lt"/>
              </a:rPr>
              <a:t>“</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trong </a:t>
            </a:r>
            <a:r>
              <a:rPr lang="vi-VN" sz="1400" b="0" i="0" dirty="0" err="1">
                <a:solidFill>
                  <a:srgbClr val="000000"/>
                </a:solidFill>
                <a:effectLst/>
                <a:latin typeface="+mj-lt"/>
              </a:rPr>
              <a:t>định</a:t>
            </a:r>
            <a:r>
              <a:rPr lang="vi-VN" sz="1400" b="0" i="0" dirty="0">
                <a:solidFill>
                  <a:srgbClr val="000000"/>
                </a:solidFill>
                <a:effectLst/>
                <a:latin typeface="+mj-lt"/>
              </a:rPr>
              <a:t> </a:t>
            </a:r>
            <a:r>
              <a:rPr lang="vi-VN" sz="1400" b="0" i="0" dirty="0" err="1">
                <a:solidFill>
                  <a:srgbClr val="000000"/>
                </a:solidFill>
                <a:effectLst/>
                <a:latin typeface="+mj-lt"/>
              </a:rPr>
              <a:t>nghĩa</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Lênin</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một</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triết</a:t>
            </a:r>
            <a:r>
              <a:rPr lang="vi-VN" sz="1400" b="0" i="0" dirty="0">
                <a:solidFill>
                  <a:srgbClr val="000000"/>
                </a:solidFill>
                <a:effectLst/>
                <a:latin typeface="+mj-lt"/>
              </a:rPr>
              <a:t> </a:t>
            </a:r>
            <a:r>
              <a:rPr lang="vi-VN" sz="1400" b="0" i="0" dirty="0" err="1">
                <a:solidFill>
                  <a:srgbClr val="000000"/>
                </a:solidFill>
                <a:effectLst/>
                <a:latin typeface="+mj-lt"/>
              </a:rPr>
              <a:t>học</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khái</a:t>
            </a:r>
            <a:r>
              <a:rPr lang="vi-VN" sz="1400" b="0" i="0" dirty="0">
                <a:solidFill>
                  <a:srgbClr val="000000"/>
                </a:solidFill>
                <a:effectLst/>
                <a:latin typeface="+mj-lt"/>
              </a:rPr>
              <a:t> </a:t>
            </a:r>
            <a:r>
              <a:rPr lang="vi-VN" sz="1400" b="0" i="0" dirty="0" err="1">
                <a:solidFill>
                  <a:srgbClr val="000000"/>
                </a:solidFill>
                <a:effectLst/>
                <a:latin typeface="+mj-lt"/>
              </a:rPr>
              <a:t>quát</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đến</a:t>
            </a:r>
            <a:r>
              <a:rPr lang="vi-VN" sz="1400" b="0" i="0" dirty="0">
                <a:solidFill>
                  <a:srgbClr val="000000"/>
                </a:solidFill>
                <a:effectLst/>
                <a:latin typeface="+mj-lt"/>
              </a:rPr>
              <a:t> </a:t>
            </a:r>
            <a:r>
              <a:rPr lang="vi-VN" sz="1400" b="0" i="0" dirty="0" err="1">
                <a:solidFill>
                  <a:srgbClr val="000000"/>
                </a:solidFill>
                <a:effectLst/>
                <a:latin typeface="+mj-lt"/>
              </a:rPr>
              <a:t>cùng</a:t>
            </a:r>
            <a:r>
              <a:rPr lang="vi-VN" sz="1400" b="0" i="0" dirty="0">
                <a:solidFill>
                  <a:srgbClr val="000000"/>
                </a:solidFill>
                <a:effectLst/>
                <a:latin typeface="+mj-lt"/>
              </a:rPr>
              <a:t> </a:t>
            </a:r>
            <a:r>
              <a:rPr lang="vi-VN" sz="1400" b="0" i="0" dirty="0" err="1">
                <a:solidFill>
                  <a:srgbClr val="000000"/>
                </a:solidFill>
                <a:effectLst/>
                <a:latin typeface="+mj-lt"/>
              </a:rPr>
              <a:t>cực</a:t>
            </a:r>
            <a:r>
              <a:rPr lang="vi-VN" sz="1400" b="0" i="0" dirty="0">
                <a:solidFill>
                  <a:srgbClr val="000000"/>
                </a:solidFill>
                <a:effectLst/>
                <a:latin typeface="+mj-lt"/>
              </a:rPr>
              <a:t>, không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gì</a:t>
            </a:r>
            <a:r>
              <a:rPr lang="vi-VN" sz="1400" b="0" i="0" dirty="0">
                <a:solidFill>
                  <a:srgbClr val="000000"/>
                </a:solidFill>
                <a:effectLst/>
                <a:latin typeface="+mj-lt"/>
              </a:rPr>
              <a:t> </a:t>
            </a:r>
            <a:r>
              <a:rPr lang="vi-VN" sz="1400" b="0" i="0" dirty="0" err="1">
                <a:solidFill>
                  <a:srgbClr val="000000"/>
                </a:solidFill>
                <a:effectLst/>
                <a:latin typeface="+mj-lt"/>
              </a:rPr>
              <a:t>khác</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hơn.</a:t>
            </a:r>
            <a:endParaRPr lang="en-US" sz="1200" dirty="0">
              <a:solidFill>
                <a:srgbClr val="747F83"/>
              </a:solidFill>
              <a:latin typeface="+mj-lt"/>
              <a:ea typeface="Roboto" panose="02000000000000000000" pitchFamily="2" charset="0"/>
              <a:cs typeface="Times New Roman" panose="02020603050405020304" pitchFamily="18" charset="0"/>
            </a:endParaRPr>
          </a:p>
        </p:txBody>
      </p:sp>
      <p:pic>
        <p:nvPicPr>
          <p:cNvPr id="6" name="Picture Placeholder 5">
            <a:hlinkClick r:id="rId3"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3849" b="13849"/>
          <a:stretch/>
        </p:blipFill>
        <p:spPr>
          <a:xfrm>
            <a:off x="20868" y="447308"/>
            <a:ext cx="3698876" cy="3967972"/>
          </a:xfrm>
        </p:spPr>
      </p:pic>
      <p:sp>
        <p:nvSpPr>
          <p:cNvPr id="21" name="TextBox 20">
            <a:extLst>
              <a:ext uri="{FF2B5EF4-FFF2-40B4-BE49-F238E27FC236}">
                <a16:creationId xmlns:a16="http://schemas.microsoft.com/office/drawing/2014/main" id="{0461CBB6-D6D5-4EF4-A049-A8A635811046}"/>
              </a:ext>
            </a:extLst>
          </p:cNvPr>
          <p:cNvSpPr txBox="1"/>
          <p:nvPr/>
        </p:nvSpPr>
        <p:spPr>
          <a:xfrm>
            <a:off x="5802129" y="3275798"/>
            <a:ext cx="5225526" cy="1169551"/>
          </a:xfrm>
          <a:prstGeom prst="rect">
            <a:avLst/>
          </a:prstGeom>
          <a:noFill/>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thực</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khách</a:t>
            </a:r>
            <a:r>
              <a:rPr lang="vi-VN" sz="1400" b="0" i="0" dirty="0">
                <a:solidFill>
                  <a:srgbClr val="000000"/>
                </a:solidFill>
                <a:effectLst/>
                <a:latin typeface="+mj-lt"/>
              </a:rPr>
              <a:t> quan,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cái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trước</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a:t>
            </a:r>
            <a:r>
              <a:rPr lang="vi-VN" sz="1400" b="0" i="0" dirty="0" err="1">
                <a:solidFill>
                  <a:srgbClr val="000000"/>
                </a:solidFill>
                <a:effectLst/>
                <a:latin typeface="+mj-lt"/>
              </a:rPr>
              <a:t>nói</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ra </a:t>
            </a:r>
            <a:r>
              <a:rPr lang="vi-VN" sz="1400" b="0" i="0" dirty="0" err="1">
                <a:solidFill>
                  <a:srgbClr val="000000"/>
                </a:solidFill>
                <a:effectLst/>
                <a:latin typeface="+mj-lt"/>
              </a:rPr>
              <a:t>là</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Như </a:t>
            </a:r>
            <a:r>
              <a:rPr lang="vi-VN" sz="1400" b="0" i="0" dirty="0" err="1">
                <a:solidFill>
                  <a:srgbClr val="000000"/>
                </a:solidFill>
                <a:effectLst/>
                <a:latin typeface="+mj-lt"/>
              </a:rPr>
              <a:t>thế</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“sinh ra </a:t>
            </a:r>
            <a:r>
              <a:rPr lang="vi-VN" sz="1400" b="0" i="0" dirty="0" err="1">
                <a:solidFill>
                  <a:srgbClr val="000000"/>
                </a:solidFill>
                <a:effectLst/>
                <a:latin typeface="+mj-lt"/>
              </a:rPr>
              <a:t>trước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thứ</a:t>
            </a:r>
            <a:r>
              <a:rPr lang="vi-VN" sz="1400" b="0" i="0" dirty="0">
                <a:solidFill>
                  <a:srgbClr val="000000"/>
                </a:solidFill>
                <a:effectLst/>
                <a:latin typeface="+mj-lt"/>
              </a:rPr>
              <a:t> </a:t>
            </a:r>
            <a:r>
              <a:rPr lang="vi-VN" sz="1400" b="0" i="0" dirty="0" err="1">
                <a:solidFill>
                  <a:srgbClr val="000000"/>
                </a:solidFill>
                <a:effectLst/>
                <a:latin typeface="+mj-lt"/>
              </a:rPr>
              <a:t>nhất</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“sinh ra sau”,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thứ</a:t>
            </a:r>
            <a:r>
              <a:rPr lang="vi-VN" sz="1400" b="0" i="0" dirty="0">
                <a:solidFill>
                  <a:srgbClr val="000000"/>
                </a:solidFill>
                <a:effectLst/>
                <a:latin typeface="+mj-lt"/>
              </a:rPr>
              <a:t> hai.</a:t>
            </a:r>
          </a:p>
          <a:p>
            <a:pPr algn="just"/>
            <a:r>
              <a:rPr lang="vi-VN" sz="1400" b="0" i="0" dirty="0">
                <a:solidFill>
                  <a:srgbClr val="000000"/>
                </a:solidFill>
                <a:effectLst/>
                <a:latin typeface="+mj-lt"/>
              </a:rPr>
              <a:t>Do </a:t>
            </a:r>
            <a:r>
              <a:rPr lang="vi-VN" sz="1400" b="0" i="0" dirty="0" err="1">
                <a:solidFill>
                  <a:srgbClr val="000000"/>
                </a:solidFill>
                <a:effectLst/>
                <a:latin typeface="+mj-lt"/>
              </a:rPr>
              <a:t>tính</a:t>
            </a:r>
            <a:r>
              <a:rPr lang="vi-VN" sz="1400" b="0" i="0" dirty="0">
                <a:solidFill>
                  <a:srgbClr val="000000"/>
                </a:solidFill>
                <a:effectLst/>
                <a:latin typeface="+mj-lt"/>
              </a:rPr>
              <a:t> </a:t>
            </a:r>
            <a:r>
              <a:rPr lang="vi-VN" sz="1400" b="0" i="0" dirty="0" err="1">
                <a:solidFill>
                  <a:srgbClr val="000000"/>
                </a:solidFill>
                <a:effectLst/>
                <a:latin typeface="+mj-lt"/>
              </a:rPr>
              <a:t>trước</a:t>
            </a:r>
            <a:r>
              <a:rPr lang="vi-VN" sz="1400" b="0" i="0" dirty="0">
                <a:solidFill>
                  <a:srgbClr val="000000"/>
                </a:solidFill>
                <a:effectLst/>
                <a:latin typeface="+mj-lt"/>
              </a:rPr>
              <a:t> – sau như </a:t>
            </a:r>
            <a:r>
              <a:rPr lang="vi-VN" sz="1400" b="0" i="0" dirty="0" err="1">
                <a:solidFill>
                  <a:srgbClr val="000000"/>
                </a:solidFill>
                <a:effectLst/>
                <a:latin typeface="+mj-lt"/>
              </a:rPr>
              <a:t>vậy</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a:t>
            </a:r>
            <a:r>
              <a:rPr lang="vi-VN" sz="1100" b="0" i="0" dirty="0" err="1">
                <a:solidFill>
                  <a:srgbClr val="000000"/>
                </a:solidFill>
                <a:effectLst/>
                <a:latin typeface="+mj-lt"/>
              </a:rPr>
              <a:t>h</a:t>
            </a:r>
            <a:r>
              <a:rPr lang="vi-VN" sz="1400" b="0" i="0" dirty="0" err="1">
                <a:solidFill>
                  <a:srgbClr val="000000"/>
                </a:solidFill>
                <a:effectLst/>
                <a:latin typeface="+mj-lt"/>
              </a:rPr>
              <a:t>ất</a:t>
            </a:r>
            <a:r>
              <a:rPr lang="vi-VN" sz="1400" b="0" i="0" dirty="0">
                <a:solidFill>
                  <a:srgbClr val="000000"/>
                </a:solidFill>
                <a:effectLst/>
                <a:latin typeface="+mj-lt"/>
              </a:rPr>
              <a:t> không </a:t>
            </a:r>
            <a:r>
              <a:rPr lang="vi-VN" sz="1400" b="0" i="0" dirty="0" err="1">
                <a:solidFill>
                  <a:srgbClr val="000000"/>
                </a:solidFill>
                <a:effectLst/>
                <a:latin typeface="+mj-lt"/>
              </a:rPr>
              <a:t>lệ</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ý </a:t>
            </a:r>
            <a:r>
              <a:rPr lang="vi-VN" sz="1400" b="0" i="0" dirty="0" err="1">
                <a:solidFill>
                  <a:srgbClr val="000000"/>
                </a:solidFill>
                <a:effectLst/>
                <a:latin typeface="+mj-lt"/>
              </a:rPr>
              <a:t>thức</a:t>
            </a:r>
            <a:r>
              <a:rPr lang="vi-VN" sz="1400" b="0" i="0" dirty="0">
                <a:solidFill>
                  <a:srgbClr val="000000"/>
                </a:solidFill>
                <a:effectLst/>
                <a:latin typeface="+mj-lt"/>
              </a:rPr>
              <a:t>, nhưng ý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lệ</a:t>
            </a:r>
            <a:r>
              <a:rPr lang="vi-VN" sz="1400" b="0" i="0" dirty="0">
                <a:solidFill>
                  <a:srgbClr val="000000"/>
                </a:solidFill>
                <a:effectLst/>
                <a:latin typeface="+mj-lt"/>
              </a:rPr>
              <a:t> </a:t>
            </a:r>
            <a:r>
              <a:rPr lang="vi-VN" sz="1400" b="0" i="0" dirty="0" err="1">
                <a:solidFill>
                  <a:srgbClr val="000000"/>
                </a:solidFill>
                <a:effectLst/>
                <a:latin typeface="+mj-lt"/>
              </a:rPr>
              <a:t>thuộc</a:t>
            </a:r>
            <a:r>
              <a:rPr lang="vi-VN" sz="1400" b="0" i="0" dirty="0">
                <a:solidFill>
                  <a:srgbClr val="000000"/>
                </a:solidFill>
                <a:effectLst/>
                <a:latin typeface="+mj-lt"/>
              </a:rPr>
              <a:t> </a:t>
            </a:r>
            <a:r>
              <a:rPr lang="vi-VN" sz="1400" b="0" i="0" dirty="0" err="1">
                <a:solidFill>
                  <a:srgbClr val="000000"/>
                </a:solidFill>
                <a:effectLst/>
                <a:latin typeface="+mj-lt"/>
              </a:rPr>
              <a:t>vào</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a:t>
            </a:r>
          </a:p>
        </p:txBody>
      </p:sp>
      <p:sp>
        <p:nvSpPr>
          <p:cNvPr id="3" name="Hộp Văn bản 2">
            <a:extLst>
              <a:ext uri="{FF2B5EF4-FFF2-40B4-BE49-F238E27FC236}">
                <a16:creationId xmlns:a16="http://schemas.microsoft.com/office/drawing/2014/main" id="{1FEB69FA-3512-4A59-93D9-8E3AF6942E73}"/>
              </a:ext>
            </a:extLst>
          </p:cNvPr>
          <p:cNvSpPr txBox="1"/>
          <p:nvPr/>
        </p:nvSpPr>
        <p:spPr>
          <a:xfrm>
            <a:off x="1" y="5047714"/>
            <a:ext cx="4616388" cy="1086756"/>
          </a:xfrm>
          <a:prstGeom prst="rect">
            <a:avLst/>
          </a:prstGeom>
          <a:noFill/>
        </p:spPr>
        <p:txBody>
          <a:bodyPr wrap="square" rtlCol="0">
            <a:spAutoFit/>
          </a:bodyPr>
          <a:lstStyle/>
          <a:p>
            <a:r>
              <a:rPr lang="vi-VN" sz="1600" b="0" i="1" dirty="0">
                <a:solidFill>
                  <a:srgbClr val="000000"/>
                </a:solidFill>
                <a:effectLst/>
                <a:latin typeface="+mj-lt"/>
              </a:rPr>
              <a:t>“</a:t>
            </a:r>
            <a:r>
              <a:rPr lang="vi-VN" sz="1600" b="0" i="1" dirty="0" err="1">
                <a:solidFill>
                  <a:srgbClr val="FF0000"/>
                </a:solidFill>
                <a:effectLst/>
                <a:latin typeface="+mj-lt"/>
              </a:rPr>
              <a:t>Vật</a:t>
            </a:r>
            <a:r>
              <a:rPr lang="vi-VN" sz="1600" b="0" i="1" dirty="0">
                <a:solidFill>
                  <a:srgbClr val="FF0000"/>
                </a:solidFill>
                <a:effectLst/>
                <a:latin typeface="+mj-lt"/>
              </a:rPr>
              <a:t> </a:t>
            </a:r>
            <a:r>
              <a:rPr lang="vi-VN" sz="1600" b="0" i="1" dirty="0" err="1">
                <a:solidFill>
                  <a:srgbClr val="FF0000"/>
                </a:solidFill>
                <a:effectLst/>
                <a:latin typeface="+mj-lt"/>
              </a:rPr>
              <a:t>chất</a:t>
            </a:r>
            <a:r>
              <a:rPr lang="vi-VN" sz="1600" b="0" i="1" dirty="0">
                <a:solidFill>
                  <a:srgbClr val="FF0000"/>
                </a:solidFill>
                <a:effectLst/>
                <a:latin typeface="+mj-lt"/>
              </a:rPr>
              <a:t> </a:t>
            </a:r>
            <a:r>
              <a:rPr lang="vi-VN" sz="1600" b="0" i="1" dirty="0" err="1">
                <a:solidFill>
                  <a:srgbClr val="FF0000"/>
                </a:solidFill>
                <a:effectLst/>
                <a:latin typeface="+mj-lt"/>
              </a:rPr>
              <a:t>là</a:t>
            </a:r>
            <a:r>
              <a:rPr lang="vi-VN" sz="1600" b="0" i="1" dirty="0">
                <a:solidFill>
                  <a:srgbClr val="FF0000"/>
                </a:solidFill>
                <a:effectLst/>
                <a:latin typeface="+mj-lt"/>
              </a:rPr>
              <a:t> </a:t>
            </a:r>
            <a:r>
              <a:rPr lang="vi-VN" sz="1600" b="0" i="1" dirty="0" err="1">
                <a:solidFill>
                  <a:srgbClr val="FF0000"/>
                </a:solidFill>
                <a:effectLst/>
                <a:latin typeface="+mj-lt"/>
              </a:rPr>
              <a:t>phạm</a:t>
            </a:r>
            <a:r>
              <a:rPr lang="vi-VN" sz="1600" b="0" i="1" dirty="0">
                <a:solidFill>
                  <a:srgbClr val="FF0000"/>
                </a:solidFill>
                <a:effectLst/>
                <a:latin typeface="+mj-lt"/>
              </a:rPr>
              <a:t> </a:t>
            </a:r>
            <a:r>
              <a:rPr lang="vi-VN" sz="1600" b="0" i="1" dirty="0" err="1">
                <a:solidFill>
                  <a:srgbClr val="FF0000"/>
                </a:solidFill>
                <a:effectLst/>
                <a:latin typeface="+mj-lt"/>
              </a:rPr>
              <a:t>trù</a:t>
            </a:r>
            <a:r>
              <a:rPr lang="vi-VN" sz="1600" b="0" i="1" dirty="0">
                <a:solidFill>
                  <a:srgbClr val="FF0000"/>
                </a:solidFill>
                <a:effectLst/>
                <a:latin typeface="+mj-lt"/>
              </a:rPr>
              <a:t> </a:t>
            </a:r>
            <a:r>
              <a:rPr lang="vi-VN" sz="1600" b="0" i="1" u="sng" dirty="0" err="1">
                <a:solidFill>
                  <a:srgbClr val="FF0000"/>
                </a:solidFill>
                <a:effectLst/>
                <a:latin typeface="+mj-lt"/>
              </a:rPr>
              <a:t>tri</a:t>
            </a:r>
            <a:r>
              <a:rPr lang="vi-VN" sz="1600" b="0" i="1" dirty="0" err="1">
                <a:solidFill>
                  <a:srgbClr val="FF0000"/>
                </a:solidFill>
                <a:effectLst/>
                <a:latin typeface="+mj-lt"/>
              </a:rPr>
              <a:t>ết</a:t>
            </a:r>
            <a:r>
              <a:rPr lang="vi-VN" sz="1600" b="0" i="1" dirty="0">
                <a:solidFill>
                  <a:srgbClr val="FF0000"/>
                </a:solidFill>
                <a:effectLst/>
                <a:latin typeface="+mj-lt"/>
              </a:rPr>
              <a:t> </a:t>
            </a:r>
            <a:r>
              <a:rPr lang="vi-VN" sz="1600" b="0" i="1" dirty="0" err="1">
                <a:solidFill>
                  <a:srgbClr val="FF0000"/>
                </a:solidFill>
                <a:effectLst/>
                <a:latin typeface="+mj-lt"/>
              </a:rPr>
              <a:t>học</a:t>
            </a:r>
            <a:r>
              <a:rPr lang="vi-VN" sz="1600" b="0" i="1" dirty="0">
                <a:solidFill>
                  <a:srgbClr val="FF0000"/>
                </a:solidFill>
                <a:effectLst/>
                <a:latin typeface="+mj-lt"/>
              </a:rPr>
              <a:t> </a:t>
            </a:r>
            <a:r>
              <a:rPr lang="vi-VN" sz="1600" b="0" i="1" dirty="0" err="1">
                <a:solidFill>
                  <a:srgbClr val="FF0000"/>
                </a:solidFill>
                <a:effectLst/>
                <a:latin typeface="+mj-lt"/>
              </a:rPr>
              <a:t>dùng</a:t>
            </a:r>
            <a:r>
              <a:rPr lang="vi-VN" sz="1600" b="0" i="1" dirty="0">
                <a:solidFill>
                  <a:srgbClr val="FF0000"/>
                </a:solidFill>
                <a:effectLst/>
                <a:latin typeface="+mj-lt"/>
              </a:rPr>
              <a:t> </a:t>
            </a:r>
            <a:r>
              <a:rPr lang="vi-VN" sz="1600" b="0" i="1" dirty="0" err="1">
                <a:solidFill>
                  <a:srgbClr val="FF0000"/>
                </a:solidFill>
                <a:effectLst/>
                <a:latin typeface="+mj-lt"/>
              </a:rPr>
              <a:t>để</a:t>
            </a:r>
            <a:r>
              <a:rPr lang="vi-VN" sz="1600" b="0" i="1" dirty="0">
                <a:solidFill>
                  <a:srgbClr val="FF0000"/>
                </a:solidFill>
                <a:effectLst/>
                <a:latin typeface="+mj-lt"/>
              </a:rPr>
              <a:t> </a:t>
            </a:r>
            <a:r>
              <a:rPr lang="vi-VN" sz="1600" b="0" i="1" dirty="0" err="1">
                <a:solidFill>
                  <a:srgbClr val="FF0000"/>
                </a:solidFill>
                <a:effectLst/>
                <a:latin typeface="+mj-lt"/>
              </a:rPr>
              <a:t>chỉ</a:t>
            </a:r>
            <a:r>
              <a:rPr lang="vi-VN" sz="1600" b="0" i="1" dirty="0">
                <a:solidFill>
                  <a:srgbClr val="FF0000"/>
                </a:solidFill>
                <a:effectLst/>
                <a:latin typeface="+mj-lt"/>
              </a:rPr>
              <a:t> </a:t>
            </a:r>
            <a:r>
              <a:rPr lang="vi-VN" sz="1600" b="0" i="1" dirty="0" err="1">
                <a:solidFill>
                  <a:srgbClr val="FF0000"/>
                </a:solidFill>
                <a:effectLst/>
                <a:latin typeface="+mj-lt"/>
              </a:rPr>
              <a:t>thực</a:t>
            </a:r>
            <a:r>
              <a:rPr lang="vi-VN" sz="1600" b="0" i="1" dirty="0">
                <a:solidFill>
                  <a:srgbClr val="FF0000"/>
                </a:solidFill>
                <a:effectLst/>
                <a:latin typeface="+mj-lt"/>
              </a:rPr>
              <a:t> </a:t>
            </a:r>
            <a:r>
              <a:rPr lang="vi-VN" sz="1600" b="0" i="1" dirty="0" err="1">
                <a:solidFill>
                  <a:srgbClr val="FF0000"/>
                </a:solidFill>
                <a:effectLst/>
                <a:latin typeface="+mj-lt"/>
              </a:rPr>
              <a:t>tại</a:t>
            </a:r>
            <a:r>
              <a:rPr lang="vi-VN" sz="1600" b="0" i="1" dirty="0">
                <a:solidFill>
                  <a:srgbClr val="FF0000"/>
                </a:solidFill>
                <a:effectLst/>
                <a:latin typeface="+mj-lt"/>
              </a:rPr>
              <a:t> </a:t>
            </a:r>
            <a:r>
              <a:rPr lang="vi-VN" sz="1600" b="0" i="1" dirty="0" err="1">
                <a:solidFill>
                  <a:srgbClr val="FF0000"/>
                </a:solidFill>
                <a:effectLst/>
                <a:latin typeface="+mj-lt"/>
              </a:rPr>
              <a:t>khách</a:t>
            </a:r>
            <a:r>
              <a:rPr lang="vi-VN" sz="1600" b="0" i="1" dirty="0">
                <a:solidFill>
                  <a:srgbClr val="FF0000"/>
                </a:solidFill>
                <a:effectLst/>
                <a:latin typeface="+mj-lt"/>
              </a:rPr>
              <a:t> quan </a:t>
            </a:r>
            <a:r>
              <a:rPr lang="vi-VN" sz="1600" b="0" i="1" dirty="0" err="1">
                <a:solidFill>
                  <a:srgbClr val="FF0000"/>
                </a:solidFill>
                <a:effectLst/>
                <a:latin typeface="+mj-lt"/>
              </a:rPr>
              <a:t>được</a:t>
            </a:r>
            <a:r>
              <a:rPr lang="vi-VN" sz="1600" b="0" i="1" dirty="0">
                <a:solidFill>
                  <a:srgbClr val="FF0000"/>
                </a:solidFill>
                <a:effectLst/>
                <a:latin typeface="+mj-lt"/>
              </a:rPr>
              <a:t> đem </a:t>
            </a:r>
            <a:r>
              <a:rPr lang="vi-VN" sz="1600" b="0" i="1" dirty="0" err="1">
                <a:solidFill>
                  <a:srgbClr val="FF0000"/>
                </a:solidFill>
                <a:effectLst/>
                <a:latin typeface="+mj-lt"/>
              </a:rPr>
              <a:t>lại</a:t>
            </a:r>
            <a:r>
              <a:rPr lang="vi-VN" sz="1600" b="0" i="1" dirty="0">
                <a:solidFill>
                  <a:srgbClr val="FF0000"/>
                </a:solidFill>
                <a:effectLst/>
                <a:latin typeface="+mj-lt"/>
              </a:rPr>
              <a:t> cho con </a:t>
            </a:r>
            <a:r>
              <a:rPr lang="vi-VN" sz="1600" b="0" i="1" dirty="0" err="1">
                <a:solidFill>
                  <a:srgbClr val="FF0000"/>
                </a:solidFill>
                <a:effectLst/>
                <a:latin typeface="+mj-lt"/>
              </a:rPr>
              <a:t>người</a:t>
            </a:r>
            <a:r>
              <a:rPr lang="vi-VN" sz="1600" b="0" i="1" dirty="0">
                <a:solidFill>
                  <a:srgbClr val="FF0000"/>
                </a:solidFill>
                <a:effectLst/>
                <a:latin typeface="+mj-lt"/>
              </a:rPr>
              <a:t> trong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FF0000"/>
                </a:solidFill>
                <a:effectLst/>
                <a:latin typeface="+mj-lt"/>
              </a:rPr>
              <a:t>, </a:t>
            </a:r>
            <a:r>
              <a:rPr lang="vi-VN" sz="1600" b="0" i="1" dirty="0" err="1">
                <a:solidFill>
                  <a:srgbClr val="FF0000"/>
                </a:solidFill>
                <a:effectLst/>
                <a:latin typeface="+mj-lt"/>
              </a:rPr>
              <a:t>được</a:t>
            </a:r>
            <a:r>
              <a:rPr lang="vi-VN" sz="1600" b="0" i="1" dirty="0">
                <a:solidFill>
                  <a:srgbClr val="FF0000"/>
                </a:solidFill>
                <a:effectLst/>
                <a:latin typeface="+mj-lt"/>
              </a:rPr>
              <a:t>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FF0000"/>
                </a:solidFill>
                <a:effectLst/>
                <a:latin typeface="+mj-lt"/>
              </a:rPr>
              <a:t> </a:t>
            </a:r>
            <a:r>
              <a:rPr lang="vi-VN" sz="1600" b="0" i="1" dirty="0" err="1">
                <a:solidFill>
                  <a:srgbClr val="FF0000"/>
                </a:solidFill>
                <a:effectLst/>
                <a:latin typeface="+mj-lt"/>
              </a:rPr>
              <a:t>của</a:t>
            </a:r>
            <a:r>
              <a:rPr lang="vi-VN" sz="1600" b="0" i="1" dirty="0">
                <a:solidFill>
                  <a:srgbClr val="FF0000"/>
                </a:solidFill>
                <a:effectLst/>
                <a:latin typeface="+mj-lt"/>
              </a:rPr>
              <a:t> </a:t>
            </a:r>
            <a:r>
              <a:rPr lang="vi-VN" sz="1600" b="0" i="1" dirty="0" err="1">
                <a:solidFill>
                  <a:srgbClr val="FF0000"/>
                </a:solidFill>
                <a:effectLst/>
                <a:latin typeface="+mj-lt"/>
              </a:rPr>
              <a:t>chúng</a:t>
            </a:r>
            <a:r>
              <a:rPr lang="vi-VN" sz="1600" b="0" i="1" dirty="0">
                <a:solidFill>
                  <a:srgbClr val="FF0000"/>
                </a:solidFill>
                <a:effectLst/>
                <a:latin typeface="+mj-lt"/>
              </a:rPr>
              <a:t> ta </a:t>
            </a:r>
            <a:r>
              <a:rPr lang="vi-VN" sz="1600" b="0" i="1" dirty="0" err="1">
                <a:solidFill>
                  <a:srgbClr val="FF0000"/>
                </a:solidFill>
                <a:effectLst/>
                <a:latin typeface="+mj-lt"/>
              </a:rPr>
              <a:t>chép</a:t>
            </a:r>
            <a:r>
              <a:rPr lang="vi-VN" sz="1600" b="0" i="1" dirty="0">
                <a:solidFill>
                  <a:srgbClr val="FF0000"/>
                </a:solidFill>
                <a:effectLst/>
                <a:latin typeface="+mj-lt"/>
              </a:rPr>
              <a:t> </a:t>
            </a:r>
            <a:r>
              <a:rPr lang="vi-VN" sz="1600" b="0" i="1" dirty="0" err="1">
                <a:solidFill>
                  <a:srgbClr val="FF0000"/>
                </a:solidFill>
                <a:effectLst/>
                <a:latin typeface="+mj-lt"/>
              </a:rPr>
              <a:t>lại</a:t>
            </a:r>
            <a:r>
              <a:rPr lang="vi-VN" sz="1600" b="0" i="1" dirty="0">
                <a:solidFill>
                  <a:srgbClr val="FF0000"/>
                </a:solidFill>
                <a:effectLst/>
                <a:latin typeface="+mj-lt"/>
              </a:rPr>
              <a:t>, </a:t>
            </a:r>
            <a:r>
              <a:rPr lang="vi-VN" sz="1600" b="0" i="1" dirty="0" err="1">
                <a:solidFill>
                  <a:srgbClr val="FF0000"/>
                </a:solidFill>
                <a:effectLst/>
                <a:latin typeface="+mj-lt"/>
              </a:rPr>
              <a:t>chụp</a:t>
            </a:r>
            <a:r>
              <a:rPr lang="vi-VN" sz="1600" b="0" i="1" dirty="0">
                <a:solidFill>
                  <a:srgbClr val="FF0000"/>
                </a:solidFill>
                <a:effectLst/>
                <a:latin typeface="+mj-lt"/>
              </a:rPr>
              <a:t> </a:t>
            </a:r>
            <a:r>
              <a:rPr lang="vi-VN" sz="1600" b="0" i="1" dirty="0" err="1">
                <a:solidFill>
                  <a:srgbClr val="FF0000"/>
                </a:solidFill>
                <a:effectLst/>
                <a:latin typeface="+mj-lt"/>
              </a:rPr>
              <a:t>lại</a:t>
            </a:r>
            <a:r>
              <a:rPr lang="vi-VN" sz="1600" b="0" i="1" dirty="0">
                <a:solidFill>
                  <a:srgbClr val="FF0000"/>
                </a:solidFill>
                <a:effectLst/>
                <a:latin typeface="+mj-lt"/>
              </a:rPr>
              <a:t>, </a:t>
            </a:r>
            <a:r>
              <a:rPr lang="vi-VN" sz="1600" b="0" i="1" dirty="0" err="1">
                <a:solidFill>
                  <a:srgbClr val="FF0000"/>
                </a:solidFill>
                <a:effectLst/>
                <a:latin typeface="+mj-lt"/>
              </a:rPr>
              <a:t>phản</a:t>
            </a:r>
            <a:r>
              <a:rPr lang="vi-VN" sz="1600" b="0" i="1" dirty="0">
                <a:solidFill>
                  <a:srgbClr val="FF0000"/>
                </a:solidFill>
                <a:effectLst/>
                <a:latin typeface="+mj-lt"/>
              </a:rPr>
              <a:t> </a:t>
            </a:r>
            <a:r>
              <a:rPr lang="vi-VN" sz="1600" b="0" i="1" dirty="0" err="1">
                <a:solidFill>
                  <a:srgbClr val="FF0000"/>
                </a:solidFill>
                <a:effectLst/>
                <a:latin typeface="+mj-lt"/>
              </a:rPr>
              <a:t>ánh</a:t>
            </a:r>
            <a:r>
              <a:rPr lang="vi-VN" sz="1600" b="0" i="1" dirty="0">
                <a:solidFill>
                  <a:srgbClr val="FF0000"/>
                </a:solidFill>
                <a:effectLst/>
                <a:latin typeface="+mj-lt"/>
              </a:rPr>
              <a:t>, </a:t>
            </a:r>
            <a:r>
              <a:rPr lang="vi-VN" sz="1600" b="0" i="1" dirty="0" err="1">
                <a:solidFill>
                  <a:srgbClr val="FF0000"/>
                </a:solidFill>
                <a:effectLst/>
                <a:latin typeface="+mj-lt"/>
              </a:rPr>
              <a:t>và</a:t>
            </a:r>
            <a:r>
              <a:rPr lang="vi-VN" sz="1600" b="0" i="1" dirty="0">
                <a:solidFill>
                  <a:srgbClr val="FF0000"/>
                </a:solidFill>
                <a:effectLst/>
                <a:latin typeface="+mj-lt"/>
              </a:rPr>
              <a:t> </a:t>
            </a:r>
            <a:r>
              <a:rPr lang="vi-VN" sz="1600" b="0" i="1" dirty="0" err="1">
                <a:solidFill>
                  <a:srgbClr val="FF0000"/>
                </a:solidFill>
                <a:effectLst/>
                <a:latin typeface="+mj-lt"/>
              </a:rPr>
              <a:t>tồn</a:t>
            </a:r>
            <a:r>
              <a:rPr lang="vi-VN" sz="1600" b="0" i="1" dirty="0">
                <a:solidFill>
                  <a:srgbClr val="FF0000"/>
                </a:solidFill>
                <a:effectLst/>
                <a:latin typeface="+mj-lt"/>
              </a:rPr>
              <a:t> </a:t>
            </a:r>
            <a:r>
              <a:rPr lang="vi-VN" sz="1600" b="0" i="1" dirty="0" err="1">
                <a:solidFill>
                  <a:srgbClr val="FF0000"/>
                </a:solidFill>
                <a:effectLst/>
                <a:latin typeface="+mj-lt"/>
              </a:rPr>
              <a:t>tại</a:t>
            </a:r>
            <a:r>
              <a:rPr lang="vi-VN" sz="1600" b="0" i="1" dirty="0">
                <a:solidFill>
                  <a:srgbClr val="FF0000"/>
                </a:solidFill>
                <a:effectLst/>
                <a:latin typeface="+mj-lt"/>
              </a:rPr>
              <a:t> không </a:t>
            </a:r>
            <a:r>
              <a:rPr lang="vi-VN" sz="1600" b="0" i="1" dirty="0" err="1">
                <a:solidFill>
                  <a:srgbClr val="FF0000"/>
                </a:solidFill>
                <a:effectLst/>
                <a:latin typeface="+mj-lt"/>
              </a:rPr>
              <a:t>lệ</a:t>
            </a:r>
            <a:r>
              <a:rPr lang="vi-VN" sz="1600" b="0" i="1" dirty="0">
                <a:solidFill>
                  <a:srgbClr val="FF0000"/>
                </a:solidFill>
                <a:effectLst/>
                <a:latin typeface="+mj-lt"/>
              </a:rPr>
              <a:t> </a:t>
            </a:r>
            <a:r>
              <a:rPr lang="vi-VN" sz="1600" b="0" i="1" dirty="0" err="1">
                <a:solidFill>
                  <a:srgbClr val="FF0000"/>
                </a:solidFill>
                <a:effectLst/>
                <a:latin typeface="+mj-lt"/>
              </a:rPr>
              <a:t>thuộc</a:t>
            </a:r>
            <a:r>
              <a:rPr lang="vi-VN" sz="1600" b="0" i="1" dirty="0">
                <a:solidFill>
                  <a:srgbClr val="FF0000"/>
                </a:solidFill>
                <a:effectLst/>
                <a:latin typeface="+mj-lt"/>
              </a:rPr>
              <a:t> </a:t>
            </a:r>
            <a:r>
              <a:rPr lang="vi-VN" sz="1600" b="0" i="1" dirty="0" err="1">
                <a:solidFill>
                  <a:srgbClr val="FF0000"/>
                </a:solidFill>
                <a:effectLst/>
                <a:latin typeface="+mj-lt"/>
              </a:rPr>
              <a:t>vào</a:t>
            </a:r>
            <a:r>
              <a:rPr lang="vi-VN" sz="1600" b="0" i="1" dirty="0">
                <a:solidFill>
                  <a:srgbClr val="FF0000"/>
                </a:solidFill>
                <a:effectLst/>
                <a:latin typeface="+mj-lt"/>
              </a:rPr>
              <a:t> </a:t>
            </a:r>
            <a:r>
              <a:rPr lang="vi-VN" sz="1600" b="0" i="1" dirty="0" err="1">
                <a:solidFill>
                  <a:srgbClr val="FF0000"/>
                </a:solidFill>
                <a:effectLst/>
                <a:latin typeface="+mj-lt"/>
              </a:rPr>
              <a:t>cảm</a:t>
            </a:r>
            <a:r>
              <a:rPr lang="vi-VN" sz="1600" b="0" i="1" dirty="0">
                <a:solidFill>
                  <a:srgbClr val="FF0000"/>
                </a:solidFill>
                <a:effectLst/>
                <a:latin typeface="+mj-lt"/>
              </a:rPr>
              <a:t> </a:t>
            </a:r>
            <a:r>
              <a:rPr lang="vi-VN" sz="1600" b="0" i="1" dirty="0" err="1">
                <a:solidFill>
                  <a:srgbClr val="FF0000"/>
                </a:solidFill>
                <a:effectLst/>
                <a:latin typeface="+mj-lt"/>
              </a:rPr>
              <a:t>giác</a:t>
            </a:r>
            <a:r>
              <a:rPr lang="vi-VN" sz="1600" b="0" i="1" dirty="0">
                <a:solidFill>
                  <a:srgbClr val="000000"/>
                </a:solidFill>
                <a:effectLst/>
                <a:latin typeface="+mj-lt"/>
              </a:rPr>
              <a:t>”.</a:t>
            </a:r>
            <a:endParaRPr lang="en-US" sz="1600" dirty="0">
              <a:latin typeface="+mj-lt"/>
            </a:endParaRPr>
          </a:p>
        </p:txBody>
      </p:sp>
      <p:sp>
        <p:nvSpPr>
          <p:cNvPr id="8" name="TextBox 20">
            <a:extLst>
              <a:ext uri="{FF2B5EF4-FFF2-40B4-BE49-F238E27FC236}">
                <a16:creationId xmlns:a16="http://schemas.microsoft.com/office/drawing/2014/main" id="{5A3EFB87-8631-4F0D-AEF4-4C33B25CD270}"/>
              </a:ext>
            </a:extLst>
          </p:cNvPr>
          <p:cNvSpPr txBox="1"/>
          <p:nvPr/>
        </p:nvSpPr>
        <p:spPr>
          <a:xfrm>
            <a:off x="5802129" y="4415280"/>
            <a:ext cx="5225526" cy="2800767"/>
          </a:xfrm>
          <a:prstGeom prst="rect">
            <a:avLst/>
          </a:prstGeom>
          <a:noFill/>
        </p:spPr>
        <p:txBody>
          <a:bodyPr wrap="square">
            <a:spAutoFit/>
          </a:bodyPr>
          <a:lstStyle/>
          <a:p>
            <a:pPr algn="just"/>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một</a:t>
            </a:r>
            <a:r>
              <a:rPr lang="vi-VN" sz="1400" b="0" i="0" dirty="0">
                <a:solidFill>
                  <a:srgbClr val="000000"/>
                </a:solidFill>
                <a:effectLst/>
                <a:latin typeface="+mj-lt"/>
              </a:rPr>
              <a:t> </a:t>
            </a:r>
            <a:r>
              <a:rPr lang="vi-VN" sz="1400" b="0" i="0" dirty="0" err="1">
                <a:solidFill>
                  <a:srgbClr val="000000"/>
                </a:solidFill>
                <a:effectLst/>
                <a:latin typeface="+mj-lt"/>
              </a:rPr>
              <a:t>phạm</a:t>
            </a:r>
            <a:r>
              <a:rPr lang="vi-VN" sz="1400" b="0" i="0" dirty="0">
                <a:solidFill>
                  <a:srgbClr val="000000"/>
                </a:solidFill>
                <a:effectLst/>
                <a:latin typeface="+mj-lt"/>
              </a:rPr>
              <a:t> </a:t>
            </a:r>
            <a:r>
              <a:rPr lang="vi-VN" sz="1400" b="0" i="0" dirty="0" err="1">
                <a:solidFill>
                  <a:srgbClr val="000000"/>
                </a:solidFill>
                <a:effectLst/>
                <a:latin typeface="+mj-lt"/>
              </a:rPr>
              <a:t>trù</a:t>
            </a:r>
            <a:r>
              <a:rPr lang="vi-VN" sz="1400" b="0" i="0" dirty="0">
                <a:solidFill>
                  <a:srgbClr val="000000"/>
                </a:solidFill>
                <a:effectLst/>
                <a:latin typeface="+mj-lt"/>
              </a:rPr>
              <a:t> </a:t>
            </a:r>
            <a:r>
              <a:rPr lang="vi-VN" sz="1400" b="0" i="0" dirty="0" err="1">
                <a:solidFill>
                  <a:srgbClr val="000000"/>
                </a:solidFill>
                <a:effectLst/>
                <a:latin typeface="+mj-lt"/>
              </a:rPr>
              <a:t>triết</a:t>
            </a:r>
            <a:r>
              <a:rPr lang="vi-VN" sz="1400" b="0" i="0" dirty="0">
                <a:solidFill>
                  <a:srgbClr val="000000"/>
                </a:solidFill>
                <a:effectLst/>
                <a:latin typeface="+mj-lt"/>
              </a:rPr>
              <a:t> </a:t>
            </a:r>
            <a:r>
              <a:rPr lang="vi-VN" sz="1400" b="0" i="0" dirty="0" err="1">
                <a:solidFill>
                  <a:srgbClr val="000000"/>
                </a:solidFill>
                <a:effectLst/>
                <a:latin typeface="+mj-lt"/>
              </a:rPr>
              <a:t>học</a:t>
            </a:r>
            <a:r>
              <a:rPr lang="vi-VN" sz="1400" b="0" i="0" dirty="0">
                <a:solidFill>
                  <a:srgbClr val="000000"/>
                </a:solidFill>
                <a:effectLst/>
                <a:latin typeface="+mj-lt"/>
              </a:rPr>
              <a:t>, tuy </a:t>
            </a:r>
            <a:r>
              <a:rPr lang="vi-VN" sz="1400" b="0" i="0" dirty="0" err="1">
                <a:solidFill>
                  <a:srgbClr val="000000"/>
                </a:solidFill>
                <a:effectLst/>
                <a:latin typeface="+mj-lt"/>
              </a:rPr>
              <a:t>rộng</a:t>
            </a:r>
            <a:r>
              <a:rPr lang="vi-VN" sz="1400" b="0" i="0" dirty="0">
                <a:solidFill>
                  <a:srgbClr val="000000"/>
                </a:solidFill>
                <a:effectLst/>
                <a:latin typeface="+mj-lt"/>
              </a:rPr>
              <a:t> </a:t>
            </a:r>
            <a:r>
              <a:rPr lang="vi-VN" sz="1400" b="0" i="0" dirty="0" err="1">
                <a:solidFill>
                  <a:srgbClr val="000000"/>
                </a:solidFill>
                <a:effectLst/>
                <a:latin typeface="+mj-lt"/>
              </a:rPr>
              <a:t>đến</a:t>
            </a:r>
            <a:r>
              <a:rPr lang="vi-VN" sz="1400" b="0" i="0" dirty="0">
                <a:solidFill>
                  <a:srgbClr val="000000"/>
                </a:solidFill>
                <a:effectLst/>
                <a:latin typeface="+mj-lt"/>
              </a:rPr>
              <a:t> </a:t>
            </a:r>
            <a:r>
              <a:rPr lang="vi-VN" sz="1400" b="0" i="0" dirty="0" err="1">
                <a:solidFill>
                  <a:srgbClr val="000000"/>
                </a:solidFill>
                <a:effectLst/>
                <a:latin typeface="+mj-lt"/>
              </a:rPr>
              <a:t>cùng</a:t>
            </a:r>
            <a:r>
              <a:rPr lang="vi-VN" sz="1400" b="0" i="0" dirty="0">
                <a:solidFill>
                  <a:srgbClr val="000000"/>
                </a:solidFill>
                <a:effectLst/>
                <a:latin typeface="+mj-lt"/>
              </a:rPr>
              <a:t> </a:t>
            </a:r>
            <a:r>
              <a:rPr lang="vi-VN" sz="1400" b="0" i="0" dirty="0" err="1">
                <a:solidFill>
                  <a:srgbClr val="000000"/>
                </a:solidFill>
                <a:effectLst/>
                <a:latin typeface="+mj-lt"/>
              </a:rPr>
              <a:t>cực</a:t>
            </a:r>
            <a:r>
              <a:rPr lang="vi-VN" sz="1400" b="0" i="0" dirty="0">
                <a:solidFill>
                  <a:srgbClr val="000000"/>
                </a:solidFill>
                <a:effectLst/>
                <a:latin typeface="+mj-lt"/>
              </a:rPr>
              <a:t> nhưng </a:t>
            </a:r>
            <a:r>
              <a:rPr lang="vi-VN" sz="1400" b="0" i="0" dirty="0" err="1">
                <a:solidFill>
                  <a:srgbClr val="000000"/>
                </a:solidFill>
                <a:effectLst/>
                <a:latin typeface="+mj-lt"/>
              </a:rPr>
              <a:t>được</a:t>
            </a:r>
            <a:r>
              <a:rPr lang="vi-VN" sz="1400" b="0" i="0" dirty="0">
                <a:solidFill>
                  <a:srgbClr val="000000"/>
                </a:solidFill>
                <a:effectLst/>
                <a:latin typeface="+mj-lt"/>
              </a:rPr>
              <a:t> </a:t>
            </a:r>
            <a:r>
              <a:rPr lang="vi-VN" sz="1400" b="0" i="0" dirty="0" err="1">
                <a:solidFill>
                  <a:srgbClr val="000000"/>
                </a:solidFill>
                <a:effectLst/>
                <a:latin typeface="+mj-lt"/>
              </a:rPr>
              <a:t>biểu</a:t>
            </a:r>
            <a:r>
              <a:rPr lang="vi-VN" sz="1400" b="0" i="0" dirty="0">
                <a:solidFill>
                  <a:srgbClr val="000000"/>
                </a:solidFill>
                <a:effectLst/>
                <a:latin typeface="+mj-lt"/>
              </a:rPr>
              <a:t> </a:t>
            </a:r>
            <a:r>
              <a:rPr lang="vi-VN" sz="1400" b="0" i="0" dirty="0" err="1">
                <a:solidFill>
                  <a:srgbClr val="000000"/>
                </a:solidFill>
                <a:effectLst/>
                <a:latin typeface="+mj-lt"/>
              </a:rPr>
              <a:t>hiện</a:t>
            </a:r>
            <a:r>
              <a:rPr lang="vi-VN" sz="1400" b="0" i="0" dirty="0">
                <a:solidFill>
                  <a:srgbClr val="000000"/>
                </a:solidFill>
                <a:effectLst/>
                <a:latin typeface="+mj-lt"/>
              </a:rPr>
              <a:t> qua </a:t>
            </a:r>
            <a:r>
              <a:rPr lang="vi-VN" sz="1400" b="0" i="0" dirty="0" err="1">
                <a:solidFill>
                  <a:srgbClr val="000000"/>
                </a:solidFill>
                <a:effectLst/>
                <a:latin typeface="+mj-lt"/>
              </a:rPr>
              <a:t>các</a:t>
            </a:r>
            <a:r>
              <a:rPr lang="vi-VN" sz="1400" b="0" i="0" dirty="0">
                <a:solidFill>
                  <a:srgbClr val="000000"/>
                </a:solidFill>
                <a:effectLst/>
                <a:latin typeface="+mj-lt"/>
              </a:rPr>
              <a:t> </a:t>
            </a:r>
            <a:r>
              <a:rPr lang="vi-VN" sz="1400" b="0" i="0" dirty="0" err="1">
                <a:solidFill>
                  <a:srgbClr val="000000"/>
                </a:solidFill>
                <a:effectLst/>
                <a:latin typeface="+mj-lt"/>
              </a:rPr>
              <a:t>dạng</a:t>
            </a:r>
            <a:r>
              <a:rPr lang="vi-VN" sz="1400" b="0" i="0" dirty="0">
                <a:solidFill>
                  <a:srgbClr val="000000"/>
                </a:solidFill>
                <a:effectLst/>
                <a:latin typeface="+mj-lt"/>
              </a:rPr>
              <a:t> </a:t>
            </a:r>
            <a:r>
              <a:rPr lang="vi-VN" sz="1400" b="0" i="0" dirty="0" err="1">
                <a:solidFill>
                  <a:srgbClr val="000000"/>
                </a:solidFill>
                <a:effectLst/>
                <a:latin typeface="+mj-lt"/>
              </a:rPr>
              <a:t>cụ</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mà</a:t>
            </a:r>
            <a:r>
              <a:rPr lang="vi-VN" sz="1400" b="0" i="0" dirty="0">
                <a:solidFill>
                  <a:srgbClr val="000000"/>
                </a:solidFill>
                <a:effectLst/>
                <a:latin typeface="+mj-lt"/>
              </a:rPr>
              <a:t> </a:t>
            </a:r>
            <a:r>
              <a:rPr lang="vi-VN" sz="1400" b="0" i="0" dirty="0" err="1">
                <a:solidFill>
                  <a:srgbClr val="000000"/>
                </a:solidFill>
                <a:effectLst/>
                <a:latin typeface="+mj-lt"/>
              </a:rPr>
              <a:t>các</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a:t>
            </a:r>
          </a:p>
          <a:p>
            <a:pPr algn="just"/>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với</a:t>
            </a:r>
            <a:r>
              <a:rPr lang="vi-VN" sz="1400" b="0" i="0" dirty="0">
                <a:solidFill>
                  <a:srgbClr val="000000"/>
                </a:solidFill>
                <a:effectLst/>
                <a:latin typeface="+mj-lt"/>
              </a:rPr>
              <a:t> </a:t>
            </a:r>
            <a:r>
              <a:rPr lang="vi-VN" sz="1400" b="0" i="0" dirty="0" err="1">
                <a:solidFill>
                  <a:srgbClr val="000000"/>
                </a:solidFill>
                <a:effectLst/>
                <a:latin typeface="+mj-lt"/>
              </a:rPr>
              <a:t>những</a:t>
            </a:r>
            <a:r>
              <a:rPr lang="vi-VN" sz="1400" b="0" i="0" dirty="0">
                <a:solidFill>
                  <a:srgbClr val="000000"/>
                </a:solidFill>
                <a:effectLst/>
                <a:latin typeface="+mj-lt"/>
              </a:rPr>
              <a:t> năng </a:t>
            </a:r>
            <a:r>
              <a:rPr lang="vi-VN" sz="1400" b="0" i="0" dirty="0" err="1">
                <a:solidFill>
                  <a:srgbClr val="000000"/>
                </a:solidFill>
                <a:effectLst/>
                <a:latin typeface="+mj-lt"/>
              </a:rPr>
              <a:t>lực</a:t>
            </a:r>
            <a:r>
              <a:rPr lang="vi-VN" sz="1400" b="0" i="0" dirty="0">
                <a:solidFill>
                  <a:srgbClr val="000000"/>
                </a:solidFill>
                <a:effectLst/>
                <a:latin typeface="+mj-lt"/>
              </a:rPr>
              <a:t> </a:t>
            </a:r>
            <a:r>
              <a:rPr lang="vi-VN" sz="1400" b="0" i="0" dirty="0" err="1">
                <a:solidFill>
                  <a:srgbClr val="000000"/>
                </a:solidFill>
                <a:effectLst/>
                <a:latin typeface="+mj-lt"/>
              </a:rPr>
              <a:t>vốn</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có</a:t>
            </a:r>
            <a:r>
              <a:rPr lang="vi-VN" sz="1400" b="0" i="0" dirty="0">
                <a:solidFill>
                  <a:srgbClr val="000000"/>
                </a:solidFill>
                <a:effectLst/>
                <a:latin typeface="+mj-lt"/>
              </a:rPr>
              <a:t> </a:t>
            </a:r>
            <a:r>
              <a:rPr lang="vi-VN" sz="1400" b="0" i="0" dirty="0" err="1">
                <a:solidFill>
                  <a:srgbClr val="000000"/>
                </a:solidFill>
                <a:effectLst/>
                <a:latin typeface="+mj-lt"/>
              </a:rPr>
              <a:t>thể</a:t>
            </a:r>
            <a:r>
              <a:rPr lang="vi-VN" sz="1400" b="0" i="0" dirty="0">
                <a:solidFill>
                  <a:srgbClr val="000000"/>
                </a:solidFill>
                <a:effectLst/>
                <a:latin typeface="+mj-lt"/>
              </a:rPr>
              <a:t> </a:t>
            </a:r>
            <a:r>
              <a:rPr lang="vi-VN" sz="1400" b="0" i="0" dirty="0" err="1">
                <a:solidFill>
                  <a:srgbClr val="000000"/>
                </a:solidFill>
                <a:effectLst/>
                <a:latin typeface="+mj-lt"/>
              </a:rPr>
              <a:t>chép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chụp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tồn</a:t>
            </a:r>
            <a:r>
              <a:rPr lang="vi-VN" sz="1400" b="0" i="0" dirty="0">
                <a:solidFill>
                  <a:srgbClr val="000000"/>
                </a:solidFill>
                <a:effectLst/>
                <a:latin typeface="+mj-lt"/>
              </a:rPr>
              <a:t> </a:t>
            </a:r>
            <a:r>
              <a:rPr lang="vi-VN" sz="1400" b="0" i="0" dirty="0" err="1">
                <a:solidFill>
                  <a:srgbClr val="000000"/>
                </a:solidFill>
                <a:effectLst/>
                <a:latin typeface="+mj-lt"/>
              </a:rPr>
              <a:t>tại</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tức</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được</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chép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chụp</a:t>
            </a:r>
            <a:r>
              <a:rPr lang="vi-VN" sz="1400" b="0" i="0" dirty="0">
                <a:solidFill>
                  <a:srgbClr val="000000"/>
                </a:solidFill>
                <a:effectLst/>
                <a:latin typeface="+mj-lt"/>
              </a:rPr>
              <a:t> </a:t>
            </a:r>
            <a:r>
              <a:rPr lang="vi-VN" sz="1400" b="0" i="0" dirty="0" err="1">
                <a:solidFill>
                  <a:srgbClr val="000000"/>
                </a:solidFill>
                <a:effectLst/>
                <a:latin typeface="+mj-lt"/>
              </a:rPr>
              <a:t>lại</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giác</a:t>
            </a:r>
            <a:r>
              <a:rPr lang="vi-VN" sz="1400" b="0" i="0" dirty="0">
                <a:solidFill>
                  <a:srgbClr val="000000"/>
                </a:solidFill>
                <a:effectLst/>
                <a:latin typeface="+mj-lt"/>
              </a:rPr>
              <a:t> quan </a:t>
            </a:r>
            <a:r>
              <a:rPr lang="vi-VN" sz="1400" b="0" i="0" dirty="0" err="1">
                <a:solidFill>
                  <a:srgbClr val="000000"/>
                </a:solidFill>
                <a:effectLst/>
                <a:latin typeface="+mj-lt"/>
              </a:rPr>
              <a:t>đối</a:t>
            </a:r>
            <a:r>
              <a:rPr lang="vi-VN" sz="1400" b="0" i="0" dirty="0">
                <a:solidFill>
                  <a:srgbClr val="000000"/>
                </a:solidFill>
                <a:effectLst/>
                <a:latin typeface="+mj-lt"/>
              </a:rPr>
              <a:t> </a:t>
            </a:r>
            <a:r>
              <a:rPr lang="vi-VN" sz="1400" b="0" i="0" dirty="0" err="1">
                <a:solidFill>
                  <a:srgbClr val="000000"/>
                </a:solidFill>
                <a:effectLst/>
                <a:latin typeface="+mj-lt"/>
              </a:rPr>
              <a:t>với</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càng</a:t>
            </a:r>
            <a:r>
              <a:rPr lang="vi-VN" sz="1400" b="0" i="0" dirty="0">
                <a:solidFill>
                  <a:srgbClr val="000000"/>
                </a:solidFill>
                <a:effectLst/>
                <a:latin typeface="+mj-lt"/>
              </a:rPr>
              <a:t> </a:t>
            </a:r>
            <a:r>
              <a:rPr lang="vi-VN" sz="1400" b="0" i="0" dirty="0" err="1">
                <a:solidFill>
                  <a:srgbClr val="000000"/>
                </a:solidFill>
                <a:effectLst/>
                <a:latin typeface="+mj-lt"/>
              </a:rPr>
              <a:t>rõ</a:t>
            </a:r>
            <a:r>
              <a:rPr lang="vi-VN" sz="1400" b="0" i="0" dirty="0">
                <a:solidFill>
                  <a:srgbClr val="000000"/>
                </a:solidFill>
                <a:effectLst/>
                <a:latin typeface="+mj-lt"/>
              </a:rPr>
              <a:t> </a:t>
            </a:r>
            <a:r>
              <a:rPr lang="vi-VN" sz="1400" b="0" i="0" dirty="0" err="1">
                <a:solidFill>
                  <a:srgbClr val="000000"/>
                </a:solidFill>
                <a:effectLst/>
                <a:latin typeface="+mj-lt"/>
              </a:rPr>
              <a:t>ràng</a:t>
            </a:r>
            <a:r>
              <a:rPr lang="vi-VN" sz="1400" b="0" i="0" dirty="0">
                <a:solidFill>
                  <a:srgbClr val="000000"/>
                </a:solidFill>
                <a:effectLst/>
                <a:latin typeface="+mj-lt"/>
              </a:rPr>
              <a:t>, </a:t>
            </a:r>
            <a:r>
              <a:rPr lang="vi-VN" sz="1400" b="0" i="0" dirty="0" err="1">
                <a:solidFill>
                  <a:srgbClr val="000000"/>
                </a:solidFill>
                <a:effectLst/>
                <a:latin typeface="+mj-lt"/>
              </a:rPr>
              <a:t>sắc</a:t>
            </a:r>
            <a:r>
              <a:rPr lang="vi-VN" sz="1400" b="0" i="0" dirty="0">
                <a:solidFill>
                  <a:srgbClr val="000000"/>
                </a:solidFill>
                <a:effectLst/>
                <a:latin typeface="+mj-lt"/>
              </a:rPr>
              <a:t> </a:t>
            </a:r>
            <a:r>
              <a:rPr lang="vi-VN" sz="1400" b="0" i="0" dirty="0" err="1">
                <a:solidFill>
                  <a:srgbClr val="000000"/>
                </a:solidFill>
                <a:effectLst/>
                <a:latin typeface="+mj-lt"/>
              </a:rPr>
              <a:t>nét</a:t>
            </a:r>
            <a:r>
              <a:rPr lang="vi-VN" sz="1400" b="0" i="0" dirty="0">
                <a:solidFill>
                  <a:srgbClr val="000000"/>
                </a:solidFill>
                <a:effectLst/>
                <a:latin typeface="+mj-lt"/>
              </a:rPr>
              <a:t> </a:t>
            </a:r>
            <a:r>
              <a:rPr lang="vi-VN" sz="1400" b="0" i="0" dirty="0" err="1">
                <a:solidFill>
                  <a:srgbClr val="000000"/>
                </a:solidFill>
                <a:effectLst/>
                <a:latin typeface="+mj-lt"/>
              </a:rPr>
              <a:t>thì</a:t>
            </a:r>
            <a:r>
              <a:rPr lang="vi-VN" sz="1400" b="0" i="0" dirty="0">
                <a:solidFill>
                  <a:srgbClr val="000000"/>
                </a:solidFill>
                <a:effectLst/>
                <a:latin typeface="+mj-lt"/>
              </a:rPr>
              <a:t> </a:t>
            </a:r>
            <a:r>
              <a:rPr lang="vi-VN" sz="1400" b="0" i="0" dirty="0" err="1">
                <a:solidFill>
                  <a:srgbClr val="000000"/>
                </a:solidFill>
                <a:effectLst/>
                <a:latin typeface="+mj-lt"/>
              </a:rPr>
              <a:t>nhận</a:t>
            </a:r>
            <a:r>
              <a:rPr lang="vi-VN" sz="1400" b="0" i="0" dirty="0">
                <a:solidFill>
                  <a:srgbClr val="000000"/>
                </a:solidFill>
                <a:effectLst/>
                <a:latin typeface="+mj-lt"/>
              </a:rPr>
              <a:t> </a:t>
            </a:r>
            <a:r>
              <a:rPr lang="vi-VN" sz="1400" b="0" i="0" dirty="0" err="1">
                <a:solidFill>
                  <a:srgbClr val="000000"/>
                </a:solidFill>
                <a:effectLst/>
                <a:latin typeface="+mj-lt"/>
              </a:rPr>
              <a:t>thức</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về</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a:t>
            </a:r>
            <a:r>
              <a:rPr lang="vi-VN" sz="1400" b="0" i="0" dirty="0" err="1">
                <a:solidFill>
                  <a:srgbClr val="000000"/>
                </a:solidFill>
                <a:effectLst/>
                <a:latin typeface="+mj-lt"/>
              </a:rPr>
              <a:t>càng</a:t>
            </a:r>
            <a:r>
              <a:rPr lang="vi-VN" sz="1400" b="0" i="0" dirty="0">
                <a:solidFill>
                  <a:srgbClr val="000000"/>
                </a:solidFill>
                <a:effectLst/>
                <a:latin typeface="+mj-lt"/>
              </a:rPr>
              <a:t> sâu </a:t>
            </a:r>
            <a:r>
              <a:rPr lang="vi-VN" sz="1400" b="0" i="0" dirty="0" err="1">
                <a:solidFill>
                  <a:srgbClr val="000000"/>
                </a:solidFill>
                <a:effectLst/>
                <a:latin typeface="+mj-lt"/>
              </a:rPr>
              <a:t>sắc</a:t>
            </a:r>
            <a:r>
              <a:rPr lang="vi-VN" sz="1400" b="0" i="0" dirty="0">
                <a:solidFill>
                  <a:srgbClr val="000000"/>
                </a:solidFill>
                <a:effectLst/>
                <a:latin typeface="+mj-lt"/>
              </a:rPr>
              <a:t>, </a:t>
            </a:r>
            <a:r>
              <a:rPr lang="vi-VN" sz="1400" b="0" i="0" dirty="0" err="1">
                <a:solidFill>
                  <a:srgbClr val="000000"/>
                </a:solidFill>
                <a:effectLst/>
                <a:latin typeface="+mj-lt"/>
              </a:rPr>
              <a:t>toàn</a:t>
            </a:r>
            <a:r>
              <a:rPr lang="vi-VN" sz="1400" b="0" i="0" dirty="0">
                <a:solidFill>
                  <a:srgbClr val="000000"/>
                </a:solidFill>
                <a:effectLst/>
                <a:latin typeface="+mj-lt"/>
              </a:rPr>
              <a:t> </a:t>
            </a:r>
            <a:r>
              <a:rPr lang="vi-VN" sz="1400" b="0" i="0" dirty="0" err="1">
                <a:solidFill>
                  <a:srgbClr val="000000"/>
                </a:solidFill>
                <a:effectLst/>
                <a:latin typeface="+mj-lt"/>
              </a:rPr>
              <a:t>diện</a:t>
            </a:r>
            <a:r>
              <a:rPr lang="vi-VN" sz="1400" b="0" i="0" dirty="0">
                <a:solidFill>
                  <a:srgbClr val="000000"/>
                </a:solidFill>
                <a:effectLst/>
                <a:latin typeface="+mj-lt"/>
              </a:rPr>
              <a:t>.</a:t>
            </a:r>
          </a:p>
          <a:p>
            <a:pPr algn="just"/>
            <a:r>
              <a:rPr lang="vi-VN" sz="1400" b="0" i="0" dirty="0" err="1">
                <a:solidFill>
                  <a:srgbClr val="000000"/>
                </a:solidFill>
                <a:effectLst/>
                <a:latin typeface="+mj-lt"/>
              </a:rPr>
              <a:t>Nói</a:t>
            </a:r>
            <a:r>
              <a:rPr lang="vi-VN" sz="1400" b="0" i="0" dirty="0">
                <a:solidFill>
                  <a:srgbClr val="000000"/>
                </a:solidFill>
                <a:effectLst/>
                <a:latin typeface="+mj-lt"/>
              </a:rPr>
              <a:t> </a:t>
            </a:r>
            <a:r>
              <a:rPr lang="vi-VN" sz="1400" b="0" i="0" dirty="0" err="1">
                <a:solidFill>
                  <a:srgbClr val="000000"/>
                </a:solidFill>
                <a:effectLst/>
                <a:latin typeface="+mj-lt"/>
              </a:rPr>
              <a:t>rộng</a:t>
            </a:r>
            <a:r>
              <a:rPr lang="vi-VN" sz="1400" b="0" i="0" dirty="0">
                <a:solidFill>
                  <a:srgbClr val="000000"/>
                </a:solidFill>
                <a:effectLst/>
                <a:latin typeface="+mj-lt"/>
              </a:rPr>
              <a:t> ra, tư duy, ý </a:t>
            </a:r>
            <a:r>
              <a:rPr lang="vi-VN" sz="1400" b="0" i="0" dirty="0" err="1">
                <a:solidFill>
                  <a:srgbClr val="000000"/>
                </a:solidFill>
                <a:effectLst/>
                <a:latin typeface="+mj-lt"/>
              </a:rPr>
              <a:t>thức</a:t>
            </a:r>
            <a:r>
              <a:rPr lang="vi-VN" sz="1400" b="0" i="0" dirty="0">
                <a:solidFill>
                  <a:srgbClr val="000000"/>
                </a:solidFill>
                <a:effectLst/>
                <a:latin typeface="+mj-lt"/>
              </a:rPr>
              <a:t>, tư </a:t>
            </a:r>
            <a:r>
              <a:rPr lang="vi-VN" sz="1400" b="0" i="0" dirty="0" err="1">
                <a:solidFill>
                  <a:srgbClr val="000000"/>
                </a:solidFill>
                <a:effectLst/>
                <a:latin typeface="+mj-lt"/>
              </a:rPr>
              <a:t>tưởng</a:t>
            </a:r>
            <a:r>
              <a:rPr lang="vi-VN" sz="1400" b="0" i="0" dirty="0">
                <a:solidFill>
                  <a:srgbClr val="000000"/>
                </a:solidFill>
                <a:effectLst/>
                <a:latin typeface="+mj-lt"/>
              </a:rPr>
              <a:t>, </a:t>
            </a:r>
            <a:r>
              <a:rPr lang="vi-VN" sz="1400" b="0" i="0" dirty="0" err="1">
                <a:solidFill>
                  <a:srgbClr val="000000"/>
                </a:solidFill>
                <a:effectLst/>
                <a:latin typeface="+mj-lt"/>
              </a:rPr>
              <a:t>tình</a:t>
            </a:r>
            <a:r>
              <a:rPr lang="vi-VN" sz="1400" b="0" i="0" dirty="0">
                <a:solidFill>
                  <a:srgbClr val="000000"/>
                </a:solidFill>
                <a:effectLst/>
                <a:latin typeface="+mj-lt"/>
              </a:rPr>
              <a:t> </a:t>
            </a:r>
            <a:r>
              <a:rPr lang="vi-VN" sz="1400" b="0" i="0" dirty="0" err="1">
                <a:solidFill>
                  <a:srgbClr val="000000"/>
                </a:solidFill>
                <a:effectLst/>
                <a:latin typeface="+mj-lt"/>
              </a:rPr>
              <a:t>cảm</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 </a:t>
            </a:r>
            <a:r>
              <a:rPr lang="vi-VN" sz="1400" b="0" i="0" dirty="0" err="1">
                <a:solidFill>
                  <a:srgbClr val="000000"/>
                </a:solidFill>
                <a:effectLst/>
                <a:latin typeface="+mj-lt"/>
              </a:rPr>
              <a:t>chẳng</a:t>
            </a:r>
            <a:r>
              <a:rPr lang="vi-VN" sz="1400" b="0" i="0" dirty="0">
                <a:solidFill>
                  <a:srgbClr val="000000"/>
                </a:solidFill>
                <a:effectLst/>
                <a:latin typeface="+mj-lt"/>
              </a:rPr>
              <a:t> qua </a:t>
            </a:r>
            <a:r>
              <a:rPr lang="vi-VN" sz="1400" b="0" i="0" dirty="0" err="1">
                <a:solidFill>
                  <a:srgbClr val="000000"/>
                </a:solidFill>
                <a:effectLst/>
                <a:latin typeface="+mj-lt"/>
              </a:rPr>
              <a:t>chỉ</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sự</a:t>
            </a:r>
            <a:r>
              <a:rPr lang="vi-VN" sz="1400" b="0" i="0" dirty="0">
                <a:solidFill>
                  <a:srgbClr val="000000"/>
                </a:solidFill>
                <a:effectLst/>
                <a:latin typeface="+mj-lt"/>
              </a:rPr>
              <a:t> </a:t>
            </a:r>
            <a:r>
              <a:rPr lang="vi-VN" sz="1400" b="0" i="0" dirty="0" err="1">
                <a:solidFill>
                  <a:srgbClr val="000000"/>
                </a:solidFill>
                <a:effectLst/>
                <a:latin typeface="+mj-lt"/>
              </a:rPr>
              <a:t>phản</a:t>
            </a:r>
            <a:r>
              <a:rPr lang="vi-VN" sz="1400" b="0" i="0" dirty="0">
                <a:solidFill>
                  <a:srgbClr val="000000"/>
                </a:solidFill>
                <a:effectLst/>
                <a:latin typeface="+mj-lt"/>
              </a:rPr>
              <a:t> </a:t>
            </a:r>
            <a:r>
              <a:rPr lang="vi-VN" sz="1400" b="0" i="0" dirty="0" err="1">
                <a:solidFill>
                  <a:srgbClr val="000000"/>
                </a:solidFill>
                <a:effectLst/>
                <a:latin typeface="+mj-lt"/>
              </a:rPr>
              <a:t>ánh</a:t>
            </a:r>
            <a:r>
              <a:rPr lang="vi-VN" sz="1400" b="0" i="0" dirty="0">
                <a:solidFill>
                  <a:srgbClr val="000000"/>
                </a:solidFill>
                <a:effectLst/>
                <a:latin typeface="+mj-lt"/>
              </a:rPr>
              <a:t>, </a:t>
            </a:r>
            <a:r>
              <a:rPr lang="vi-VN" sz="1400" b="0" i="0" dirty="0" err="1">
                <a:solidFill>
                  <a:srgbClr val="000000"/>
                </a:solidFill>
                <a:effectLst/>
                <a:latin typeface="+mj-lt"/>
              </a:rPr>
              <a:t>là</a:t>
            </a:r>
            <a:r>
              <a:rPr lang="vi-VN" sz="1400" b="0" i="0" dirty="0">
                <a:solidFill>
                  <a:srgbClr val="000000"/>
                </a:solidFill>
                <a:effectLst/>
                <a:latin typeface="+mj-lt"/>
              </a:rPr>
              <a:t> </a:t>
            </a:r>
            <a:r>
              <a:rPr lang="vi-VN" sz="1400" b="0" i="0" dirty="0" err="1">
                <a:solidFill>
                  <a:srgbClr val="000000"/>
                </a:solidFill>
                <a:effectLst/>
                <a:latin typeface="+mj-lt"/>
              </a:rPr>
              <a:t>hình</a:t>
            </a:r>
            <a:r>
              <a:rPr lang="vi-VN" sz="1400" b="0" i="0" dirty="0">
                <a:solidFill>
                  <a:srgbClr val="000000"/>
                </a:solidFill>
                <a:effectLst/>
                <a:latin typeface="+mj-lt"/>
              </a:rPr>
              <a:t> </a:t>
            </a:r>
            <a:r>
              <a:rPr lang="vi-VN" sz="1400" b="0" i="0" dirty="0" err="1">
                <a:solidFill>
                  <a:srgbClr val="000000"/>
                </a:solidFill>
                <a:effectLst/>
                <a:latin typeface="+mj-lt"/>
              </a:rPr>
              <a:t>ảnh</a:t>
            </a:r>
            <a:r>
              <a:rPr lang="vi-VN" sz="1400" b="0" i="0" dirty="0">
                <a:solidFill>
                  <a:srgbClr val="000000"/>
                </a:solidFill>
                <a:effectLst/>
                <a:latin typeface="+mj-lt"/>
              </a:rPr>
              <a:t> </a:t>
            </a:r>
            <a:r>
              <a:rPr lang="vi-VN" sz="1400" b="0" i="0" dirty="0" err="1">
                <a:solidFill>
                  <a:srgbClr val="000000"/>
                </a:solidFill>
                <a:effectLst/>
                <a:latin typeface="+mj-lt"/>
              </a:rPr>
              <a:t>của</a:t>
            </a:r>
            <a:r>
              <a:rPr lang="vi-VN" sz="1400" b="0" i="0" dirty="0">
                <a:solidFill>
                  <a:srgbClr val="000000"/>
                </a:solidFill>
                <a:effectLst/>
                <a:latin typeface="+mj-lt"/>
              </a:rPr>
              <a:t> </a:t>
            </a:r>
            <a:r>
              <a:rPr lang="vi-VN" sz="1400" b="0" i="0" dirty="0" err="1">
                <a:solidFill>
                  <a:srgbClr val="000000"/>
                </a:solidFill>
                <a:effectLst/>
                <a:latin typeface="+mj-lt"/>
              </a:rPr>
              <a:t>vật</a:t>
            </a:r>
            <a:r>
              <a:rPr lang="vi-VN" sz="1400" b="0" i="0" dirty="0">
                <a:solidFill>
                  <a:srgbClr val="000000"/>
                </a:solidFill>
                <a:effectLst/>
                <a:latin typeface="+mj-lt"/>
              </a:rPr>
              <a:t> </a:t>
            </a:r>
            <a:r>
              <a:rPr lang="vi-VN" sz="1400" b="0" i="0" dirty="0" err="1">
                <a:solidFill>
                  <a:srgbClr val="000000"/>
                </a:solidFill>
                <a:effectLst/>
                <a:latin typeface="+mj-lt"/>
              </a:rPr>
              <a:t>chất</a:t>
            </a:r>
            <a:r>
              <a:rPr lang="vi-VN" sz="1400" b="0" i="0" dirty="0">
                <a:solidFill>
                  <a:srgbClr val="000000"/>
                </a:solidFill>
                <a:effectLst/>
                <a:latin typeface="+mj-lt"/>
              </a:rPr>
              <a:t> trong </a:t>
            </a:r>
            <a:r>
              <a:rPr lang="vi-VN" sz="1400" b="0" i="0" dirty="0" err="1">
                <a:solidFill>
                  <a:srgbClr val="000000"/>
                </a:solidFill>
                <a:effectLst/>
                <a:latin typeface="+mj-lt"/>
              </a:rPr>
              <a:t>bộ</a:t>
            </a:r>
            <a:r>
              <a:rPr lang="vi-VN" sz="1400" b="0" i="0" dirty="0">
                <a:solidFill>
                  <a:srgbClr val="000000"/>
                </a:solidFill>
                <a:effectLst/>
                <a:latin typeface="+mj-lt"/>
              </a:rPr>
              <a:t> </a:t>
            </a:r>
            <a:r>
              <a:rPr lang="vi-VN" sz="1400" b="0" i="0" dirty="0" err="1">
                <a:solidFill>
                  <a:srgbClr val="000000"/>
                </a:solidFill>
                <a:effectLst/>
                <a:latin typeface="+mj-lt"/>
              </a:rPr>
              <a:t>óc</a:t>
            </a:r>
            <a:r>
              <a:rPr lang="vi-VN" sz="1400" b="0" i="0" dirty="0">
                <a:solidFill>
                  <a:srgbClr val="000000"/>
                </a:solidFill>
                <a:effectLst/>
                <a:latin typeface="+mj-lt"/>
              </a:rPr>
              <a:t> con </a:t>
            </a:r>
            <a:r>
              <a:rPr lang="vi-VN" sz="1400" b="0" i="0" dirty="0" err="1">
                <a:solidFill>
                  <a:srgbClr val="000000"/>
                </a:solidFill>
                <a:effectLst/>
                <a:latin typeface="+mj-lt"/>
              </a:rPr>
              <a:t>người</a:t>
            </a:r>
            <a:r>
              <a:rPr lang="vi-VN" sz="1400" b="0" i="0" dirty="0">
                <a:solidFill>
                  <a:srgbClr val="000000"/>
                </a:solidFill>
                <a:effectLst/>
                <a:latin typeface="+mj-lt"/>
              </a:rPr>
              <a:t>.</a:t>
            </a:r>
          </a:p>
          <a:p>
            <a:br>
              <a:rPr lang="vi-VN" dirty="0"/>
            </a:br>
            <a:endParaRPr lang="en-US" dirty="0">
              <a:latin typeface="+mj-lt"/>
            </a:endParaRPr>
          </a:p>
        </p:txBody>
      </p:sp>
      <p:pic>
        <p:nvPicPr>
          <p:cNvPr id="12" name="Đồ họa 11" descr="Atom">
            <a:extLst>
              <a:ext uri="{FF2B5EF4-FFF2-40B4-BE49-F238E27FC236}">
                <a16:creationId xmlns:a16="http://schemas.microsoft.com/office/drawing/2014/main" id="{1D40E40B-17E7-4A90-AF05-CE4BD93936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7729" y="1080279"/>
            <a:ext cx="758232" cy="758232"/>
          </a:xfrm>
          <a:prstGeom prst="rect">
            <a:avLst/>
          </a:prstGeom>
        </p:spPr>
      </p:pic>
      <p:pic>
        <p:nvPicPr>
          <p:cNvPr id="17" name="Đồ họa 16" descr="Artificial Intelligence">
            <a:extLst>
              <a:ext uri="{FF2B5EF4-FFF2-40B4-BE49-F238E27FC236}">
                <a16:creationId xmlns:a16="http://schemas.microsoft.com/office/drawing/2014/main" id="{9050CDFC-90B3-4BD6-A211-96534D659F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7729" y="2101294"/>
            <a:ext cx="758232" cy="758232"/>
          </a:xfrm>
          <a:prstGeom prst="rect">
            <a:avLst/>
          </a:prstGeom>
        </p:spPr>
      </p:pic>
      <p:pic>
        <p:nvPicPr>
          <p:cNvPr id="19" name="Đồ họa 18" descr="Brain in head">
            <a:extLst>
              <a:ext uri="{FF2B5EF4-FFF2-40B4-BE49-F238E27FC236}">
                <a16:creationId xmlns:a16="http://schemas.microsoft.com/office/drawing/2014/main" id="{2D42F694-4A03-4334-8782-423E215077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7729" y="3199435"/>
            <a:ext cx="758232" cy="758232"/>
          </a:xfrm>
          <a:prstGeom prst="rect">
            <a:avLst/>
          </a:prstGeom>
        </p:spPr>
      </p:pic>
      <p:pic>
        <p:nvPicPr>
          <p:cNvPr id="24" name="Đồ họa 23" descr="Apple">
            <a:extLst>
              <a:ext uri="{FF2B5EF4-FFF2-40B4-BE49-F238E27FC236}">
                <a16:creationId xmlns:a16="http://schemas.microsoft.com/office/drawing/2014/main" id="{B8222CB9-5BC6-4D1A-AAE4-9EA06DE9B3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09645" y="4676692"/>
            <a:ext cx="758232" cy="758232"/>
          </a:xfrm>
          <a:prstGeom prst="rect">
            <a:avLst/>
          </a:prstGeom>
        </p:spPr>
      </p:pic>
    </p:spTree>
    <p:extLst>
      <p:ext uri="{BB962C8B-B14F-4D97-AF65-F5344CB8AC3E}">
        <p14:creationId xmlns:p14="http://schemas.microsoft.com/office/powerpoint/2010/main" val="66038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par>
                                <p:cTn id="13" presetID="14" presetClass="entr" presetSubtype="10" fill="hold" grpId="0" nodeType="withEffect">
                                  <p:stCondLst>
                                    <p:cond delay="150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P spid="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7857C367-64CB-421B-8D8F-F08AF29BFE23}"/>
              </a:ext>
            </a:extLst>
          </p:cNvPr>
          <p:cNvSpPr>
            <a:spLocks/>
          </p:cNvSpPr>
          <p:nvPr/>
        </p:nvSpPr>
        <p:spPr bwMode="auto">
          <a:xfrm>
            <a:off x="0" y="16844"/>
            <a:ext cx="12181191" cy="1947046"/>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6DE212D0-9BE1-4252-9746-409E33660DB8}"/>
              </a:ext>
            </a:extLst>
          </p:cNvPr>
          <p:cNvSpPr txBox="1"/>
          <p:nvPr/>
        </p:nvSpPr>
        <p:spPr>
          <a:xfrm>
            <a:off x="479031" y="117413"/>
            <a:ext cx="7140826" cy="830997"/>
          </a:xfrm>
          <a:prstGeom prst="rect">
            <a:avLst/>
          </a:prstGeom>
          <a:noFill/>
        </p:spPr>
        <p:txBody>
          <a:bodyPr wrap="square" rtlCol="0">
            <a:spAutoFit/>
          </a:bodyPr>
          <a:lstStyle/>
          <a:p>
            <a:pPr algn="just"/>
            <a:r>
              <a:rPr lang="vi-VN" sz="2400" b="1" i="0" dirty="0" err="1">
                <a:solidFill>
                  <a:srgbClr val="000000"/>
                </a:solidFill>
                <a:effectLst/>
                <a:latin typeface="+mj-lt"/>
              </a:rPr>
              <a:t>Định</a:t>
            </a:r>
            <a:r>
              <a:rPr lang="vi-VN" sz="2400" b="1" i="0" dirty="0">
                <a:solidFill>
                  <a:srgbClr val="000000"/>
                </a:solidFill>
                <a:effectLst/>
                <a:latin typeface="+mj-lt"/>
              </a:rPr>
              <a:t> </a:t>
            </a:r>
            <a:r>
              <a:rPr lang="vi-VN" sz="2400" b="1" i="0" dirty="0" err="1">
                <a:solidFill>
                  <a:srgbClr val="000000"/>
                </a:solidFill>
                <a:effectLst/>
                <a:latin typeface="+mj-lt"/>
              </a:rPr>
              <a:t>nghĩa</a:t>
            </a:r>
            <a:r>
              <a:rPr lang="vi-VN" sz="2400" b="1" i="0" dirty="0">
                <a:solidFill>
                  <a:srgbClr val="000000"/>
                </a:solidFill>
                <a:effectLst/>
                <a:latin typeface="+mj-lt"/>
              </a:rPr>
              <a:t> </a:t>
            </a:r>
            <a:r>
              <a:rPr lang="vi-VN" sz="2400" b="1" i="0" dirty="0" err="1">
                <a:solidFill>
                  <a:srgbClr val="000000"/>
                </a:solidFill>
                <a:effectLst/>
                <a:latin typeface="+mj-lt"/>
              </a:rPr>
              <a:t>vật</a:t>
            </a:r>
            <a:r>
              <a:rPr lang="vi-VN" sz="2400" b="1" i="0" dirty="0">
                <a:solidFill>
                  <a:srgbClr val="000000"/>
                </a:solidFill>
                <a:effectLst/>
                <a:latin typeface="+mj-lt"/>
              </a:rPr>
              <a:t> </a:t>
            </a:r>
            <a:r>
              <a:rPr lang="vi-VN" sz="2400" b="1" i="0" dirty="0" err="1">
                <a:solidFill>
                  <a:srgbClr val="000000"/>
                </a:solidFill>
                <a:effectLst/>
                <a:latin typeface="+mj-lt"/>
              </a:rPr>
              <a:t>chất</a:t>
            </a:r>
            <a:r>
              <a:rPr lang="vi-VN" sz="2400" b="1" i="0" dirty="0">
                <a:solidFill>
                  <a:srgbClr val="000000"/>
                </a:solidFill>
                <a:effectLst/>
                <a:latin typeface="+mj-lt"/>
              </a:rPr>
              <a:t> </a:t>
            </a:r>
            <a:r>
              <a:rPr lang="vi-VN" sz="2400" b="1" i="0" dirty="0" err="1">
                <a:solidFill>
                  <a:srgbClr val="000000"/>
                </a:solidFill>
                <a:effectLst/>
                <a:latin typeface="+mj-lt"/>
              </a:rPr>
              <a:t>của</a:t>
            </a:r>
            <a:r>
              <a:rPr lang="vi-VN" sz="2400" b="1" i="0" dirty="0">
                <a:solidFill>
                  <a:srgbClr val="000000"/>
                </a:solidFill>
                <a:effectLst/>
                <a:latin typeface="+mj-lt"/>
              </a:rPr>
              <a:t> </a:t>
            </a:r>
            <a:r>
              <a:rPr lang="vi-VN" sz="2400" b="1" i="0" dirty="0" err="1">
                <a:solidFill>
                  <a:srgbClr val="000000"/>
                </a:solidFill>
                <a:effectLst/>
                <a:latin typeface="+mj-lt"/>
              </a:rPr>
              <a:t>Lênin</a:t>
            </a:r>
            <a:r>
              <a:rPr lang="vi-VN" sz="2400" b="1" i="0" dirty="0">
                <a:solidFill>
                  <a:srgbClr val="000000"/>
                </a:solidFill>
                <a:effectLst/>
                <a:latin typeface="+mj-lt"/>
              </a:rPr>
              <a:t> </a:t>
            </a:r>
            <a:r>
              <a:rPr lang="vi-VN" sz="2400" b="1" i="0" dirty="0" err="1">
                <a:solidFill>
                  <a:srgbClr val="000000"/>
                </a:solidFill>
                <a:effectLst/>
                <a:latin typeface="+mj-lt"/>
              </a:rPr>
              <a:t>có</a:t>
            </a:r>
            <a:r>
              <a:rPr lang="vi-VN" sz="2400" b="1" i="0" dirty="0">
                <a:solidFill>
                  <a:srgbClr val="000000"/>
                </a:solidFill>
                <a:effectLst/>
                <a:latin typeface="+mj-lt"/>
              </a:rPr>
              <a:t> </a:t>
            </a:r>
            <a:r>
              <a:rPr lang="vi-VN" sz="2400" b="1" i="0" dirty="0" err="1">
                <a:solidFill>
                  <a:srgbClr val="000000"/>
                </a:solidFill>
                <a:effectLst/>
                <a:latin typeface="+mj-lt"/>
              </a:rPr>
              <a:t>nhiều</a:t>
            </a:r>
            <a:r>
              <a:rPr lang="vi-VN" sz="2400" b="1" i="0" dirty="0">
                <a:solidFill>
                  <a:srgbClr val="000000"/>
                </a:solidFill>
                <a:effectLst/>
                <a:latin typeface="+mj-lt"/>
              </a:rPr>
              <a:t> ý </a:t>
            </a:r>
            <a:r>
              <a:rPr lang="vi-VN" sz="2400" b="1" i="0" dirty="0" err="1">
                <a:solidFill>
                  <a:srgbClr val="000000"/>
                </a:solidFill>
                <a:effectLst/>
                <a:latin typeface="+mj-lt"/>
              </a:rPr>
              <a:t>nghĩa</a:t>
            </a:r>
            <a:r>
              <a:rPr lang="vi-VN" sz="2400" b="1" i="0" dirty="0">
                <a:solidFill>
                  <a:srgbClr val="000000"/>
                </a:solidFill>
                <a:effectLst/>
                <a:latin typeface="+mj-lt"/>
              </a:rPr>
              <a:t> </a:t>
            </a:r>
            <a:r>
              <a:rPr lang="vi-VN" sz="2400" b="1" i="0" dirty="0" err="1">
                <a:solidFill>
                  <a:srgbClr val="000000"/>
                </a:solidFill>
                <a:effectLst/>
                <a:latin typeface="+mj-lt"/>
              </a:rPr>
              <a:t>thế</a:t>
            </a:r>
            <a:r>
              <a:rPr lang="vi-VN" sz="2400" b="1" i="0" dirty="0">
                <a:solidFill>
                  <a:srgbClr val="000000"/>
                </a:solidFill>
                <a:effectLst/>
                <a:latin typeface="+mj-lt"/>
              </a:rPr>
              <a:t> </a:t>
            </a:r>
            <a:r>
              <a:rPr lang="vi-VN" sz="2400" b="1" i="0" dirty="0" err="1">
                <a:solidFill>
                  <a:srgbClr val="000000"/>
                </a:solidFill>
                <a:effectLst/>
                <a:latin typeface="+mj-lt"/>
              </a:rPr>
              <a:t>giới</a:t>
            </a:r>
            <a:r>
              <a:rPr lang="vi-VN" sz="2400" b="1" i="0" dirty="0">
                <a:solidFill>
                  <a:srgbClr val="000000"/>
                </a:solidFill>
                <a:effectLst/>
                <a:latin typeface="+mj-lt"/>
              </a:rPr>
              <a:t> quan </a:t>
            </a:r>
            <a:r>
              <a:rPr lang="vi-VN" sz="2400" b="1" i="0" dirty="0" err="1">
                <a:solidFill>
                  <a:srgbClr val="000000"/>
                </a:solidFill>
                <a:effectLst/>
                <a:latin typeface="+mj-lt"/>
              </a:rPr>
              <a:t>và</a:t>
            </a:r>
            <a:r>
              <a:rPr lang="vi-VN" sz="2400" b="1" i="0" dirty="0">
                <a:solidFill>
                  <a:srgbClr val="000000"/>
                </a:solidFill>
                <a:effectLst/>
                <a:latin typeface="+mj-lt"/>
              </a:rPr>
              <a:t> phương </a:t>
            </a:r>
            <a:r>
              <a:rPr lang="vi-VN" sz="2400" b="1" i="0" dirty="0" err="1">
                <a:solidFill>
                  <a:srgbClr val="000000"/>
                </a:solidFill>
                <a:effectLst/>
                <a:latin typeface="+mj-lt"/>
              </a:rPr>
              <a:t>pháp</a:t>
            </a:r>
            <a:r>
              <a:rPr lang="vi-VN" sz="2400" b="1" i="0" dirty="0">
                <a:solidFill>
                  <a:srgbClr val="000000"/>
                </a:solidFill>
                <a:effectLst/>
                <a:latin typeface="+mj-lt"/>
              </a:rPr>
              <a:t> </a:t>
            </a:r>
            <a:r>
              <a:rPr lang="vi-VN" sz="2400" b="1" i="0" dirty="0" err="1">
                <a:solidFill>
                  <a:srgbClr val="000000"/>
                </a:solidFill>
                <a:effectLst/>
                <a:latin typeface="+mj-lt"/>
              </a:rPr>
              <a:t>luận</a:t>
            </a:r>
            <a:r>
              <a:rPr lang="vi-VN" sz="2400" b="1" i="0" dirty="0">
                <a:solidFill>
                  <a:srgbClr val="000000"/>
                </a:solidFill>
                <a:effectLst/>
                <a:latin typeface="+mj-lt"/>
              </a:rPr>
              <a:t> to </a:t>
            </a:r>
            <a:r>
              <a:rPr lang="vi-VN" sz="2400" b="1" i="0" dirty="0" err="1">
                <a:solidFill>
                  <a:srgbClr val="000000"/>
                </a:solidFill>
                <a:effectLst/>
                <a:latin typeface="+mj-lt"/>
              </a:rPr>
              <a:t>lớn</a:t>
            </a:r>
            <a:endParaRPr lang="vi-VN" sz="4800" b="1" i="0" dirty="0">
              <a:solidFill>
                <a:srgbClr val="000000"/>
              </a:solidFill>
              <a:effectLst/>
              <a:latin typeface="+mj-lt"/>
            </a:endParaRPr>
          </a:p>
        </p:txBody>
      </p:sp>
      <p:cxnSp>
        <p:nvCxnSpPr>
          <p:cNvPr id="19" name="Straight Connector 18">
            <a:extLst>
              <a:ext uri="{FF2B5EF4-FFF2-40B4-BE49-F238E27FC236}">
                <a16:creationId xmlns:a16="http://schemas.microsoft.com/office/drawing/2014/main" id="{2DE083C2-0D47-4D88-BF59-3CB07FA496A0}"/>
              </a:ext>
            </a:extLst>
          </p:cNvPr>
          <p:cNvCxnSpPr>
            <a:cxnSpLocks/>
          </p:cNvCxnSpPr>
          <p:nvPr/>
        </p:nvCxnSpPr>
        <p:spPr>
          <a:xfrm>
            <a:off x="155643" y="1099810"/>
            <a:ext cx="7247106" cy="0"/>
          </a:xfrm>
          <a:prstGeom prst="line">
            <a:avLst/>
          </a:prstGeom>
          <a:ln/>
        </p:spPr>
        <p:style>
          <a:lnRef idx="3">
            <a:schemeClr val="dk1"/>
          </a:lnRef>
          <a:fillRef idx="0">
            <a:schemeClr val="dk1"/>
          </a:fillRef>
          <a:effectRef idx="2">
            <a:schemeClr val="dk1"/>
          </a:effectRef>
          <a:fontRef idx="minor">
            <a:schemeClr val="tx1"/>
          </a:fontRef>
        </p:style>
      </p:cxnSp>
      <p:sp>
        <p:nvSpPr>
          <p:cNvPr id="14" name="Diamond 1">
            <a:extLst>
              <a:ext uri="{FF2B5EF4-FFF2-40B4-BE49-F238E27FC236}">
                <a16:creationId xmlns:a16="http://schemas.microsoft.com/office/drawing/2014/main" id="{A4E70ABE-DB77-4329-B3A5-52A622922D2B}"/>
              </a:ext>
            </a:extLst>
          </p:cNvPr>
          <p:cNvSpPr/>
          <p:nvPr/>
        </p:nvSpPr>
        <p:spPr>
          <a:xfrm>
            <a:off x="8193718" y="883378"/>
            <a:ext cx="2104571" cy="2104571"/>
          </a:xfrm>
          <a:prstGeom prst="diamond">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2">
            <a:extLst>
              <a:ext uri="{FF2B5EF4-FFF2-40B4-BE49-F238E27FC236}">
                <a16:creationId xmlns:a16="http://schemas.microsoft.com/office/drawing/2014/main" id="{A10D3B05-C1A0-4D5A-86BA-E7337C6A3ADF}"/>
              </a:ext>
            </a:extLst>
          </p:cNvPr>
          <p:cNvSpPr/>
          <p:nvPr/>
        </p:nvSpPr>
        <p:spPr>
          <a:xfrm>
            <a:off x="10087335" y="2759676"/>
            <a:ext cx="2104571" cy="2104571"/>
          </a:xfrm>
          <a:prstGeom prst="diamond">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3">
            <a:extLst>
              <a:ext uri="{FF2B5EF4-FFF2-40B4-BE49-F238E27FC236}">
                <a16:creationId xmlns:a16="http://schemas.microsoft.com/office/drawing/2014/main" id="{9DAB2A4E-1149-46D1-9847-AF7BF15B06EB}"/>
              </a:ext>
            </a:extLst>
          </p:cNvPr>
          <p:cNvSpPr/>
          <p:nvPr/>
        </p:nvSpPr>
        <p:spPr>
          <a:xfrm>
            <a:off x="6372466" y="2807176"/>
            <a:ext cx="2104571" cy="2104571"/>
          </a:xfrm>
          <a:prstGeom prst="diamond">
            <a:avLst/>
          </a:prstGeom>
          <a:solidFill>
            <a:srgbClr val="ABD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4">
            <a:extLst>
              <a:ext uri="{FF2B5EF4-FFF2-40B4-BE49-F238E27FC236}">
                <a16:creationId xmlns:a16="http://schemas.microsoft.com/office/drawing/2014/main" id="{CF9D4321-4B1E-4122-BDF6-12E3B4AC8030}"/>
              </a:ext>
            </a:extLst>
          </p:cNvPr>
          <p:cNvSpPr/>
          <p:nvPr/>
        </p:nvSpPr>
        <p:spPr>
          <a:xfrm>
            <a:off x="8209295" y="4765221"/>
            <a:ext cx="2104571" cy="2104571"/>
          </a:xfrm>
          <a:prstGeom prst="diamond">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5">
            <a:extLst>
              <a:ext uri="{FF2B5EF4-FFF2-40B4-BE49-F238E27FC236}">
                <a16:creationId xmlns:a16="http://schemas.microsoft.com/office/drawing/2014/main" id="{70174411-4482-4509-A00D-4B45E2FF86B6}"/>
              </a:ext>
            </a:extLst>
          </p:cNvPr>
          <p:cNvSpPr txBox="1"/>
          <p:nvPr/>
        </p:nvSpPr>
        <p:spPr>
          <a:xfrm>
            <a:off x="8786164" y="1474840"/>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01</a:t>
            </a:r>
          </a:p>
        </p:txBody>
      </p:sp>
      <p:sp>
        <p:nvSpPr>
          <p:cNvPr id="25" name="TextBox 6">
            <a:extLst>
              <a:ext uri="{FF2B5EF4-FFF2-40B4-BE49-F238E27FC236}">
                <a16:creationId xmlns:a16="http://schemas.microsoft.com/office/drawing/2014/main" id="{2FFFD5AF-E602-42BB-A2CF-FB6464E20076}"/>
              </a:ext>
            </a:extLst>
          </p:cNvPr>
          <p:cNvSpPr txBox="1"/>
          <p:nvPr/>
        </p:nvSpPr>
        <p:spPr>
          <a:xfrm>
            <a:off x="10645877" y="3423744"/>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02</a:t>
            </a:r>
          </a:p>
        </p:txBody>
      </p:sp>
      <p:sp>
        <p:nvSpPr>
          <p:cNvPr id="26" name="TextBox 7">
            <a:extLst>
              <a:ext uri="{FF2B5EF4-FFF2-40B4-BE49-F238E27FC236}">
                <a16:creationId xmlns:a16="http://schemas.microsoft.com/office/drawing/2014/main" id="{6C20AC58-79CA-4026-8E88-C979E92B20B4}"/>
              </a:ext>
            </a:extLst>
          </p:cNvPr>
          <p:cNvSpPr txBox="1"/>
          <p:nvPr/>
        </p:nvSpPr>
        <p:spPr>
          <a:xfrm>
            <a:off x="8786164" y="5383160"/>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03</a:t>
            </a:r>
          </a:p>
        </p:txBody>
      </p:sp>
      <p:sp>
        <p:nvSpPr>
          <p:cNvPr id="27" name="TextBox 8">
            <a:extLst>
              <a:ext uri="{FF2B5EF4-FFF2-40B4-BE49-F238E27FC236}">
                <a16:creationId xmlns:a16="http://schemas.microsoft.com/office/drawing/2014/main" id="{91EA34AF-1B8C-47A4-8A74-E5C8C54AA226}"/>
              </a:ext>
            </a:extLst>
          </p:cNvPr>
          <p:cNvSpPr txBox="1"/>
          <p:nvPr/>
        </p:nvSpPr>
        <p:spPr>
          <a:xfrm>
            <a:off x="6932331" y="3479703"/>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04</a:t>
            </a:r>
          </a:p>
        </p:txBody>
      </p:sp>
      <p:sp>
        <p:nvSpPr>
          <p:cNvPr id="28" name="Oval 9">
            <a:extLst>
              <a:ext uri="{FF2B5EF4-FFF2-40B4-BE49-F238E27FC236}">
                <a16:creationId xmlns:a16="http://schemas.microsoft.com/office/drawing/2014/main" id="{250261AF-CF6D-4122-8A3D-5B23357DA9EF}"/>
              </a:ext>
            </a:extLst>
          </p:cNvPr>
          <p:cNvSpPr/>
          <p:nvPr/>
        </p:nvSpPr>
        <p:spPr>
          <a:xfrm>
            <a:off x="4981033" y="1858541"/>
            <a:ext cx="406400" cy="406400"/>
          </a:xfrm>
          <a:prstGeom prst="ellipse">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0">
            <a:extLst>
              <a:ext uri="{FF2B5EF4-FFF2-40B4-BE49-F238E27FC236}">
                <a16:creationId xmlns:a16="http://schemas.microsoft.com/office/drawing/2014/main" id="{32CA80E5-F733-41FE-B114-F49E74DF2F70}"/>
              </a:ext>
            </a:extLst>
          </p:cNvPr>
          <p:cNvSpPr/>
          <p:nvPr/>
        </p:nvSpPr>
        <p:spPr>
          <a:xfrm>
            <a:off x="4978727" y="2650151"/>
            <a:ext cx="406400" cy="406400"/>
          </a:xfrm>
          <a:prstGeom prst="ellipse">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1">
            <a:extLst>
              <a:ext uri="{FF2B5EF4-FFF2-40B4-BE49-F238E27FC236}">
                <a16:creationId xmlns:a16="http://schemas.microsoft.com/office/drawing/2014/main" id="{B2C70533-4F8A-499C-8DC1-FB12C75EDFEB}"/>
              </a:ext>
            </a:extLst>
          </p:cNvPr>
          <p:cNvSpPr/>
          <p:nvPr/>
        </p:nvSpPr>
        <p:spPr>
          <a:xfrm>
            <a:off x="4978727" y="3543635"/>
            <a:ext cx="406400" cy="406400"/>
          </a:xfrm>
          <a:prstGeom prst="ellipse">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2">
            <a:extLst>
              <a:ext uri="{FF2B5EF4-FFF2-40B4-BE49-F238E27FC236}">
                <a16:creationId xmlns:a16="http://schemas.microsoft.com/office/drawing/2014/main" id="{D444C813-C894-4AD1-91B6-36EB97CAEC84}"/>
              </a:ext>
            </a:extLst>
          </p:cNvPr>
          <p:cNvSpPr/>
          <p:nvPr/>
        </p:nvSpPr>
        <p:spPr>
          <a:xfrm>
            <a:off x="4968834" y="4505347"/>
            <a:ext cx="406400" cy="406400"/>
          </a:xfrm>
          <a:prstGeom prst="ellipse">
            <a:avLst/>
          </a:prstGeom>
          <a:solidFill>
            <a:srgbClr val="AD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69F733AE-5AD3-4582-826F-DE52E125497F}"/>
              </a:ext>
            </a:extLst>
          </p:cNvPr>
          <p:cNvSpPr/>
          <p:nvPr/>
        </p:nvSpPr>
        <p:spPr>
          <a:xfrm>
            <a:off x="662916" y="1787606"/>
            <a:ext cx="4330613" cy="646331"/>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Bác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bỏ</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những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điểm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chủ</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nghĩa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duy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tâm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3" name="Rectangle 14">
            <a:extLst>
              <a:ext uri="{FF2B5EF4-FFF2-40B4-BE49-F238E27FC236}">
                <a16:creationId xmlns:a16="http://schemas.microsoft.com/office/drawing/2014/main" id="{0DDBF82E-D8DB-4963-AE7D-A06498E5A047}"/>
              </a:ext>
            </a:extLst>
          </p:cNvPr>
          <p:cNvSpPr/>
          <p:nvPr/>
        </p:nvSpPr>
        <p:spPr>
          <a:xfrm>
            <a:off x="648114" y="2650151"/>
            <a:ext cx="4330613" cy="369332"/>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Phủ</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thuyết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thể</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biết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endParaRPr lang="en-US" b="1" dirty="0">
              <a:latin typeface="Times New Roman" panose="02020603050405020304" pitchFamily="18" charset="0"/>
              <a:cs typeface="Times New Roman" panose="02020603050405020304" pitchFamily="18" charset="0"/>
            </a:endParaRPr>
          </a:p>
        </p:txBody>
      </p:sp>
      <p:sp>
        <p:nvSpPr>
          <p:cNvPr id="34" name="Rectangle 15">
            <a:extLst>
              <a:ext uri="{FF2B5EF4-FFF2-40B4-BE49-F238E27FC236}">
                <a16:creationId xmlns:a16="http://schemas.microsoft.com/office/drawing/2014/main" id="{F20DD833-D95B-456C-B050-C9DF43DE2AD2}"/>
              </a:ext>
            </a:extLst>
          </p:cNvPr>
          <p:cNvSpPr/>
          <p:nvPr/>
        </p:nvSpPr>
        <p:spPr>
          <a:xfrm>
            <a:off x="662916" y="3360460"/>
            <a:ext cx="4330613" cy="646331"/>
          </a:xfrm>
          <a:prstGeom prst="rect">
            <a:avLst/>
          </a:prstGeom>
        </p:spPr>
        <p:txBody>
          <a:bodyPr wrap="square">
            <a:spAutoFit/>
          </a:bodyPr>
          <a:lstStyle/>
          <a:p>
            <a:r>
              <a:rPr lang="en-US" b="1" i="1" dirty="0" err="1">
                <a:latin typeface="Times New Roman" panose="02020603050405020304" pitchFamily="18" charset="0"/>
                <a:cs typeface="Times New Roman" panose="02020603050405020304" pitchFamily="18" charset="0"/>
              </a:rPr>
              <a:t>Khắc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phục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những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khiếm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khuyết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điểm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siêu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máy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móc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5" name="Rectangle 16">
            <a:extLst>
              <a:ext uri="{FF2B5EF4-FFF2-40B4-BE49-F238E27FC236}">
                <a16:creationId xmlns:a16="http://schemas.microsoft.com/office/drawing/2014/main" id="{374BC735-9334-40D7-BBE4-16B672BFFD3E}"/>
              </a:ext>
            </a:extLst>
          </p:cNvPr>
          <p:cNvSpPr/>
          <p:nvPr/>
        </p:nvSpPr>
        <p:spPr>
          <a:xfrm>
            <a:off x="748322" y="4310700"/>
            <a:ext cx="4330613" cy="1058688"/>
          </a:xfrm>
          <a:prstGeom prst="rect">
            <a:avLst/>
          </a:prstGeom>
        </p:spPr>
        <p:txBody>
          <a:bodyPr wrap="square">
            <a:spAutoFit/>
          </a:bodyPr>
          <a:lstStyle/>
          <a:p>
            <a:pPr>
              <a:lnSpc>
                <a:spcPct val="107000"/>
              </a:lnSpc>
              <a:spcAft>
                <a:spcPts val="800"/>
              </a:spcAft>
            </a:pPr>
            <a:r>
              <a:rPr lang="vi-VN" sz="2000" b="1" i="1" dirty="0" err="1">
                <a:solidFill>
                  <a:prstClr val="black"/>
                </a:solidFill>
                <a:latin typeface="Times New Roman" panose="02020603050405020304" pitchFamily="18" charset="0"/>
              </a:rPr>
              <a:t>Định</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hướng</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các</a:t>
            </a:r>
            <a:r>
              <a:rPr lang="vi-VN" sz="2000" b="1" i="1" dirty="0">
                <a:solidFill>
                  <a:prstClr val="black"/>
                </a:solidFill>
                <a:latin typeface="Times New Roman" panose="02020603050405020304" pitchFamily="18" charset="0"/>
              </a:rPr>
              <a:t> khoa </a:t>
            </a:r>
            <a:r>
              <a:rPr lang="vi-VN" sz="2000" b="1" i="1" dirty="0" err="1">
                <a:solidFill>
                  <a:prstClr val="black"/>
                </a:solidFill>
                <a:latin typeface="Times New Roman" panose="02020603050405020304" pitchFamily="18" charset="0"/>
              </a:rPr>
              <a:t>học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cụ</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thể</a:t>
            </a:r>
            <a:r>
              <a:rPr lang="vi-VN" sz="2000" b="1" i="1" dirty="0">
                <a:solidFill>
                  <a:prstClr val="black"/>
                </a:solidFill>
                <a:latin typeface="Times New Roman" panose="02020603050405020304" pitchFamily="18" charset="0"/>
              </a:rPr>
              <a:t> trong </a:t>
            </a:r>
            <a:r>
              <a:rPr lang="vi-VN" sz="2000" b="1" i="1" dirty="0" err="1">
                <a:solidFill>
                  <a:prstClr val="black"/>
                </a:solidFill>
                <a:latin typeface="Times New Roman" panose="02020603050405020304" pitchFamily="18" charset="0"/>
              </a:rPr>
              <a:t>việc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tìm</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kiến</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các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dạng</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hoặc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hình</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thức</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mới</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của</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vật</a:t>
            </a:r>
            <a:r>
              <a:rPr lang="vi-VN" sz="2000" b="1" i="1" dirty="0">
                <a:solidFill>
                  <a:prstClr val="black"/>
                </a:solidFill>
                <a:latin typeface="Times New Roman" panose="02020603050405020304" pitchFamily="18" charset="0"/>
              </a:rPr>
              <a:t> </a:t>
            </a:r>
            <a:r>
              <a:rPr lang="vi-VN" sz="2000" b="1" i="1" dirty="0" err="1">
                <a:solidFill>
                  <a:prstClr val="black"/>
                </a:solidFill>
                <a:latin typeface="Times New Roman" panose="02020603050405020304" pitchFamily="18" charset="0"/>
              </a:rPr>
              <a:t>thể</a:t>
            </a:r>
            <a:r>
              <a:rPr lang="en-US" b="1" i="1" dirty="0">
                <a:solidFill>
                  <a:prstClr val="black"/>
                </a:solidFill>
              </a:rPr>
              <a:t>.</a:t>
            </a:r>
            <a:endParaRPr lang="en-US" dirty="0">
              <a:solidFill>
                <a:srgbClr val="747F83"/>
              </a:solidFill>
              <a:latin typeface="Roboto" panose="02000000000000000000" pitchFamily="2" charset="0"/>
              <a:ea typeface="Roboto" panose="02000000000000000000" pitchFamily="2" charset="0"/>
              <a:cs typeface="Times New Roman" panose="02020603050405020304" pitchFamily="18" charset="0"/>
            </a:endParaRPr>
          </a:p>
        </p:txBody>
      </p:sp>
      <p:cxnSp>
        <p:nvCxnSpPr>
          <p:cNvPr id="36" name="Straight Connector 18">
            <a:extLst>
              <a:ext uri="{FF2B5EF4-FFF2-40B4-BE49-F238E27FC236}">
                <a16:creationId xmlns:a16="http://schemas.microsoft.com/office/drawing/2014/main" id="{5AD439C0-367F-45B1-95A4-F25D1F37D60D}"/>
              </a:ext>
            </a:extLst>
          </p:cNvPr>
          <p:cNvCxnSpPr>
            <a:cxnSpLocks/>
          </p:cNvCxnSpPr>
          <p:nvPr/>
        </p:nvCxnSpPr>
        <p:spPr>
          <a:xfrm>
            <a:off x="3699961" y="102360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37" name="Diamond 3">
            <a:extLst>
              <a:ext uri="{FF2B5EF4-FFF2-40B4-BE49-F238E27FC236}">
                <a16:creationId xmlns:a16="http://schemas.microsoft.com/office/drawing/2014/main" id="{1C234A13-9783-4A8B-B43E-BE9C919FCA07}"/>
              </a:ext>
            </a:extLst>
          </p:cNvPr>
          <p:cNvSpPr/>
          <p:nvPr/>
        </p:nvSpPr>
        <p:spPr>
          <a:xfrm>
            <a:off x="8207605" y="2802513"/>
            <a:ext cx="2104571" cy="2104571"/>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8">
            <a:extLst>
              <a:ext uri="{FF2B5EF4-FFF2-40B4-BE49-F238E27FC236}">
                <a16:creationId xmlns:a16="http://schemas.microsoft.com/office/drawing/2014/main" id="{AE965673-E4BD-45A0-A91A-6CB6187236B3}"/>
              </a:ext>
            </a:extLst>
          </p:cNvPr>
          <p:cNvSpPr txBox="1"/>
          <p:nvPr/>
        </p:nvSpPr>
        <p:spPr>
          <a:xfrm>
            <a:off x="8810984" y="3411217"/>
            <a:ext cx="943428" cy="830997"/>
          </a:xfrm>
          <a:prstGeom prst="rect">
            <a:avLst/>
          </a:prstGeom>
          <a:noFill/>
        </p:spPr>
        <p:txBody>
          <a:bodyPr wrap="square" rtlCol="0">
            <a:spAutoFit/>
          </a:bodyPr>
          <a:lstStyle/>
          <a:p>
            <a:pPr algn="ctr"/>
            <a:r>
              <a:rPr lang="en-US" sz="4800" dirty="0">
                <a:solidFill>
                  <a:schemeClr val="bg1"/>
                </a:solidFill>
                <a:latin typeface="Roboto Black" panose="02000000000000000000" pitchFamily="2" charset="0"/>
                <a:ea typeface="Roboto Black" panose="02000000000000000000" pitchFamily="2" charset="0"/>
              </a:rPr>
              <a:t>05</a:t>
            </a:r>
          </a:p>
        </p:txBody>
      </p:sp>
      <p:sp>
        <p:nvSpPr>
          <p:cNvPr id="39" name="Oval 12">
            <a:extLst>
              <a:ext uri="{FF2B5EF4-FFF2-40B4-BE49-F238E27FC236}">
                <a16:creationId xmlns:a16="http://schemas.microsoft.com/office/drawing/2014/main" id="{296A95F0-AEC5-4906-9CE8-0B5E68BBAD72}"/>
              </a:ext>
            </a:extLst>
          </p:cNvPr>
          <p:cNvSpPr/>
          <p:nvPr/>
        </p:nvSpPr>
        <p:spPr>
          <a:xfrm>
            <a:off x="4965411" y="5564035"/>
            <a:ext cx="406400" cy="406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ình chữ nhật 39">
            <a:extLst>
              <a:ext uri="{FF2B5EF4-FFF2-40B4-BE49-F238E27FC236}">
                <a16:creationId xmlns:a16="http://schemas.microsoft.com/office/drawing/2014/main" id="{93B94DE7-26F3-4047-99AC-A74252FBE323}"/>
              </a:ext>
            </a:extLst>
          </p:cNvPr>
          <p:cNvSpPr/>
          <p:nvPr/>
        </p:nvSpPr>
        <p:spPr>
          <a:xfrm>
            <a:off x="748323" y="5601103"/>
            <a:ext cx="4108686" cy="646331"/>
          </a:xfrm>
          <a:prstGeom prst="rect">
            <a:avLst/>
          </a:prstGeom>
        </p:spPr>
        <p:txBody>
          <a:bodyPr wrap="square">
            <a:spAutoFit/>
          </a:bodyPr>
          <a:lstStyle/>
          <a:p>
            <a:r>
              <a:rPr lang="en-US" b="1" i="1" dirty="0">
                <a:latin typeface="Times New Roman" panose="02020603050405020304" pitchFamily="18" charset="0"/>
                <a:cs typeface="Times New Roman" panose="02020603050405020304" pitchFamily="18" charset="0"/>
              </a:rPr>
              <a:t>Cho </a:t>
            </a:r>
            <a:r>
              <a:rPr lang="en-US" b="1" i="1" dirty="0" err="1">
                <a:latin typeface="Times New Roman" panose="02020603050405020304" pitchFamily="18" charset="0"/>
                <a:cs typeface="Times New Roman" panose="02020603050405020304" pitchFamily="18" charset="0"/>
              </a:rPr>
              <a:t>phép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định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chất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lĩnh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vực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hội</a:t>
            </a:r>
            <a:r>
              <a:rPr lang="en-US"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52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500"/>
                                        <p:tgtEl>
                                          <p:spTgt spid="3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arn(inVertical)">
                                      <p:cBhvr>
                                        <p:cTn id="49" dur="500"/>
                                        <p:tgtEl>
                                          <p:spTgt spid="3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arn(inVertical)">
                                      <p:cBhvr>
                                        <p:cTn id="52" dur="500"/>
                                        <p:tgtEl>
                                          <p:spTgt spid="3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inVertical)">
                                      <p:cBhvr>
                                        <p:cTn id="55" dur="500"/>
                                        <p:tgtEl>
                                          <p:spTgt spid="27"/>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heel(1)">
                                      <p:cBhvr>
                                        <p:cTn id="63" dur="2000"/>
                                        <p:tgtEl>
                                          <p:spTgt spid="4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heel(1)">
                                      <p:cBhvr>
                                        <p:cTn id="66" dur="2000"/>
                                        <p:tgtEl>
                                          <p:spTgt spid="39"/>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heel(1)">
                                      <p:cBhvr>
                                        <p:cTn id="69" dur="2000"/>
                                        <p:tgtEl>
                                          <p:spTgt spid="37"/>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heel(1)">
                                      <p:cBhvr>
                                        <p:cTn id="7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3" grpId="0" animBg="1"/>
      <p:bldP spid="24" grpId="0"/>
      <p:bldP spid="25" grpId="0"/>
      <p:bldP spid="26" grpId="0"/>
      <p:bldP spid="27" grpId="0"/>
      <p:bldP spid="28" grpId="0" animBg="1"/>
      <p:bldP spid="29" grpId="0" animBg="1"/>
      <p:bldP spid="30" grpId="0" animBg="1"/>
      <p:bldP spid="31" grpId="0" animBg="1"/>
      <p:bldP spid="32" grpId="0"/>
      <p:bldP spid="33" grpId="0"/>
      <p:bldP spid="34" grpId="0"/>
      <p:bldP spid="35" grpId="0"/>
      <p:bldP spid="37" grpId="0" animBg="1"/>
      <p:bldP spid="38" grpId="0"/>
      <p:bldP spid="3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C9FE52-8065-4741-A0B5-A806310AC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reeform 22">
            <a:extLst>
              <a:ext uri="{FF2B5EF4-FFF2-40B4-BE49-F238E27FC236}">
                <a16:creationId xmlns:a16="http://schemas.microsoft.com/office/drawing/2014/main" id="{8720C4E0-F30C-4DAA-9920-D9CD0B9EFA11}"/>
              </a:ext>
            </a:extLst>
          </p:cNvPr>
          <p:cNvSpPr>
            <a:spLocks/>
          </p:cNvSpPr>
          <p:nvPr/>
        </p:nvSpPr>
        <p:spPr bwMode="auto">
          <a:xfrm>
            <a:off x="0" y="5980176"/>
            <a:ext cx="12192000" cy="877824"/>
          </a:xfrm>
          <a:custGeom>
            <a:avLst/>
            <a:gdLst>
              <a:gd name="T0" fmla="*/ 0 w 3283"/>
              <a:gd name="T1" fmla="*/ 348 h 725"/>
              <a:gd name="T2" fmla="*/ 1059 w 3283"/>
              <a:gd name="T3" fmla="*/ 58 h 725"/>
              <a:gd name="T4" fmla="*/ 1698 w 3283"/>
              <a:gd name="T5" fmla="*/ 56 h 725"/>
              <a:gd name="T6" fmla="*/ 2268 w 3283"/>
              <a:gd name="T7" fmla="*/ 209 h 725"/>
              <a:gd name="T8" fmla="*/ 2940 w 3283"/>
              <a:gd name="T9" fmla="*/ 182 h 725"/>
              <a:gd name="T10" fmla="*/ 3283 w 3283"/>
              <a:gd name="T11" fmla="*/ 60 h 725"/>
              <a:gd name="T12" fmla="*/ 3283 w 3283"/>
              <a:gd name="T13" fmla="*/ 725 h 725"/>
              <a:gd name="T14" fmla="*/ 0 w 3283"/>
              <a:gd name="T15" fmla="*/ 725 h 725"/>
              <a:gd name="T16" fmla="*/ 0 w 3283"/>
              <a:gd name="T17" fmla="*/ 34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3" h="725">
                <a:moveTo>
                  <a:pt x="0" y="348"/>
                </a:moveTo>
                <a:cubicBezTo>
                  <a:pt x="1059" y="58"/>
                  <a:pt x="1059" y="58"/>
                  <a:pt x="1059" y="58"/>
                </a:cubicBezTo>
                <a:cubicBezTo>
                  <a:pt x="1268" y="1"/>
                  <a:pt x="1489" y="0"/>
                  <a:pt x="1698" y="56"/>
                </a:cubicBezTo>
                <a:cubicBezTo>
                  <a:pt x="2268" y="209"/>
                  <a:pt x="2268" y="209"/>
                  <a:pt x="2268" y="209"/>
                </a:cubicBezTo>
                <a:cubicBezTo>
                  <a:pt x="2490" y="268"/>
                  <a:pt x="2724" y="259"/>
                  <a:pt x="2940" y="182"/>
                </a:cubicBezTo>
                <a:cubicBezTo>
                  <a:pt x="3283" y="60"/>
                  <a:pt x="3283" y="60"/>
                  <a:pt x="3283" y="60"/>
                </a:cubicBezTo>
                <a:cubicBezTo>
                  <a:pt x="3283" y="725"/>
                  <a:pt x="3283" y="725"/>
                  <a:pt x="3283" y="725"/>
                </a:cubicBezTo>
                <a:cubicBezTo>
                  <a:pt x="0" y="725"/>
                  <a:pt x="0" y="725"/>
                  <a:pt x="0" y="725"/>
                </a:cubicBezTo>
                <a:lnTo>
                  <a:pt x="0" y="348"/>
                </a:lnTo>
                <a:close/>
              </a:path>
            </a:pathLst>
          </a:custGeom>
          <a:solidFill>
            <a:srgbClr val="747F83"/>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91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4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887C8AB-ED58-41CA-82A1-7E11B08AB979}"/>
              </a:ext>
            </a:extLst>
          </p:cNvPr>
          <p:cNvSpPr/>
          <p:nvPr/>
        </p:nvSpPr>
        <p:spPr>
          <a:xfrm>
            <a:off x="3967513" y="1764499"/>
            <a:ext cx="7935024" cy="1403244"/>
          </a:xfrm>
          <a:prstGeom prst="homePlate">
            <a:avLst/>
          </a:prstGeom>
          <a:solidFill>
            <a:srgbClr val="747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Pentagon 2">
            <a:extLst>
              <a:ext uri="{FF2B5EF4-FFF2-40B4-BE49-F238E27FC236}">
                <a16:creationId xmlns:a16="http://schemas.microsoft.com/office/drawing/2014/main" id="{0A585EC1-6695-4E14-AE23-26214ECD367E}"/>
              </a:ext>
            </a:extLst>
          </p:cNvPr>
          <p:cNvSpPr/>
          <p:nvPr/>
        </p:nvSpPr>
        <p:spPr>
          <a:xfrm>
            <a:off x="3967513" y="3862245"/>
            <a:ext cx="7935024" cy="1403245"/>
          </a:xfrm>
          <a:prstGeom prst="homePlate">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ay giơ lên">
            <a:extLst>
              <a:ext uri="{FF2B5EF4-FFF2-40B4-BE49-F238E27FC236}">
                <a16:creationId xmlns:a16="http://schemas.microsoft.com/office/drawing/2014/main" id="{BA3FDB71-9471-4D03-83FA-9D0752C87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46782" y="1859732"/>
            <a:ext cx="1153179" cy="1153179"/>
          </a:xfrm>
          <a:prstGeom prst="rect">
            <a:avLst/>
          </a:prstGeom>
        </p:spPr>
      </p:pic>
      <p:pic>
        <p:nvPicPr>
          <p:cNvPr id="7" name="Graphic 6" descr="Biểu tượng ngón trở trái chỉ sang phải">
            <a:extLst>
              <a:ext uri="{FF2B5EF4-FFF2-40B4-BE49-F238E27FC236}">
                <a16:creationId xmlns:a16="http://schemas.microsoft.com/office/drawing/2014/main" id="{DC5C7688-C4AE-4EE7-A84E-22AC3037B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541" y="4107506"/>
            <a:ext cx="1075031" cy="1075031"/>
          </a:xfrm>
          <a:prstGeom prst="rect">
            <a:avLst/>
          </a:prstGeom>
        </p:spPr>
      </p:pic>
      <p:sp>
        <p:nvSpPr>
          <p:cNvPr id="8" name="Rectangle 7">
            <a:extLst>
              <a:ext uri="{FF2B5EF4-FFF2-40B4-BE49-F238E27FC236}">
                <a16:creationId xmlns:a16="http://schemas.microsoft.com/office/drawing/2014/main" id="{66CBD1F4-8412-4A0A-9105-21F6E6BDD263}"/>
              </a:ext>
            </a:extLst>
          </p:cNvPr>
          <p:cNvSpPr/>
          <p:nvPr/>
        </p:nvSpPr>
        <p:spPr>
          <a:xfrm>
            <a:off x="4712752" y="1935693"/>
            <a:ext cx="6444546" cy="1077218"/>
          </a:xfrm>
          <a:prstGeom prst="rect">
            <a:avLst/>
          </a:prstGeom>
        </p:spPr>
        <p:txBody>
          <a:bodyPr wrap="square">
            <a:spAutoFit/>
          </a:bodyPr>
          <a:lstStyle/>
          <a:p>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Phủ</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nhận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sự</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tồn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tại</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khách</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quan</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của</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vật</a:t>
            </a:r>
            <a:r>
              <a:rPr lang="en-US" altLang="ja-JP" sz="3200" dirty="0">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Roboto Light" panose="02000000000000000000" pitchFamily="2" charset="0"/>
                <a:cs typeface="Times New Roman" panose="02020603050405020304" pitchFamily="18" charset="0"/>
              </a:rPr>
              <a:t>chất</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048825-A183-4DB8-B3DC-717E73DFEA12}"/>
              </a:ext>
            </a:extLst>
          </p:cNvPr>
          <p:cNvSpPr/>
          <p:nvPr/>
        </p:nvSpPr>
        <p:spPr>
          <a:xfrm>
            <a:off x="4525349" y="4025259"/>
            <a:ext cx="6438761" cy="1077218"/>
          </a:xfrm>
          <a:prstGeom prst="rect">
            <a:avLst/>
          </a:prstGeom>
        </p:spPr>
        <p:txBody>
          <a:bodyPr wrap="square">
            <a:spAutoFit/>
          </a:bodyPr>
          <a:lstStyle/>
          <a:p>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Vật</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ảnh</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cái</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bóng</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ja-JP"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ý </a:t>
            </a:r>
            <a:r>
              <a:rPr lang="en-US" altLang="ja-JP"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niệm</a:t>
            </a:r>
            <a:endParaRPr kumimoji="1" lang="ja-JP" altLang="en-US" sz="32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D27E0AD-8F02-4B9E-ABBD-29BAC24D6AF2}"/>
              </a:ext>
            </a:extLst>
          </p:cNvPr>
          <p:cNvSpPr txBox="1"/>
          <p:nvPr/>
        </p:nvSpPr>
        <p:spPr>
          <a:xfrm>
            <a:off x="3120161" y="25958"/>
            <a:ext cx="5394664" cy="830997"/>
          </a:xfrm>
          <a:prstGeom prst="rect">
            <a:avLst/>
          </a:prstGeom>
          <a:noFill/>
        </p:spPr>
        <p:txBody>
          <a:bodyPr wrap="square" rtlCol="0">
            <a:spAutoFit/>
          </a:bodyPr>
          <a:lstStyle/>
          <a:p>
            <a:pPr algn="ct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8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857195B2-9DBA-44B2-A489-436A38773E9B}"/>
              </a:ext>
            </a:extLst>
          </p:cNvPr>
          <p:cNvCxnSpPr>
            <a:cxnSpLocks/>
          </p:cNvCxnSpPr>
          <p:nvPr/>
        </p:nvCxnSpPr>
        <p:spPr>
          <a:xfrm>
            <a:off x="3699961" y="951039"/>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3F5D6773-3617-4FA3-AF91-4129BE3D6A3A}"/>
              </a:ext>
            </a:extLst>
          </p:cNvPr>
          <p:cNvSpPr/>
          <p:nvPr/>
        </p:nvSpPr>
        <p:spPr>
          <a:xfrm flipH="1">
            <a:off x="0" y="0"/>
            <a:ext cx="12192002" cy="6806084"/>
          </a:xfrm>
          <a:custGeom>
            <a:avLst/>
            <a:gdLst>
              <a:gd name="connsiteX0" fmla="*/ 10608181 w 10642598"/>
              <a:gd name="connsiteY0" fmla="*/ 3620389 h 6857999"/>
              <a:gd name="connsiteX1" fmla="*/ 2833116 w 10642598"/>
              <a:gd name="connsiteY1" fmla="*/ 6857999 h 6857999"/>
              <a:gd name="connsiteX2" fmla="*/ 0 w 10642598"/>
              <a:gd name="connsiteY2" fmla="*/ 6857999 h 6857999"/>
              <a:gd name="connsiteX3" fmla="*/ 8625966 w 10642598"/>
              <a:gd name="connsiteY3" fmla="*/ 4820539 h 6857999"/>
              <a:gd name="connsiteX4" fmla="*/ 8405620 w 10642598"/>
              <a:gd name="connsiteY4" fmla="*/ 0 h 6857999"/>
              <a:gd name="connsiteX5" fmla="*/ 9801731 w 10642598"/>
              <a:gd name="connsiteY5" fmla="*/ 0 h 6857999"/>
              <a:gd name="connsiteX6" fmla="*/ 10608181 w 10642598"/>
              <a:gd name="connsiteY6" fmla="*/ 362038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2598" h="6857999">
                <a:moveTo>
                  <a:pt x="10608181" y="3620389"/>
                </a:moveTo>
                <a:cubicBezTo>
                  <a:pt x="10123168" y="7059294"/>
                  <a:pt x="5876797" y="6696201"/>
                  <a:pt x="2833116" y="6857999"/>
                </a:cubicBezTo>
                <a:lnTo>
                  <a:pt x="0" y="6857999"/>
                </a:lnTo>
                <a:cubicBezTo>
                  <a:pt x="0" y="6857999"/>
                  <a:pt x="6970013" y="6676389"/>
                  <a:pt x="8625966" y="4820539"/>
                </a:cubicBezTo>
                <a:cubicBezTo>
                  <a:pt x="10046587" y="3228467"/>
                  <a:pt x="8405620" y="0"/>
                  <a:pt x="8405620" y="0"/>
                </a:cubicBezTo>
                <a:lnTo>
                  <a:pt x="9801731" y="0"/>
                </a:lnTo>
                <a:cubicBezTo>
                  <a:pt x="9801731" y="0"/>
                  <a:pt x="10877548" y="1709928"/>
                  <a:pt x="10608181" y="3620389"/>
                </a:cubicBezTo>
                <a:close/>
              </a:path>
            </a:pathLst>
          </a:custGeom>
          <a:solidFill>
            <a:schemeClr val="bg1">
              <a:lumMod val="50000"/>
            </a:schemeClr>
          </a:solidFill>
          <a:ln w="128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9679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a:extLst>
              <a:ext uri="{FF2B5EF4-FFF2-40B4-BE49-F238E27FC236}">
                <a16:creationId xmlns:a16="http://schemas.microsoft.com/office/drawing/2014/main" id="{732EEC79-58C7-4EDF-8AE8-88AE37CF9AFF}"/>
              </a:ext>
            </a:extLst>
          </p:cNvPr>
          <p:cNvSpPr>
            <a:spLocks/>
          </p:cNvSpPr>
          <p:nvPr/>
        </p:nvSpPr>
        <p:spPr bwMode="auto">
          <a:xfrm>
            <a:off x="0" y="-29356"/>
            <a:ext cx="12203113" cy="1501465"/>
          </a:xfrm>
          <a:custGeom>
            <a:avLst/>
            <a:gdLst>
              <a:gd name="T0" fmla="*/ 0 w 3283"/>
              <a:gd name="T1" fmla="*/ 0 h 1000"/>
              <a:gd name="T2" fmla="*/ 0 w 3283"/>
              <a:gd name="T3" fmla="*/ 80 h 1000"/>
              <a:gd name="T4" fmla="*/ 0 w 3283"/>
              <a:gd name="T5" fmla="*/ 1000 h 1000"/>
              <a:gd name="T6" fmla="*/ 2191 w 3283"/>
              <a:gd name="T7" fmla="*/ 600 h 1000"/>
              <a:gd name="T8" fmla="*/ 3283 w 3283"/>
              <a:gd name="T9" fmla="*/ 600 h 1000"/>
              <a:gd name="T10" fmla="*/ 3283 w 3283"/>
              <a:gd name="T11" fmla="*/ 80 h 1000"/>
              <a:gd name="T12" fmla="*/ 3283 w 3283"/>
              <a:gd name="T13" fmla="*/ 0 h 1000"/>
              <a:gd name="T14" fmla="*/ 0 w 3283"/>
              <a:gd name="T15" fmla="*/ 0 h 1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3" h="1000">
                <a:moveTo>
                  <a:pt x="0" y="0"/>
                </a:moveTo>
                <a:cubicBezTo>
                  <a:pt x="0" y="80"/>
                  <a:pt x="0" y="80"/>
                  <a:pt x="0" y="80"/>
                </a:cubicBezTo>
                <a:cubicBezTo>
                  <a:pt x="0" y="1000"/>
                  <a:pt x="0" y="1000"/>
                  <a:pt x="0" y="1000"/>
                </a:cubicBezTo>
                <a:cubicBezTo>
                  <a:pt x="0" y="1000"/>
                  <a:pt x="1823" y="968"/>
                  <a:pt x="2191" y="600"/>
                </a:cubicBezTo>
                <a:cubicBezTo>
                  <a:pt x="2559" y="232"/>
                  <a:pt x="3283" y="600"/>
                  <a:pt x="3283" y="600"/>
                </a:cubicBezTo>
                <a:cubicBezTo>
                  <a:pt x="3283" y="80"/>
                  <a:pt x="3283" y="80"/>
                  <a:pt x="3283" y="80"/>
                </a:cubicBezTo>
                <a:cubicBezTo>
                  <a:pt x="3283" y="0"/>
                  <a:pt x="3283" y="0"/>
                  <a:pt x="3283" y="0"/>
                </a:cubicBezTo>
                <a:lnTo>
                  <a:pt x="0" y="0"/>
                </a:lnTo>
                <a:close/>
              </a:path>
            </a:pathLst>
          </a:custGeom>
          <a:solidFill>
            <a:srgbClr val="94949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10">
            <a:extLst>
              <a:ext uri="{FF2B5EF4-FFF2-40B4-BE49-F238E27FC236}">
                <a16:creationId xmlns:a16="http://schemas.microsoft.com/office/drawing/2014/main" id="{CFA5476C-EAB3-4D81-B18F-6B424E7279E6}"/>
              </a:ext>
            </a:extLst>
          </p:cNvPr>
          <p:cNvSpPr txBox="1"/>
          <p:nvPr/>
        </p:nvSpPr>
        <p:spPr>
          <a:xfrm>
            <a:off x="2769128" y="48350"/>
            <a:ext cx="5968976" cy="830997"/>
          </a:xfrm>
          <a:prstGeom prst="rect">
            <a:avLst/>
          </a:prstGeom>
          <a:noFill/>
        </p:spPr>
        <p:txBody>
          <a:bodyPr wrap="square" rtlCol="0">
            <a:spAutoFit/>
          </a:bodyPr>
          <a:lstStyle/>
          <a:p>
            <a:pPr algn="ct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Chủ</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nghĩa</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duy</a:t>
            </a:r>
            <a:r>
              <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a:t>
            </a:r>
            <a:r>
              <a:rPr lang="en-US" sz="4800" dirty="0" err="1">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tâm</a:t>
            </a:r>
            <a:endParaRPr lang="en-US" sz="4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9" name="Đồ họa 8" descr="Mũi tên cong nhẹ">
            <a:extLst>
              <a:ext uri="{FF2B5EF4-FFF2-40B4-BE49-F238E27FC236}">
                <a16:creationId xmlns:a16="http://schemas.microsoft.com/office/drawing/2014/main" id="{9A9D5D69-8591-4B69-84C2-F870988DFF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130391" flipH="1" flipV="1">
            <a:off x="4223472" y="1068321"/>
            <a:ext cx="1867404" cy="716741"/>
          </a:xfrm>
          <a:prstGeom prst="rect">
            <a:avLst/>
          </a:prstGeom>
        </p:spPr>
      </p:pic>
      <p:sp>
        <p:nvSpPr>
          <p:cNvPr id="10" name="Hình chữ nhật 9">
            <a:extLst>
              <a:ext uri="{FF2B5EF4-FFF2-40B4-BE49-F238E27FC236}">
                <a16:creationId xmlns:a16="http://schemas.microsoft.com/office/drawing/2014/main" id="{BEE450AF-0376-4C75-9E2B-AB89435AB268}"/>
              </a:ext>
            </a:extLst>
          </p:cNvPr>
          <p:cNvSpPr/>
          <p:nvPr/>
        </p:nvSpPr>
        <p:spPr>
          <a:xfrm>
            <a:off x="542446" y="1890855"/>
            <a:ext cx="4453365" cy="954107"/>
          </a:xfrm>
          <a:prstGeom prst="rect">
            <a:avLst/>
          </a:prstGeom>
        </p:spPr>
        <p:txBody>
          <a:bodyPr wrap="square">
            <a:spAutoFit/>
          </a:bodyPr>
          <a:lstStyle/>
          <a:p>
            <a:pPr algn="ct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nghĩa</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duy</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tâm</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khách</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quan</a:t>
            </a:r>
            <a:endPar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11" name="Đồ họa 10" descr="Mũi tên cong nhẹ">
            <a:extLst>
              <a:ext uri="{FF2B5EF4-FFF2-40B4-BE49-F238E27FC236}">
                <a16:creationId xmlns:a16="http://schemas.microsoft.com/office/drawing/2014/main" id="{3F6E17A0-C059-48D5-A1BD-6480723DA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329140" flipH="1">
            <a:off x="5571766" y="1105693"/>
            <a:ext cx="1761117" cy="641996"/>
          </a:xfrm>
          <a:prstGeom prst="rect">
            <a:avLst/>
          </a:prstGeom>
        </p:spPr>
      </p:pic>
      <p:sp>
        <p:nvSpPr>
          <p:cNvPr id="12" name="Hình chữ nhật 11">
            <a:extLst>
              <a:ext uri="{FF2B5EF4-FFF2-40B4-BE49-F238E27FC236}">
                <a16:creationId xmlns:a16="http://schemas.microsoft.com/office/drawing/2014/main" id="{CA5A48B9-B1A5-44BF-99A3-2D8C6E30932B}"/>
              </a:ext>
            </a:extLst>
          </p:cNvPr>
          <p:cNvSpPr/>
          <p:nvPr/>
        </p:nvSpPr>
        <p:spPr>
          <a:xfrm>
            <a:off x="6736518" y="1875800"/>
            <a:ext cx="4127025" cy="954107"/>
          </a:xfrm>
          <a:prstGeom prst="rect">
            <a:avLst/>
          </a:prstGeom>
        </p:spPr>
        <p:txBody>
          <a:bodyPr wrap="square">
            <a:spAutoFit/>
          </a:bodyPr>
          <a:lstStyle/>
          <a:p>
            <a:pPr algn="ct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nghĩa</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duy</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tâm</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chủ</a:t>
            </a:r>
            <a:r>
              <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 </a:t>
            </a:r>
            <a:r>
              <a:rPr lang="en-US" sz="2800" dirty="0" err="1">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rPr>
              <a:t>quan</a:t>
            </a:r>
            <a:endParaRPr lang="en-US" sz="2800" dirty="0">
              <a:ln w="0"/>
              <a:effectLst>
                <a:outerShdw blurRad="38100" dist="19050" dir="2700000" algn="tl" rotWithShape="0">
                  <a:schemeClr val="dk1">
                    <a:alpha val="40000"/>
                  </a:schemeClr>
                </a:outerShdw>
              </a:effectLst>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15" name="Picture 11">
            <a:hlinkClick r:id="rId4" action="ppaction://hlinksldjump"/>
            <a:extLst>
              <a:ext uri="{FF2B5EF4-FFF2-40B4-BE49-F238E27FC236}">
                <a16:creationId xmlns:a16="http://schemas.microsoft.com/office/drawing/2014/main" id="{B88C4DB9-0CD5-4CE3-9680-435FF71EAC25}"/>
              </a:ext>
            </a:extLst>
          </p:cNvPr>
          <p:cNvPicPr>
            <a:picLocks noChangeAspect="1"/>
          </p:cNvPicPr>
          <p:nvPr/>
        </p:nvPicPr>
        <p:blipFill>
          <a:blip r:embed="rId5">
            <a:extLst>
              <a:ext uri="{28A0092B-C50C-407E-A947-70E740481C1C}">
                <a14:useLocalDpi xmlns:a14="http://schemas.microsoft.com/office/drawing/2010/main" val="0"/>
              </a:ext>
            </a:extLst>
          </a:blip>
          <a:srcRect l="21581" r="21581"/>
          <a:stretch/>
        </p:blipFill>
        <p:spPr>
          <a:xfrm>
            <a:off x="630782" y="2844962"/>
            <a:ext cx="2138346" cy="2079829"/>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a:solidFill>
            <a:schemeClr val="bg2">
              <a:lumMod val="50000"/>
            </a:schemeClr>
          </a:solidFill>
        </p:spPr>
      </p:pic>
      <p:pic>
        <p:nvPicPr>
          <p:cNvPr id="16" name="Picture Placeholder 5">
            <a:hlinkClick r:id="rId6" action="ppaction://hlinksldjump"/>
            <a:extLst>
              <a:ext uri="{FF2B5EF4-FFF2-40B4-BE49-F238E27FC236}">
                <a16:creationId xmlns:a16="http://schemas.microsoft.com/office/drawing/2014/main" id="{1B7D4C6A-9A2F-4978-B18A-932A9DB31CCB}"/>
              </a:ext>
            </a:extLst>
          </p:cNvPr>
          <p:cNvPicPr>
            <a:picLocks noChangeAspect="1"/>
          </p:cNvPicPr>
          <p:nvPr/>
        </p:nvPicPr>
        <p:blipFill>
          <a:blip r:embed="rId7">
            <a:extLst>
              <a:ext uri="{28A0092B-C50C-407E-A947-70E740481C1C}">
                <a14:useLocalDpi xmlns:a14="http://schemas.microsoft.com/office/drawing/2010/main" val="0"/>
              </a:ext>
            </a:extLst>
          </a:blip>
          <a:srcRect t="7609" b="7609"/>
          <a:stretch>
            <a:fillRect/>
          </a:stretch>
        </p:blipFill>
        <p:spPr>
          <a:xfrm>
            <a:off x="3257973" y="2792869"/>
            <a:ext cx="1677817" cy="2079828"/>
          </a:xfrm>
          <a:custGeom>
            <a:avLst/>
            <a:gdLst>
              <a:gd name="connsiteX0" fmla="*/ 2040823 w 4401886"/>
              <a:gd name="connsiteY0" fmla="*/ 0 h 4722126"/>
              <a:gd name="connsiteX1" fmla="*/ 4401886 w 4401886"/>
              <a:gd name="connsiteY1" fmla="*/ 2361063 h 4722126"/>
              <a:gd name="connsiteX2" fmla="*/ 2040823 w 4401886"/>
              <a:gd name="connsiteY2" fmla="*/ 4722126 h 4722126"/>
              <a:gd name="connsiteX3" fmla="*/ 82993 w 4401886"/>
              <a:gd name="connsiteY3" fmla="*/ 3681156 h 4722126"/>
              <a:gd name="connsiteX4" fmla="*/ 0 w 4401886"/>
              <a:gd name="connsiteY4" fmla="*/ 3544546 h 4722126"/>
              <a:gd name="connsiteX5" fmla="*/ 0 w 4401886"/>
              <a:gd name="connsiteY5" fmla="*/ 1177580 h 4722126"/>
              <a:gd name="connsiteX6" fmla="*/ 82993 w 4401886"/>
              <a:gd name="connsiteY6" fmla="*/ 1040970 h 4722126"/>
              <a:gd name="connsiteX7" fmla="*/ 2040823 w 4401886"/>
              <a:gd name="connsiteY7" fmla="*/ 0 h 472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886" h="4722126">
                <a:moveTo>
                  <a:pt x="2040823" y="0"/>
                </a:moveTo>
                <a:cubicBezTo>
                  <a:pt x="3344802" y="0"/>
                  <a:pt x="4401886" y="1057084"/>
                  <a:pt x="4401886" y="2361063"/>
                </a:cubicBezTo>
                <a:cubicBezTo>
                  <a:pt x="4401886" y="3665042"/>
                  <a:pt x="3344802" y="4722126"/>
                  <a:pt x="2040823" y="4722126"/>
                </a:cubicBezTo>
                <a:cubicBezTo>
                  <a:pt x="1225836" y="4722126"/>
                  <a:pt x="507293" y="4309203"/>
                  <a:pt x="82993" y="3681156"/>
                </a:cubicBezTo>
                <a:lnTo>
                  <a:pt x="0" y="3544546"/>
                </a:lnTo>
                <a:lnTo>
                  <a:pt x="0" y="1177580"/>
                </a:lnTo>
                <a:lnTo>
                  <a:pt x="82993" y="1040970"/>
                </a:lnTo>
                <a:cubicBezTo>
                  <a:pt x="507293" y="412924"/>
                  <a:pt x="1225836" y="0"/>
                  <a:pt x="2040823" y="0"/>
                </a:cubicBezTo>
                <a:close/>
              </a:path>
            </a:pathLst>
          </a:custGeom>
        </p:spPr>
      </p:pic>
      <p:sp>
        <p:nvSpPr>
          <p:cNvPr id="17" name="TextBox 10">
            <a:extLst>
              <a:ext uri="{FF2B5EF4-FFF2-40B4-BE49-F238E27FC236}">
                <a16:creationId xmlns:a16="http://schemas.microsoft.com/office/drawing/2014/main" id="{41E3C02D-DA5B-45C5-9EE0-3FB37185F91A}"/>
              </a:ext>
            </a:extLst>
          </p:cNvPr>
          <p:cNvSpPr txBox="1"/>
          <p:nvPr/>
        </p:nvSpPr>
        <p:spPr>
          <a:xfrm>
            <a:off x="172232" y="5486945"/>
            <a:ext cx="5193792" cy="830997"/>
          </a:xfrm>
          <a:prstGeom prst="rect">
            <a:avLst/>
          </a:prstGeom>
          <a:noFill/>
        </p:spPr>
        <p:txBody>
          <a:bodyPr wrap="square" rtlCol="0">
            <a:spAutoFit/>
          </a:bodyPr>
          <a:lstStyle/>
          <a:p>
            <a:pPr algn="ct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một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lực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l</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ợng</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thần</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bên</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ngoài</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pic>
        <p:nvPicPr>
          <p:cNvPr id="20" name="Hình ảnh 19">
            <a:hlinkClick r:id="rId8" action="ppaction://hlinksldjump"/>
            <a:extLst>
              <a:ext uri="{FF2B5EF4-FFF2-40B4-BE49-F238E27FC236}">
                <a16:creationId xmlns:a16="http://schemas.microsoft.com/office/drawing/2014/main" id="{698E6D3D-D209-42D4-932D-22A77606141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8838" y="2829907"/>
            <a:ext cx="1782383" cy="2118430"/>
          </a:xfrm>
          <a:prstGeom prst="rect">
            <a:avLst/>
          </a:prstGeom>
        </p:spPr>
      </p:pic>
      <p:sp>
        <p:nvSpPr>
          <p:cNvPr id="21" name="Hình chữ nhật 20">
            <a:extLst>
              <a:ext uri="{FF2B5EF4-FFF2-40B4-BE49-F238E27FC236}">
                <a16:creationId xmlns:a16="http://schemas.microsoft.com/office/drawing/2014/main" id="{5E80533C-1143-45CA-8C2F-D8CF1B529CE1}"/>
              </a:ext>
            </a:extLst>
          </p:cNvPr>
          <p:cNvSpPr/>
          <p:nvPr/>
        </p:nvSpPr>
        <p:spPr>
          <a:xfrm>
            <a:off x="6684905" y="5486945"/>
            <a:ext cx="4920342" cy="830997"/>
          </a:xfrm>
          <a:prstGeom prst="rect">
            <a:avLst/>
          </a:prstGeom>
        </p:spPr>
        <p:txBody>
          <a:bodyPr wrap="square">
            <a:spAutoFit/>
          </a:bodyPr>
          <a:lstStyle/>
          <a:p>
            <a:pPr algn="ct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Cảm</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giác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ý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thức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có</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tr</a:t>
            </a:r>
            <a:r>
              <a:rPr lang="vi-VN"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ư</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ớc</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và</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sinh</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ra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vật</a:t>
            </a:r>
            <a:r>
              <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 </a:t>
            </a:r>
            <a:r>
              <a:rPr lang="en-US" sz="2400" dirty="0" err="1">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rPr>
              <a:t>chất</a:t>
            </a:r>
            <a:endParaRPr lang="en-US" sz="2400" dirty="0">
              <a:ln>
                <a:solidFill>
                  <a:schemeClr val="tx1">
                    <a:lumMod val="95000"/>
                    <a:lumOff val="5000"/>
                  </a:schemeClr>
                </a:solidFill>
              </a:ln>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2" name="Hình chữ nhật 21">
            <a:extLst>
              <a:ext uri="{FF2B5EF4-FFF2-40B4-BE49-F238E27FC236}">
                <a16:creationId xmlns:a16="http://schemas.microsoft.com/office/drawing/2014/main" id="{66F432DE-7D90-4BFA-AF56-0275B7D300FB}"/>
              </a:ext>
            </a:extLst>
          </p:cNvPr>
          <p:cNvSpPr/>
          <p:nvPr/>
        </p:nvSpPr>
        <p:spPr>
          <a:xfrm>
            <a:off x="630781" y="5016559"/>
            <a:ext cx="2138347" cy="369332"/>
          </a:xfrm>
          <a:prstGeom prst="rect">
            <a:avLst/>
          </a:prstGeom>
        </p:spPr>
        <p:txBody>
          <a:bodyPr wrap="square">
            <a:spAutoFit/>
          </a:bodyPr>
          <a:lstStyle/>
          <a:p>
            <a:pPr algn="ctr"/>
            <a:r>
              <a:rPr lang="en-US" b="1" dirty="0" err="1">
                <a:latin typeface="Times New Roman" panose="02020603050405020304" pitchFamily="18" charset="0"/>
                <a:ea typeface="Roboto Medium" panose="02000000000000000000" pitchFamily="2" charset="0"/>
                <a:cs typeface="Times New Roman" panose="02020603050405020304" pitchFamily="18" charset="0"/>
              </a:rPr>
              <a:t>Platon</a:t>
            </a:r>
            <a:endParaRPr lang="en-US" b="1" dirty="0">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23" name="Hình chữ nhật 22">
            <a:extLst>
              <a:ext uri="{FF2B5EF4-FFF2-40B4-BE49-F238E27FC236}">
                <a16:creationId xmlns:a16="http://schemas.microsoft.com/office/drawing/2014/main" id="{FB66A398-EA8F-48DF-9366-B2BCEC60F526}"/>
              </a:ext>
            </a:extLst>
          </p:cNvPr>
          <p:cNvSpPr/>
          <p:nvPr/>
        </p:nvSpPr>
        <p:spPr>
          <a:xfrm>
            <a:off x="3693565" y="4990378"/>
            <a:ext cx="806631" cy="369332"/>
          </a:xfrm>
          <a:prstGeom prst="rect">
            <a:avLst/>
          </a:prstGeom>
        </p:spPr>
        <p:txBody>
          <a:bodyPr wrap="none">
            <a:spAutoFit/>
          </a:bodyPr>
          <a:lstStyle/>
          <a:p>
            <a:r>
              <a:rPr lang="en-US" b="1"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Hegel</a:t>
            </a:r>
            <a:r>
              <a:rPr lang="en-US"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24" name="Hình chữ nhật 23">
            <a:extLst>
              <a:ext uri="{FF2B5EF4-FFF2-40B4-BE49-F238E27FC236}">
                <a16:creationId xmlns:a16="http://schemas.microsoft.com/office/drawing/2014/main" id="{B904C7FE-6720-4D60-A3B4-33D6F52026EC}"/>
              </a:ext>
            </a:extLst>
          </p:cNvPr>
          <p:cNvSpPr/>
          <p:nvPr/>
        </p:nvSpPr>
        <p:spPr>
          <a:xfrm>
            <a:off x="8336425" y="5016559"/>
            <a:ext cx="1114408" cy="369332"/>
          </a:xfrm>
          <a:prstGeom prst="rect">
            <a:avLst/>
          </a:prstGeom>
        </p:spPr>
        <p:txBody>
          <a:bodyPr wrap="none">
            <a:spAutoFit/>
          </a:bodyPr>
          <a:lstStyle/>
          <a:p>
            <a:r>
              <a:rPr lang="en-US" b="1"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Berkeley</a:t>
            </a:r>
            <a:r>
              <a:rPr lang="en-US"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cxnSp>
        <p:nvCxnSpPr>
          <p:cNvPr id="28" name="Straight Connector 11">
            <a:extLst>
              <a:ext uri="{FF2B5EF4-FFF2-40B4-BE49-F238E27FC236}">
                <a16:creationId xmlns:a16="http://schemas.microsoft.com/office/drawing/2014/main" id="{85F07784-BEAF-427A-AECC-7041C1DB8533}"/>
              </a:ext>
            </a:extLst>
          </p:cNvPr>
          <p:cNvCxnSpPr>
            <a:cxnSpLocks/>
          </p:cNvCxnSpPr>
          <p:nvPr/>
        </p:nvCxnSpPr>
        <p:spPr>
          <a:xfrm>
            <a:off x="3646666" y="902653"/>
            <a:ext cx="4235064"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sp>
        <p:nvSpPr>
          <p:cNvPr id="2" name="Mũi tên: Xuống 1">
            <a:hlinkClick r:id="rId10" action="ppaction://hlinksldjump"/>
            <a:extLst>
              <a:ext uri="{FF2B5EF4-FFF2-40B4-BE49-F238E27FC236}">
                <a16:creationId xmlns:a16="http://schemas.microsoft.com/office/drawing/2014/main" id="{257DBF67-BF90-4120-8CB3-66B4001FF34D}"/>
              </a:ext>
            </a:extLst>
          </p:cNvPr>
          <p:cNvSpPr/>
          <p:nvPr/>
        </p:nvSpPr>
        <p:spPr>
          <a:xfrm rot="16200000">
            <a:off x="11430041" y="47836"/>
            <a:ext cx="768761" cy="61437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568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out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in)">
                                      <p:cBhvr>
                                        <p:cTn id="49" dur="2000"/>
                                        <p:tgtEl>
                                          <p:spTgt spid="20"/>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animEffect transition="in" filter="fade">
                                      <p:cBhvr>
                                        <p:cTn id="58" dur="500"/>
                                        <p:tgtEl>
                                          <p:spTgt spid="21"/>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p:bldP spid="21" grpId="0"/>
      <p:bldP spid="22" grpId="0"/>
      <p:bldP spid="23" grpId="0"/>
      <p:bldP spid="24"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ưu Đồ: Thay đổi Tiến Trình 1">
            <a:extLst>
              <a:ext uri="{FF2B5EF4-FFF2-40B4-BE49-F238E27FC236}">
                <a16:creationId xmlns:a16="http://schemas.microsoft.com/office/drawing/2014/main" id="{47422210-551F-461B-8A14-310DB8286F5A}"/>
              </a:ext>
            </a:extLst>
          </p:cNvPr>
          <p:cNvSpPr/>
          <p:nvPr/>
        </p:nvSpPr>
        <p:spPr>
          <a:xfrm>
            <a:off x="279400" y="1790700"/>
            <a:ext cx="5925099" cy="4103646"/>
          </a:xfrm>
          <a:prstGeom prst="flowChartAlternateProcess">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hlinkClick r:id="rId2" action="ppaction://hlinksldjump"/>
            <a:extLst>
              <a:ext uri="{FF2B5EF4-FFF2-40B4-BE49-F238E27FC236}">
                <a16:creationId xmlns:a16="http://schemas.microsoft.com/office/drawing/2014/main" id="{E22BC6D7-5D19-4F95-9DF0-498029EB2BFF}"/>
              </a:ext>
            </a:extLst>
          </p:cNvPr>
          <p:cNvPicPr>
            <a:picLocks noChangeAspect="1"/>
          </p:cNvPicPr>
          <p:nvPr/>
        </p:nvPicPr>
        <p:blipFill>
          <a:blip r:embed="rId3">
            <a:extLst>
              <a:ext uri="{28A0092B-C50C-407E-A947-70E740481C1C}">
                <a14:useLocalDpi xmlns:a14="http://schemas.microsoft.com/office/drawing/2010/main" val="0"/>
              </a:ext>
            </a:extLst>
          </a:blip>
          <a:srcRect l="21581" r="21581"/>
          <a:stretch/>
        </p:blipFill>
        <p:spPr>
          <a:xfrm>
            <a:off x="7243543" y="854252"/>
            <a:ext cx="3885063" cy="3868803"/>
          </a:xfrm>
          <a:custGeom>
            <a:avLst/>
            <a:gdLst>
              <a:gd name="connsiteX0" fmla="*/ 1795930 w 3591921"/>
              <a:gd name="connsiteY0" fmla="*/ 0 h 3576888"/>
              <a:gd name="connsiteX1" fmla="*/ 3591921 w 3591921"/>
              <a:gd name="connsiteY1" fmla="*/ 1788444 h 3576888"/>
              <a:gd name="connsiteX2" fmla="*/ 1795991 w 3591921"/>
              <a:gd name="connsiteY2" fmla="*/ 3576888 h 3576888"/>
              <a:gd name="connsiteX3" fmla="*/ 0 w 3591921"/>
              <a:gd name="connsiteY3" fmla="*/ 1788444 h 3576888"/>
              <a:gd name="connsiteX4" fmla="*/ 1795930 w 3591921"/>
              <a:gd name="connsiteY4" fmla="*/ 0 h 357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1921" h="3576888">
                <a:moveTo>
                  <a:pt x="1795930" y="0"/>
                </a:moveTo>
                <a:cubicBezTo>
                  <a:pt x="2787812" y="0"/>
                  <a:pt x="3591921" y="800761"/>
                  <a:pt x="3591921" y="1788444"/>
                </a:cubicBezTo>
                <a:cubicBezTo>
                  <a:pt x="3591921" y="2776188"/>
                  <a:pt x="2787873" y="3576888"/>
                  <a:pt x="1795991" y="3576888"/>
                </a:cubicBezTo>
                <a:cubicBezTo>
                  <a:pt x="804109" y="3576888"/>
                  <a:pt x="0" y="2776188"/>
                  <a:pt x="0" y="1788444"/>
                </a:cubicBezTo>
                <a:cubicBezTo>
                  <a:pt x="0" y="800700"/>
                  <a:pt x="804048" y="0"/>
                  <a:pt x="1795930" y="0"/>
                </a:cubicBezTo>
                <a:close/>
              </a:path>
            </a:pathLst>
          </a:custGeom>
          <a:solidFill>
            <a:schemeClr val="bg2">
              <a:lumMod val="50000"/>
            </a:schemeClr>
          </a:solidFill>
        </p:spPr>
      </p:pic>
      <p:sp>
        <p:nvSpPr>
          <p:cNvPr id="4" name="Freeform: Shape 3">
            <a:extLst>
              <a:ext uri="{FF2B5EF4-FFF2-40B4-BE49-F238E27FC236}">
                <a16:creationId xmlns:a16="http://schemas.microsoft.com/office/drawing/2014/main" id="{C3AEF4BB-C9AA-4AE6-BF5F-F51ACDE16555}"/>
              </a:ext>
            </a:extLst>
          </p:cNvPr>
          <p:cNvSpPr/>
          <p:nvPr/>
        </p:nvSpPr>
        <p:spPr>
          <a:xfrm>
            <a:off x="6400543" y="854252"/>
            <a:ext cx="2519877" cy="4333702"/>
          </a:xfrm>
          <a:custGeom>
            <a:avLst/>
            <a:gdLst>
              <a:gd name="connsiteX0" fmla="*/ 2523347 w 2519877"/>
              <a:gd name="connsiteY0" fmla="*/ 4311790 h 4333702"/>
              <a:gd name="connsiteX1" fmla="*/ 2178537 w 2519877"/>
              <a:gd name="connsiteY1" fmla="*/ 4338815 h 4333702"/>
              <a:gd name="connsiteX2" fmla="*/ 0 w 2519877"/>
              <a:gd name="connsiteY2" fmla="*/ 2169468 h 4333702"/>
              <a:gd name="connsiteX3" fmla="*/ 2178537 w 2519877"/>
              <a:gd name="connsiteY3" fmla="*/ 0 h 4333702"/>
              <a:gd name="connsiteX4" fmla="*/ 2523347 w 2519877"/>
              <a:gd name="connsiteY4" fmla="*/ 27086 h 4333702"/>
              <a:gd name="connsiteX5" fmla="*/ 689619 w 2519877"/>
              <a:gd name="connsiteY5" fmla="*/ 2169468 h 4333702"/>
              <a:gd name="connsiteX6" fmla="*/ 2523347 w 2519877"/>
              <a:gd name="connsiteY6" fmla="*/ 4311790 h 433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77" h="4333702">
                <a:moveTo>
                  <a:pt x="2523347" y="4311790"/>
                </a:moveTo>
                <a:cubicBezTo>
                  <a:pt x="2410987" y="4329625"/>
                  <a:pt x="2295827" y="4338815"/>
                  <a:pt x="2178537" y="4338815"/>
                </a:cubicBezTo>
                <a:cubicBezTo>
                  <a:pt x="975326" y="4338876"/>
                  <a:pt x="0" y="3367567"/>
                  <a:pt x="0" y="2169468"/>
                </a:cubicBezTo>
                <a:cubicBezTo>
                  <a:pt x="0" y="971248"/>
                  <a:pt x="975326" y="0"/>
                  <a:pt x="2178537" y="0"/>
                </a:cubicBezTo>
                <a:cubicBezTo>
                  <a:pt x="2295888" y="0"/>
                  <a:pt x="2411048" y="9252"/>
                  <a:pt x="2523347" y="27086"/>
                </a:cubicBezTo>
                <a:cubicBezTo>
                  <a:pt x="1484049" y="191608"/>
                  <a:pt x="689619" y="1088112"/>
                  <a:pt x="689619" y="2169468"/>
                </a:cubicBezTo>
                <a:cubicBezTo>
                  <a:pt x="689619" y="3250703"/>
                  <a:pt x="1484049" y="4147268"/>
                  <a:pt x="2523347" y="4311790"/>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60BA123A-69FB-45BE-9D39-52581CB1691F}"/>
              </a:ext>
            </a:extLst>
          </p:cNvPr>
          <p:cNvSpPr/>
          <p:nvPr/>
        </p:nvSpPr>
        <p:spPr>
          <a:xfrm>
            <a:off x="7538748" y="2023134"/>
            <a:ext cx="3785902" cy="3049417"/>
          </a:xfrm>
          <a:custGeom>
            <a:avLst/>
            <a:gdLst>
              <a:gd name="connsiteX0" fmla="*/ 3791563 w 3785902"/>
              <a:gd name="connsiteY0" fmla="*/ 1096025 h 3049416"/>
              <a:gd name="connsiteX1" fmla="*/ 1826241 w 3785902"/>
              <a:gd name="connsiteY1" fmla="*/ 3053191 h 3049416"/>
              <a:gd name="connsiteX2" fmla="*/ 0 w 3785902"/>
              <a:gd name="connsiteY2" fmla="*/ 1820642 h 3049416"/>
              <a:gd name="connsiteX3" fmla="*/ 1628486 w 3785902"/>
              <a:gd name="connsiteY3" fmla="*/ 2681783 h 3049416"/>
              <a:gd name="connsiteX4" fmla="*/ 3593868 w 3785902"/>
              <a:gd name="connsiteY4" fmla="*/ 724617 h 3049416"/>
              <a:gd name="connsiteX5" fmla="*/ 3454727 w 3785902"/>
              <a:gd name="connsiteY5" fmla="*/ 0 h 3049416"/>
              <a:gd name="connsiteX6" fmla="*/ 3791563 w 3785902"/>
              <a:gd name="connsiteY6" fmla="*/ 1096025 h 304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5902" h="3049416">
                <a:moveTo>
                  <a:pt x="3791563" y="1096025"/>
                </a:moveTo>
                <a:cubicBezTo>
                  <a:pt x="3791563" y="2176955"/>
                  <a:pt x="2911675" y="3053191"/>
                  <a:pt x="1826241" y="3053191"/>
                </a:cubicBezTo>
                <a:cubicBezTo>
                  <a:pt x="997847" y="3053191"/>
                  <a:pt x="289177" y="2542824"/>
                  <a:pt x="0" y="1820642"/>
                </a:cubicBezTo>
                <a:cubicBezTo>
                  <a:pt x="353331" y="2340260"/>
                  <a:pt x="950858" y="2681783"/>
                  <a:pt x="1628486" y="2681783"/>
                </a:cubicBezTo>
                <a:cubicBezTo>
                  <a:pt x="2713920" y="2681783"/>
                  <a:pt x="3593868" y="1805547"/>
                  <a:pt x="3593868" y="724617"/>
                </a:cubicBezTo>
                <a:cubicBezTo>
                  <a:pt x="3593868" y="468612"/>
                  <a:pt x="3544506" y="224111"/>
                  <a:pt x="3454727" y="0"/>
                </a:cubicBezTo>
                <a:cubicBezTo>
                  <a:pt x="3667334" y="312733"/>
                  <a:pt x="3791563" y="689923"/>
                  <a:pt x="3791563" y="1096025"/>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F4578A7-8F76-4A76-BE15-E24637F55E8F}"/>
              </a:ext>
            </a:extLst>
          </p:cNvPr>
          <p:cNvSpPr/>
          <p:nvPr/>
        </p:nvSpPr>
        <p:spPr>
          <a:xfrm>
            <a:off x="7766998" y="105865"/>
            <a:ext cx="4425002" cy="4948455"/>
          </a:xfrm>
          <a:custGeom>
            <a:avLst/>
            <a:gdLst>
              <a:gd name="connsiteX0" fmla="*/ 4220734 w 4425001"/>
              <a:gd name="connsiteY0" fmla="*/ 1588406 h 4948454"/>
              <a:gd name="connsiteX1" fmla="*/ 2946430 w 4425001"/>
              <a:gd name="connsiteY1" fmla="*/ 4950982 h 4948454"/>
              <a:gd name="connsiteX2" fmla="*/ 3543593 w 4425001"/>
              <a:gd name="connsiteY2" fmla="*/ 2058845 h 4948454"/>
              <a:gd name="connsiteX3" fmla="*/ 120577 w 4425001"/>
              <a:gd name="connsiteY3" fmla="*/ 678329 h 4948454"/>
              <a:gd name="connsiteX4" fmla="*/ 0 w 4425001"/>
              <a:gd name="connsiteY4" fmla="*/ 732866 h 4948454"/>
              <a:gd name="connsiteX5" fmla="*/ 797718 w 4425001"/>
              <a:gd name="connsiteY5" fmla="*/ 207830 h 4948454"/>
              <a:gd name="connsiteX6" fmla="*/ 4220734 w 4425001"/>
              <a:gd name="connsiteY6" fmla="*/ 1588406 h 49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5001" h="4948454">
                <a:moveTo>
                  <a:pt x="4220734" y="1588406"/>
                </a:moveTo>
                <a:cubicBezTo>
                  <a:pt x="4763603" y="2872509"/>
                  <a:pt x="4193526" y="4349316"/>
                  <a:pt x="2946430" y="4950982"/>
                </a:cubicBezTo>
                <a:cubicBezTo>
                  <a:pt x="3703185" y="4223079"/>
                  <a:pt x="3975258" y="3080064"/>
                  <a:pt x="3543593" y="2058845"/>
                </a:cubicBezTo>
                <a:cubicBezTo>
                  <a:pt x="2983498" y="734022"/>
                  <a:pt x="1450999" y="115922"/>
                  <a:pt x="120577" y="678329"/>
                </a:cubicBezTo>
                <a:cubicBezTo>
                  <a:pt x="79735" y="695615"/>
                  <a:pt x="39502" y="713814"/>
                  <a:pt x="0" y="732866"/>
                </a:cubicBezTo>
                <a:cubicBezTo>
                  <a:pt x="225024" y="516485"/>
                  <a:pt x="492776" y="336746"/>
                  <a:pt x="797718" y="207830"/>
                </a:cubicBezTo>
                <a:cubicBezTo>
                  <a:pt x="2128140" y="-354516"/>
                  <a:pt x="3660700" y="263584"/>
                  <a:pt x="4220734" y="1588406"/>
                </a:cubicBezTo>
                <a:close/>
              </a:path>
            </a:pathLst>
          </a:custGeom>
          <a:solidFill>
            <a:schemeClr val="bg1">
              <a:lumMod val="50000"/>
            </a:schemeClr>
          </a:solidFill>
          <a:ln w="60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Placeholder 7">
            <a:extLst>
              <a:ext uri="{FF2B5EF4-FFF2-40B4-BE49-F238E27FC236}">
                <a16:creationId xmlns:a16="http://schemas.microsoft.com/office/drawing/2014/main" id="{E31A6F3C-8B37-4081-8661-99E0354EE7E9}"/>
              </a:ext>
            </a:extLst>
          </p:cNvPr>
          <p:cNvSpPr txBox="1">
            <a:spLocks/>
          </p:cNvSpPr>
          <p:nvPr/>
        </p:nvSpPr>
        <p:spPr>
          <a:xfrm>
            <a:off x="799832" y="752041"/>
            <a:ext cx="4425002" cy="84302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just"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5400" i="0" dirty="0" err="1">
                <a:solidFill>
                  <a:srgbClr val="000000"/>
                </a:solidFill>
                <a:effectLst/>
                <a:latin typeface="Times New Roman" panose="02020603050405020304" pitchFamily="18" charset="0"/>
                <a:cs typeface="Times New Roman" panose="02020603050405020304" pitchFamily="18" charset="0"/>
              </a:rPr>
              <a:t>Platon</a:t>
            </a:r>
            <a:endParaRPr kumimoji="0" lang="en-US" sz="5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18" name="Text Placeholder 7">
            <a:extLst>
              <a:ext uri="{FF2B5EF4-FFF2-40B4-BE49-F238E27FC236}">
                <a16:creationId xmlns:a16="http://schemas.microsoft.com/office/drawing/2014/main" id="{54FD12B4-716A-4C1A-906D-E7F00A16BD00}"/>
              </a:ext>
            </a:extLst>
          </p:cNvPr>
          <p:cNvSpPr txBox="1">
            <a:spLocks/>
          </p:cNvSpPr>
          <p:nvPr/>
        </p:nvSpPr>
        <p:spPr>
          <a:xfrm>
            <a:off x="447339" y="1957680"/>
            <a:ext cx="5648661" cy="416284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7000"/>
              </a:lnSpc>
              <a:spcAft>
                <a:spcPts val="800"/>
              </a:spcAft>
              <a:buNone/>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Platon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nổi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Platon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ngừng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ổn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bền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vững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bóng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3" name="Title 5">
            <a:extLst>
              <a:ext uri="{FF2B5EF4-FFF2-40B4-BE49-F238E27FC236}">
                <a16:creationId xmlns:a16="http://schemas.microsoft.com/office/drawing/2014/main" id="{F577948C-0698-4100-ABC7-6E55D24FD030}"/>
              </a:ext>
            </a:extLst>
          </p:cNvPr>
          <p:cNvSpPr txBox="1">
            <a:spLocks/>
          </p:cNvSpPr>
          <p:nvPr/>
        </p:nvSpPr>
        <p:spPr>
          <a:xfrm>
            <a:off x="7916475" y="5510465"/>
            <a:ext cx="2669354" cy="3838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Times New Roman" panose="02020603050405020304" pitchFamily="18" charset="0"/>
                <a:ea typeface="NSimSun" panose="02010609030101010101" pitchFamily="49" charset="-122"/>
                <a:cs typeface="Arial" panose="020B0604020202020204" pitchFamily="34" charset="0"/>
              </a:rPr>
              <a:t>(427 TCN </a:t>
            </a:r>
            <a:r>
              <a:rPr lang="en-US" sz="1600" dirty="0">
                <a:effectLst/>
                <a:latin typeface="Times New Roman" panose="02020603050405020304" pitchFamily="18" charset="0"/>
                <a:ea typeface="NSimSun" panose="02010609030101010101" pitchFamily="49" charset="-122"/>
                <a:cs typeface="Arial" panose="020B0604020202020204" pitchFamily="34" charset="0"/>
              </a:rPr>
              <a:t>-</a:t>
            </a:r>
            <a:r>
              <a:rPr lang="en-US" sz="1600" dirty="0">
                <a:latin typeface="Times New Roman" panose="02020603050405020304" pitchFamily="18" charset="0"/>
                <a:ea typeface="NSimSun" panose="02010609030101010101" pitchFamily="49" charset="-122"/>
                <a:cs typeface="Arial" panose="020B0604020202020204" pitchFamily="34" charset="0"/>
              </a:rPr>
              <a:t>347 TCN</a:t>
            </a:r>
            <a:r>
              <a:rPr lang="en-US" sz="1600" strike="noStrike" dirty="0">
                <a:effectLst/>
                <a:latin typeface="Times New Roman" panose="02020603050405020304" pitchFamily="18" charset="0"/>
                <a:ea typeface="NSimSun" panose="02010609030101010101" pitchFamily="49" charset="-122"/>
                <a:cs typeface="Arial" panose="020B0604020202020204" pitchFamily="34" charset="0"/>
              </a:rPr>
              <a:t>)</a:t>
            </a:r>
            <a:endParaRPr lang="en-US" sz="1400" dirty="0">
              <a:latin typeface="Times New Roman" panose="02020603050405020304" pitchFamily="18" charset="0"/>
              <a:cs typeface="Times New Roman" panose="02020603050405020304" pitchFamily="18" charset="0"/>
            </a:endParaRPr>
          </a:p>
        </p:txBody>
      </p:sp>
      <p:sp>
        <p:nvSpPr>
          <p:cNvPr id="11" name="Title 5">
            <a:extLst>
              <a:ext uri="{FF2B5EF4-FFF2-40B4-BE49-F238E27FC236}">
                <a16:creationId xmlns:a16="http://schemas.microsoft.com/office/drawing/2014/main" id="{0D16CB4A-58B5-4AD8-89A9-3A5F5C6D75BD}"/>
              </a:ext>
            </a:extLst>
          </p:cNvPr>
          <p:cNvSpPr txBox="1">
            <a:spLocks/>
          </p:cNvSpPr>
          <p:nvPr/>
        </p:nvSpPr>
        <p:spPr>
          <a:xfrm>
            <a:off x="7657783" y="5791048"/>
            <a:ext cx="3186680" cy="7541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i="1" dirty="0" err="1">
                <a:latin typeface="Times New Roman" panose="02020603050405020304" pitchFamily="18" charset="0"/>
                <a:cs typeface="Times New Roman" panose="02020603050405020304" pitchFamily="18" charset="0"/>
              </a:rPr>
              <a:t>Nhà</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triết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học</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cổ</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đại</a:t>
            </a:r>
            <a:r>
              <a:rPr lang="en-US" sz="1600" i="1" dirty="0">
                <a:latin typeface="Times New Roman" panose="02020603050405020304" pitchFamily="18" charset="0"/>
                <a:cs typeface="Times New Roman" panose="02020603050405020304" pitchFamily="18" charset="0"/>
              </a:rPr>
              <a:t> Hy </a:t>
            </a:r>
            <a:r>
              <a:rPr lang="en-US" sz="1600" i="1" dirty="0" err="1">
                <a:latin typeface="Times New Roman" panose="02020603050405020304" pitchFamily="18" charset="0"/>
                <a:cs typeface="Times New Roman" panose="02020603050405020304" pitchFamily="18" charset="0"/>
              </a:rPr>
              <a:t>Lạp</a:t>
            </a:r>
            <a:r>
              <a:rPr lang="en-US" sz="1600" i="1" dirty="0">
                <a:latin typeface="Times New Roman" panose="02020603050405020304" pitchFamily="18" charset="0"/>
                <a:cs typeface="Times New Roman" panose="02020603050405020304" pitchFamily="18" charset="0"/>
              </a:rPr>
              <a:t>.</a:t>
            </a:r>
          </a:p>
          <a:p>
            <a:pPr algn="ctr"/>
            <a:r>
              <a:rPr lang="en-US" sz="1600" i="1" dirty="0" err="1">
                <a:solidFill>
                  <a:srgbClr val="202122"/>
                </a:solidFill>
                <a:latin typeface="Times New Roman" panose="02020603050405020304" pitchFamily="18" charset="0"/>
                <a:ea typeface="Calibri" panose="020F0502020204030204" pitchFamily="34" charset="0"/>
                <a:cs typeface="Times New Roman" panose="02020603050405020304" pitchFamily="18" charset="0"/>
              </a:rPr>
              <a:t>T</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hiên</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err="1">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600" i="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65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02FE13E-EFC1-442E-A5B0-F5066C24E542}"/>
              </a:ext>
            </a:extLst>
          </p:cNvPr>
          <p:cNvSpPr>
            <a:spLocks/>
          </p:cNvSpPr>
          <p:nvPr/>
        </p:nvSpPr>
        <p:spPr bwMode="auto">
          <a:xfrm rot="5400000">
            <a:off x="-371829" y="455875"/>
            <a:ext cx="5853380" cy="5160191"/>
          </a:xfrm>
          <a:custGeom>
            <a:avLst/>
            <a:gdLst>
              <a:gd name="connsiteX0" fmla="*/ 0 w 5998480"/>
              <a:gd name="connsiteY0" fmla="*/ 2985677 h 5026499"/>
              <a:gd name="connsiteX1" fmla="*/ 2999240 w 5998480"/>
              <a:gd name="connsiteY1" fmla="*/ 0 h 5026499"/>
              <a:gd name="connsiteX2" fmla="*/ 5998480 w 5998480"/>
              <a:gd name="connsiteY2" fmla="*/ 2985677 h 5026499"/>
              <a:gd name="connsiteX3" fmla="*/ 5322634 w 5998480"/>
              <a:gd name="connsiteY3" fmla="*/ 4873264 h 5026499"/>
              <a:gd name="connsiteX4" fmla="*/ 5184184 w 5998480"/>
              <a:gd name="connsiteY4" fmla="*/ 5026499 h 5026499"/>
              <a:gd name="connsiteX5" fmla="*/ 5051442 w 5998480"/>
              <a:gd name="connsiteY5" fmla="*/ 5026499 h 5026499"/>
              <a:gd name="connsiteX6" fmla="*/ 5091420 w 5998480"/>
              <a:gd name="connsiteY6" fmla="*/ 4982198 h 5026499"/>
              <a:gd name="connsiteX7" fmla="*/ 5698556 w 5998480"/>
              <a:gd name="connsiteY7" fmla="*/ 3284245 h 5026499"/>
              <a:gd name="connsiteX8" fmla="*/ 2999240 w 5998480"/>
              <a:gd name="connsiteY8" fmla="*/ 597136 h 5026499"/>
              <a:gd name="connsiteX9" fmla="*/ 299924 w 5998480"/>
              <a:gd name="connsiteY9" fmla="*/ 3284245 h 5026499"/>
              <a:gd name="connsiteX10" fmla="*/ 907670 w 5998480"/>
              <a:gd name="connsiteY10" fmla="*/ 4982198 h 5026499"/>
              <a:gd name="connsiteX11" fmla="*/ 947680 w 5998480"/>
              <a:gd name="connsiteY11" fmla="*/ 5026499 h 5026499"/>
              <a:gd name="connsiteX12" fmla="*/ 814467 w 5998480"/>
              <a:gd name="connsiteY12" fmla="*/ 5026499 h 5026499"/>
              <a:gd name="connsiteX13" fmla="*/ 675971 w 5998480"/>
              <a:gd name="connsiteY13" fmla="*/ 4873264 h 5026499"/>
              <a:gd name="connsiteX14" fmla="*/ 0 w 5998480"/>
              <a:gd name="connsiteY14" fmla="*/ 2985677 h 50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8480" h="5026499">
                <a:moveTo>
                  <a:pt x="0" y="2985677"/>
                </a:moveTo>
                <a:cubicBezTo>
                  <a:pt x="0" y="1336091"/>
                  <a:pt x="1343660" y="0"/>
                  <a:pt x="2999240" y="0"/>
                </a:cubicBezTo>
                <a:cubicBezTo>
                  <a:pt x="4656320" y="0"/>
                  <a:pt x="5998480" y="1336091"/>
                  <a:pt x="5998480" y="2985677"/>
                </a:cubicBezTo>
                <a:cubicBezTo>
                  <a:pt x="5998480" y="3701493"/>
                  <a:pt x="5745027" y="4358733"/>
                  <a:pt x="5322634" y="4873264"/>
                </a:cubicBezTo>
                <a:lnTo>
                  <a:pt x="5184184" y="5026499"/>
                </a:lnTo>
                <a:lnTo>
                  <a:pt x="5051442" y="5026499"/>
                </a:lnTo>
                <a:lnTo>
                  <a:pt x="5091420" y="4982198"/>
                </a:lnTo>
                <a:cubicBezTo>
                  <a:pt x="5470936" y="4519329"/>
                  <a:pt x="5698556" y="3928218"/>
                  <a:pt x="5698556" y="3284245"/>
                </a:cubicBezTo>
                <a:cubicBezTo>
                  <a:pt x="5698556" y="1800363"/>
                  <a:pt x="4489863" y="597136"/>
                  <a:pt x="2999240" y="597136"/>
                </a:cubicBezTo>
                <a:cubicBezTo>
                  <a:pt x="1508618" y="597136"/>
                  <a:pt x="299924" y="1800363"/>
                  <a:pt x="299924" y="3284245"/>
                </a:cubicBezTo>
                <a:cubicBezTo>
                  <a:pt x="299924" y="3928218"/>
                  <a:pt x="527831" y="4519329"/>
                  <a:pt x="907670" y="4982198"/>
                </a:cubicBezTo>
                <a:lnTo>
                  <a:pt x="947680" y="5026499"/>
                </a:lnTo>
                <a:lnTo>
                  <a:pt x="814467" y="5026499"/>
                </a:lnTo>
                <a:lnTo>
                  <a:pt x="675971" y="4873264"/>
                </a:lnTo>
                <a:cubicBezTo>
                  <a:pt x="253453" y="4358733"/>
                  <a:pt x="0" y="3701493"/>
                  <a:pt x="0" y="298567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extBox 3">
            <a:extLst>
              <a:ext uri="{FF2B5EF4-FFF2-40B4-BE49-F238E27FC236}">
                <a16:creationId xmlns:a16="http://schemas.microsoft.com/office/drawing/2014/main" id="{169858A4-06E4-47D5-B4E1-986DAB53AAFB}"/>
              </a:ext>
            </a:extLst>
          </p:cNvPr>
          <p:cNvSpPr txBox="1"/>
          <p:nvPr/>
        </p:nvSpPr>
        <p:spPr>
          <a:xfrm>
            <a:off x="6793745" y="342313"/>
            <a:ext cx="5225526" cy="523220"/>
          </a:xfrm>
          <a:prstGeom prst="rect">
            <a:avLst/>
          </a:prstGeom>
          <a:noFill/>
        </p:spPr>
        <p:txBody>
          <a:bodyPr wrap="square" rtlCol="0">
            <a:spAutoFit/>
          </a:bodyPr>
          <a:lstStyle/>
          <a:p>
            <a:r>
              <a:rPr lang="en-US" sz="2800" b="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Georg Wilhelm Friedrich Hegel</a:t>
            </a:r>
            <a:r>
              <a:rPr lang="en-US" sz="28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6600" dirty="0">
              <a:solidFill>
                <a:srgbClr val="747F83"/>
              </a:solidFill>
              <a:latin typeface="Times New Roman" panose="02020603050405020304" pitchFamily="18" charset="0"/>
              <a:ea typeface="Roboto Medium" panose="02000000000000000000" pitchFamily="2"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3768417-1D1C-4572-9774-37CCF64D754B}"/>
              </a:ext>
            </a:extLst>
          </p:cNvPr>
          <p:cNvCxnSpPr>
            <a:cxnSpLocks/>
          </p:cNvCxnSpPr>
          <p:nvPr/>
        </p:nvCxnSpPr>
        <p:spPr>
          <a:xfrm>
            <a:off x="6793745" y="980818"/>
            <a:ext cx="4788039" cy="0"/>
          </a:xfrm>
          <a:prstGeom prst="line">
            <a:avLst/>
          </a:prstGeom>
          <a:ln w="38100">
            <a:solidFill>
              <a:srgbClr val="747F83"/>
            </a:solidFill>
          </a:ln>
        </p:spPr>
        <p:style>
          <a:lnRef idx="1">
            <a:schemeClr val="accent1"/>
          </a:lnRef>
          <a:fillRef idx="0">
            <a:schemeClr val="accent1"/>
          </a:fillRef>
          <a:effectRef idx="0">
            <a:schemeClr val="accent1"/>
          </a:effectRef>
          <a:fontRef idx="minor">
            <a:schemeClr val="tx1"/>
          </a:fontRef>
        </p:style>
      </p:cxnSp>
      <p:pic>
        <p:nvPicPr>
          <p:cNvPr id="10" name="Graphic 9" descr="Người với ý tưởng">
            <a:extLst>
              <a:ext uri="{FF2B5EF4-FFF2-40B4-BE49-F238E27FC236}">
                <a16:creationId xmlns:a16="http://schemas.microsoft.com/office/drawing/2014/main" id="{B15B0EDE-82A3-4E56-905C-90E3A4A6B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98052" y="1379971"/>
            <a:ext cx="560041" cy="560041"/>
          </a:xfrm>
          <a:prstGeom prst="rect">
            <a:avLst/>
          </a:prstGeom>
        </p:spPr>
      </p:pic>
      <p:pic>
        <p:nvPicPr>
          <p:cNvPr id="11" name="Graphic 10" descr="Bullseye">
            <a:extLst>
              <a:ext uri="{FF2B5EF4-FFF2-40B4-BE49-F238E27FC236}">
                <a16:creationId xmlns:a16="http://schemas.microsoft.com/office/drawing/2014/main" id="{81463EEA-9694-4263-B0C0-567654B536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979" y="2528351"/>
            <a:ext cx="560041" cy="560041"/>
          </a:xfrm>
          <a:prstGeom prst="rect">
            <a:avLst/>
          </a:prstGeom>
        </p:spPr>
      </p:pic>
      <p:sp>
        <p:nvSpPr>
          <p:cNvPr id="14" name="Rectangle 13">
            <a:extLst>
              <a:ext uri="{FF2B5EF4-FFF2-40B4-BE49-F238E27FC236}">
                <a16:creationId xmlns:a16="http://schemas.microsoft.com/office/drawing/2014/main" id="{72B5AD23-4D5E-4219-B748-69ABB8C5B631}"/>
              </a:ext>
            </a:extLst>
          </p:cNvPr>
          <p:cNvSpPr/>
          <p:nvPr/>
        </p:nvSpPr>
        <p:spPr>
          <a:xfrm>
            <a:off x="6615178" y="2497294"/>
            <a:ext cx="4876914" cy="1477328"/>
          </a:xfrm>
          <a:prstGeom prst="rect">
            <a:avLst/>
          </a:prstGeom>
        </p:spPr>
        <p:txBody>
          <a:bodyPr wrap="square">
            <a:spAutoFit/>
          </a:bodyPr>
          <a:lstStyle/>
          <a:p>
            <a:pPr>
              <a:spcBef>
                <a:spcPts val="600"/>
              </a:spcBef>
              <a:spcAft>
                <a:spcPts val="600"/>
              </a:spcAft>
            </a:pP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ngay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triết</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Đức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uy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Anh.</a:t>
            </a:r>
            <a:r>
              <a:rPr lang="en-US" sz="1800" u="sng" baseline="30000" dirty="0">
                <a:solidFill>
                  <a:srgbClr val="0B008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[2]</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Mặc</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dù</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ông</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gây</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rẽ</a:t>
            </a:r>
            <a:r>
              <a:rPr lang="en-US"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A168E3E-484B-4B04-A6DD-E4394FA941B0}"/>
              </a:ext>
            </a:extLst>
          </p:cNvPr>
          <p:cNvSpPr/>
          <p:nvPr/>
        </p:nvSpPr>
        <p:spPr>
          <a:xfrm>
            <a:off x="6615178" y="1381629"/>
            <a:ext cx="4876914" cy="670440"/>
          </a:xfrm>
          <a:prstGeom prst="rect">
            <a:avLst/>
          </a:prstGeom>
        </p:spPr>
        <p:txBody>
          <a:bodyPr wrap="square">
            <a:spAutoFit/>
          </a:bodyPr>
          <a:lstStyle/>
          <a:p>
            <a:pPr>
              <a:lnSpc>
                <a:spcPct val="107000"/>
              </a:lnSpc>
              <a:spcAft>
                <a:spcPts val="800"/>
              </a:spcAft>
            </a:pP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Ông</a:t>
            </a:r>
            <a:r>
              <a:rPr lang="vi-VN" sz="1800" u="none" strike="noStrike" dirty="0">
                <a:solidFill>
                  <a:srgbClr val="000000"/>
                </a:solidFill>
                <a:effectLst/>
                <a:latin typeface="+mj-lt"/>
                <a:ea typeface="Calibri" panose="020F0502020204030204" pitchFamily="34" charset="0"/>
                <a:cs typeface="Times New Roman" panose="02020603050405020304" pitchFamily="18" charset="0"/>
              </a:rPr>
              <a:t> được coi là người sáng lập ra chủ nghĩa duy tâm Đức.</a:t>
            </a:r>
            <a:endParaRPr lang="en-US" sz="1600" dirty="0">
              <a:solidFill>
                <a:srgbClr val="747F83"/>
              </a:solidFill>
              <a:latin typeface="+mj-lt"/>
              <a:ea typeface="Roboto" panose="02000000000000000000" pitchFamily="2" charset="0"/>
              <a:cs typeface="Times New Roman" panose="02020603050405020304" pitchFamily="18" charset="0"/>
            </a:endParaRPr>
          </a:p>
        </p:txBody>
      </p:sp>
      <p:pic>
        <p:nvPicPr>
          <p:cNvPr id="6" name="Picture Placeholder 5">
            <a:hlinkClick r:id="rId7" action="ppaction://hlinksldjump"/>
            <a:extLst>
              <a:ext uri="{FF2B5EF4-FFF2-40B4-BE49-F238E27FC236}">
                <a16:creationId xmlns:a16="http://schemas.microsoft.com/office/drawing/2014/main" id="{098688AE-0730-4DCA-9ED1-051C337538C3}"/>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t="7609" b="7609"/>
          <a:stretch>
            <a:fillRect/>
          </a:stretch>
        </p:blipFill>
        <p:spPr>
          <a:xfrm>
            <a:off x="-8334" y="681305"/>
            <a:ext cx="4401886" cy="4722126"/>
          </a:xfrm>
        </p:spPr>
      </p:pic>
      <p:sp>
        <p:nvSpPr>
          <p:cNvPr id="21" name="TextBox 20">
            <a:extLst>
              <a:ext uri="{FF2B5EF4-FFF2-40B4-BE49-F238E27FC236}">
                <a16:creationId xmlns:a16="http://schemas.microsoft.com/office/drawing/2014/main" id="{0461CBB6-D6D5-4EF4-A049-A8A635811046}"/>
              </a:ext>
            </a:extLst>
          </p:cNvPr>
          <p:cNvSpPr txBox="1"/>
          <p:nvPr/>
        </p:nvSpPr>
        <p:spPr>
          <a:xfrm>
            <a:off x="6575001" y="4336615"/>
            <a:ext cx="5225526" cy="1477328"/>
          </a:xfrm>
          <a:prstGeom prst="rect">
            <a:avLst/>
          </a:prstGeom>
          <a:noFill/>
        </p:spPr>
        <p:txBody>
          <a:bodyPr wrap="square">
            <a:spAutoFit/>
          </a:bodyPr>
          <a:lstStyle/>
          <a:p>
            <a:r>
              <a:rPr lang="vi-VN" dirty="0">
                <a:latin typeface="+mj-lt"/>
              </a:rPr>
              <a:t>Những khái niệm có tầm ảnh hưởng của ông là về logic phân tích, biện chứng, chủ nghĩa duy tâm tuyệt đối, tinh thần, biện chứng về "ông chủ/nô lệ", về cuộc sống đạo đức và tầm quan trọng của lịch sử. Hegel bị kết tội là cha đẻ của chủ nghĩa phát xít</a:t>
            </a:r>
            <a:r>
              <a:rPr lang="en-US" dirty="0">
                <a:latin typeface="+mj-lt"/>
              </a:rPr>
              <a:t>.</a:t>
            </a:r>
          </a:p>
        </p:txBody>
      </p:sp>
      <p:pic>
        <p:nvPicPr>
          <p:cNvPr id="22" name="Graphic 21" descr="Puzzle">
            <a:extLst>
              <a:ext uri="{FF2B5EF4-FFF2-40B4-BE49-F238E27FC236}">
                <a16:creationId xmlns:a16="http://schemas.microsoft.com/office/drawing/2014/main" id="{F728DACD-771D-4D6C-A9F0-2603E7AB25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5978" y="4442749"/>
            <a:ext cx="560041" cy="560041"/>
          </a:xfrm>
          <a:prstGeom prst="rect">
            <a:avLst/>
          </a:prstGeom>
        </p:spPr>
      </p:pic>
      <p:sp>
        <p:nvSpPr>
          <p:cNvPr id="23" name="Rectangle 22">
            <a:extLst>
              <a:ext uri="{FF2B5EF4-FFF2-40B4-BE49-F238E27FC236}">
                <a16:creationId xmlns:a16="http://schemas.microsoft.com/office/drawing/2014/main" id="{75341B5F-DE5E-437F-843A-A469CF3116A9}"/>
              </a:ext>
            </a:extLst>
          </p:cNvPr>
          <p:cNvSpPr/>
          <p:nvPr/>
        </p:nvSpPr>
        <p:spPr>
          <a:xfrm>
            <a:off x="839697" y="6048234"/>
            <a:ext cx="2705824" cy="338041"/>
          </a:xfrm>
          <a:prstGeom prst="rect">
            <a:avLst/>
          </a:prstGeom>
        </p:spPr>
        <p:txBody>
          <a:bodyPr wrap="square">
            <a:spAutoFit/>
          </a:bodyPr>
          <a:lstStyle/>
          <a:p>
            <a:pPr algn="ctr">
              <a:lnSpc>
                <a:spcPct val="107000"/>
              </a:lnSpc>
              <a:spcAft>
                <a:spcPts val="800"/>
              </a:spcAft>
            </a:pPr>
            <a:r>
              <a:rPr lang="en-US" sz="1600" dirty="0">
                <a:latin typeface="Times New Roman" panose="02020603050405020304" pitchFamily="18" charset="0"/>
                <a:ea typeface="Roboto" panose="02000000000000000000" pitchFamily="2" charset="0"/>
                <a:cs typeface="Times New Roman" panose="02020603050405020304" pitchFamily="18" charset="0"/>
              </a:rPr>
              <a:t>(28/8/1770-14/11/1831)</a:t>
            </a:r>
          </a:p>
        </p:txBody>
      </p:sp>
    </p:spTree>
    <p:extLst>
      <p:ext uri="{BB962C8B-B14F-4D97-AF65-F5344CB8AC3E}">
        <p14:creationId xmlns:p14="http://schemas.microsoft.com/office/powerpoint/2010/main" val="144036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hlinkClick r:id="rId2" action="ppaction://hlinksldjump"/>
            <a:extLst>
              <a:ext uri="{FF2B5EF4-FFF2-40B4-BE49-F238E27FC236}">
                <a16:creationId xmlns:a16="http://schemas.microsoft.com/office/drawing/2014/main" id="{458480B1-CA36-4614-812C-04FC2CF011E7}"/>
              </a:ext>
            </a:extLst>
          </p:cNvPr>
          <p:cNvPicPr>
            <a:picLocks noChangeAspect="1"/>
          </p:cNvPicPr>
          <p:nvPr/>
        </p:nvPicPr>
        <p:blipFill>
          <a:blip r:embed="rId3">
            <a:extLst>
              <a:ext uri="{28A0092B-C50C-407E-A947-70E740481C1C}">
                <a14:useLocalDpi xmlns:a14="http://schemas.microsoft.com/office/drawing/2010/main" val="0"/>
              </a:ext>
            </a:extLst>
          </a:blip>
          <a:srcRect t="11049" b="11049"/>
          <a:stretch/>
        </p:blipFill>
        <p:spPr>
          <a:xfrm>
            <a:off x="7016" y="0"/>
            <a:ext cx="5245768" cy="5630779"/>
          </a:xfrm>
          <a:custGeom>
            <a:avLst/>
            <a:gdLst>
              <a:gd name="connsiteX0" fmla="*/ 0 w 5245768"/>
              <a:gd name="connsiteY0" fmla="*/ 0 h 5630779"/>
              <a:gd name="connsiteX1" fmla="*/ 4613638 w 5245768"/>
              <a:gd name="connsiteY1" fmla="*/ 0 h 5630779"/>
              <a:gd name="connsiteX2" fmla="*/ 4632559 w 5245768"/>
              <a:gd name="connsiteY2" fmla="*/ 25337 h 5630779"/>
              <a:gd name="connsiteX3" fmla="*/ 5245768 w 5245768"/>
              <a:gd name="connsiteY3" fmla="*/ 2035468 h 5630779"/>
              <a:gd name="connsiteX4" fmla="*/ 1655391 w 5245768"/>
              <a:gd name="connsiteY4" fmla="*/ 5630779 h 5630779"/>
              <a:gd name="connsiteX5" fmla="*/ 98776 w 5245768"/>
              <a:gd name="connsiteY5" fmla="*/ 5276247 h 5630779"/>
              <a:gd name="connsiteX6" fmla="*/ 0 w 5245768"/>
              <a:gd name="connsiteY6" fmla="*/ 5225590 h 563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5768" h="5630779">
                <a:moveTo>
                  <a:pt x="0" y="0"/>
                </a:moveTo>
                <a:lnTo>
                  <a:pt x="4613638" y="0"/>
                </a:lnTo>
                <a:lnTo>
                  <a:pt x="4632559" y="25337"/>
                </a:lnTo>
                <a:cubicBezTo>
                  <a:pt x="5019706" y="599155"/>
                  <a:pt x="5245768" y="1290890"/>
                  <a:pt x="5245768" y="2035468"/>
                </a:cubicBezTo>
                <a:cubicBezTo>
                  <a:pt x="5245768" y="4021131"/>
                  <a:pt x="3638336" y="5630779"/>
                  <a:pt x="1655391" y="5630779"/>
                </a:cubicBezTo>
                <a:cubicBezTo>
                  <a:pt x="1097688" y="5630779"/>
                  <a:pt x="569679" y="5503454"/>
                  <a:pt x="98776" y="5276247"/>
                </a:cubicBezTo>
                <a:lnTo>
                  <a:pt x="0" y="5225590"/>
                </a:lnTo>
                <a:close/>
              </a:path>
            </a:pathLst>
          </a:custGeom>
        </p:spPr>
      </p:pic>
      <p:sp>
        <p:nvSpPr>
          <p:cNvPr id="5" name="Freeform: Shape 4">
            <a:extLst>
              <a:ext uri="{FF2B5EF4-FFF2-40B4-BE49-F238E27FC236}">
                <a16:creationId xmlns:a16="http://schemas.microsoft.com/office/drawing/2014/main" id="{31591DC4-856F-4BB2-854A-FF25F37F7261}"/>
              </a:ext>
            </a:extLst>
          </p:cNvPr>
          <p:cNvSpPr/>
          <p:nvPr/>
        </p:nvSpPr>
        <p:spPr>
          <a:xfrm rot="21006279">
            <a:off x="1356645" y="216349"/>
            <a:ext cx="4297207" cy="5187475"/>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97C94642-1576-4B5F-AEA3-A2DDCF8E6E10}"/>
              </a:ext>
            </a:extLst>
          </p:cNvPr>
          <p:cNvSpPr/>
          <p:nvPr/>
        </p:nvSpPr>
        <p:spPr>
          <a:xfrm rot="2284300">
            <a:off x="434639" y="1887317"/>
            <a:ext cx="4390521" cy="5545307"/>
          </a:xfrm>
          <a:custGeom>
            <a:avLst/>
            <a:gdLst>
              <a:gd name="connsiteX0" fmla="*/ 3813796 w 4390521"/>
              <a:gd name="connsiteY0" fmla="*/ 0 h 5545307"/>
              <a:gd name="connsiteX1" fmla="*/ 3957161 w 4390521"/>
              <a:gd name="connsiteY1" fmla="*/ 236299 h 5545307"/>
              <a:gd name="connsiteX2" fmla="*/ 4390521 w 4390521"/>
              <a:gd name="connsiteY2" fmla="*/ 1949996 h 5545307"/>
              <a:gd name="connsiteX3" fmla="*/ 800144 w 4390521"/>
              <a:gd name="connsiteY3" fmla="*/ 5545307 h 5545307"/>
              <a:gd name="connsiteX4" fmla="*/ 76543 w 4390521"/>
              <a:gd name="connsiteY4" fmla="*/ 5472264 h 5545307"/>
              <a:gd name="connsiteX5" fmla="*/ 0 w 4390521"/>
              <a:gd name="connsiteY5" fmla="*/ 5454575 h 5545307"/>
              <a:gd name="connsiteX6" fmla="*/ 219441 w 4390521"/>
              <a:gd name="connsiteY6" fmla="*/ 5426653 h 5545307"/>
              <a:gd name="connsiteX7" fmla="*/ 3946370 w 4390521"/>
              <a:gd name="connsiteY7" fmla="*/ 1074858 h 5545307"/>
              <a:gd name="connsiteX8" fmla="*/ 3857045 w 4390521"/>
              <a:gd name="connsiteY8" fmla="*/ 187630 h 554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0521" h="5545307">
                <a:moveTo>
                  <a:pt x="3813796" y="0"/>
                </a:moveTo>
                <a:lnTo>
                  <a:pt x="3957161" y="236299"/>
                </a:lnTo>
                <a:cubicBezTo>
                  <a:pt x="4233534" y="745729"/>
                  <a:pt x="4390521" y="1329515"/>
                  <a:pt x="4390521" y="1949996"/>
                </a:cubicBezTo>
                <a:cubicBezTo>
                  <a:pt x="4390521" y="3935659"/>
                  <a:pt x="2783089" y="5545307"/>
                  <a:pt x="800144" y="5545307"/>
                </a:cubicBezTo>
                <a:cubicBezTo>
                  <a:pt x="552276" y="5545307"/>
                  <a:pt x="310273" y="5520157"/>
                  <a:pt x="76543" y="5472264"/>
                </a:cubicBezTo>
                <a:lnTo>
                  <a:pt x="0" y="5454575"/>
                </a:lnTo>
                <a:lnTo>
                  <a:pt x="219441" y="5426653"/>
                </a:lnTo>
                <a:cubicBezTo>
                  <a:pt x="2329803" y="5103762"/>
                  <a:pt x="3946370" y="3278386"/>
                  <a:pt x="3946370" y="1074858"/>
                </a:cubicBezTo>
                <a:cubicBezTo>
                  <a:pt x="3946370" y="770942"/>
                  <a:pt x="3915613" y="474215"/>
                  <a:pt x="3857045" y="18763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id="{5F40EA56-A670-4ADA-B28D-F4EEBB964FDE}"/>
              </a:ext>
            </a:extLst>
          </p:cNvPr>
          <p:cNvSpPr txBox="1">
            <a:spLocks/>
          </p:cNvSpPr>
          <p:nvPr/>
        </p:nvSpPr>
        <p:spPr>
          <a:xfrm>
            <a:off x="5870121" y="248402"/>
            <a:ext cx="5286241" cy="7571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b="1"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George Berkeley</a:t>
            </a:r>
            <a:r>
              <a:rPr lang="en-US" sz="48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138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9" name="Text Placeholder 7">
            <a:extLst>
              <a:ext uri="{FF2B5EF4-FFF2-40B4-BE49-F238E27FC236}">
                <a16:creationId xmlns:a16="http://schemas.microsoft.com/office/drawing/2014/main" id="{0041E038-ED73-48DE-9014-FE5AA2CB6064}"/>
              </a:ext>
            </a:extLst>
          </p:cNvPr>
          <p:cNvSpPr txBox="1">
            <a:spLocks/>
          </p:cNvSpPr>
          <p:nvPr/>
        </p:nvSpPr>
        <p:spPr>
          <a:xfrm>
            <a:off x="6352674" y="2785935"/>
            <a:ext cx="4803689" cy="132204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Text Placeholder 7">
            <a:extLst>
              <a:ext uri="{FF2B5EF4-FFF2-40B4-BE49-F238E27FC236}">
                <a16:creationId xmlns:a16="http://schemas.microsoft.com/office/drawing/2014/main" id="{C4D1F3EE-FB30-4462-9807-D7C5A7CAB396}"/>
              </a:ext>
            </a:extLst>
          </p:cNvPr>
          <p:cNvSpPr txBox="1">
            <a:spLocks/>
          </p:cNvSpPr>
          <p:nvPr/>
        </p:nvSpPr>
        <p:spPr>
          <a:xfrm>
            <a:off x="5762835" y="2594697"/>
            <a:ext cx="6005044" cy="2316662"/>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buFont typeface="Wingdings" panose="05000000000000000000" pitchFamily="2" charset="2"/>
              <a:buChar char="Ø"/>
              <a:defRPr/>
            </a:pPr>
            <a:r>
              <a:rPr kumimoji="0" lang="vi-VN" sz="1800" b="0" i="0" u="none" strike="noStrike" kern="1200" cap="none" spc="0" normalizeH="0" baseline="0" noProof="0" dirty="0">
                <a:ln>
                  <a:noFill/>
                </a:ln>
                <a:solidFill>
                  <a:prstClr val="black"/>
                </a:solidFill>
                <a:effectLst/>
                <a:uLnTx/>
                <a:uFillTx/>
                <a:latin typeface="+mj-lt"/>
                <a:ea typeface="Roboto" panose="02000000000000000000" pitchFamily="2" charset="0"/>
                <a:cs typeface="+mn-cs"/>
              </a:rPr>
              <a:t>Học thuyết này, được tổng kết bởi câu châm ngôn của ông: "Esse est percipi" ("Tồn tại nghĩa là được nhận thức bằng tri giác"), cho rằng các cá nhân chỉ có thể biết trực tiếp các cảm giác và ý niệm về các khách thể, không biết về những thứ trừu tượng chẳng hạn như "vật chất". </a:t>
            </a:r>
            <a:endParaRPr kumimoji="0" lang="en-US" sz="1800" b="0" i="0" u="none" strike="noStrike" kern="1200" cap="none" spc="0" normalizeH="0" baseline="0" noProof="0" dirty="0">
              <a:ln>
                <a:noFill/>
              </a:ln>
              <a:solidFill>
                <a:prstClr val="black"/>
              </a:solidFill>
              <a:effectLst/>
              <a:uLnTx/>
              <a:uFillTx/>
              <a:latin typeface="+mj-lt"/>
              <a:ea typeface="Roboto" panose="02000000000000000000" pitchFamily="2" charset="0"/>
              <a:cs typeface="+mn-cs"/>
            </a:endParaRPr>
          </a:p>
        </p:txBody>
      </p:sp>
      <p:sp>
        <p:nvSpPr>
          <p:cNvPr id="11" name="Text Placeholder 7">
            <a:extLst>
              <a:ext uri="{FF2B5EF4-FFF2-40B4-BE49-F238E27FC236}">
                <a16:creationId xmlns:a16="http://schemas.microsoft.com/office/drawing/2014/main" id="{0FD68C4B-82D9-45F2-B152-34C6BBE7634E}"/>
              </a:ext>
            </a:extLst>
          </p:cNvPr>
          <p:cNvSpPr txBox="1">
            <a:spLocks/>
          </p:cNvSpPr>
          <p:nvPr/>
        </p:nvSpPr>
        <p:spPr>
          <a:xfrm>
            <a:off x="6352674" y="4803528"/>
            <a:ext cx="4803689" cy="132204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r"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2" name="TextBox 11">
            <a:extLst>
              <a:ext uri="{FF2B5EF4-FFF2-40B4-BE49-F238E27FC236}">
                <a16:creationId xmlns:a16="http://schemas.microsoft.com/office/drawing/2014/main" id="{F1A1E40F-392F-4142-ADA3-50D15434D604}"/>
              </a:ext>
            </a:extLst>
          </p:cNvPr>
          <p:cNvSpPr txBox="1"/>
          <p:nvPr/>
        </p:nvSpPr>
        <p:spPr>
          <a:xfrm>
            <a:off x="5762835" y="4286989"/>
            <a:ext cx="6257924" cy="1477328"/>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Tôi nhìn thấy quả anh đào này, sờ thấy nó, nếm nó và nó có thật. Gạt bỏ cảm giác mềm dịu, mát, đắng, màu đỏ tức là tiêu diệt quả anh đào. Tôi khẳng định quả anh đào chẳng qua chỉ là sự kết hợp những ấn tượng hay biểu tượng 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ông</a:t>
            </a:r>
            <a:r>
              <a:rPr lang="en-US"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ABB32335-7A8A-4FD5-9CCC-0248B589E23C}"/>
              </a:ext>
            </a:extLst>
          </p:cNvPr>
          <p:cNvSpPr txBox="1"/>
          <p:nvPr/>
        </p:nvSpPr>
        <p:spPr>
          <a:xfrm>
            <a:off x="5710706" y="1079545"/>
            <a:ext cx="6474278" cy="1200329"/>
          </a:xfrm>
          <a:prstGeom prst="rect">
            <a:avLst/>
          </a:prstGeom>
          <a:noFill/>
        </p:spPr>
        <p:txBody>
          <a:bodyPr wrap="square">
            <a:spAutoFit/>
          </a:bodyPr>
          <a:lstStyle/>
          <a:p>
            <a:pPr marL="285750" indent="-285750">
              <a:buFont typeface="Wingdings" panose="05000000000000000000" pitchFamily="2" charset="2"/>
              <a:buChar char="Ø"/>
            </a:pPr>
            <a:r>
              <a:rPr lang="vi-VN" dirty="0">
                <a:latin typeface="Times New Roman (Headings)"/>
              </a:rPr>
              <a:t> </a:t>
            </a:r>
            <a:r>
              <a:rPr lang="en-US" dirty="0">
                <a:latin typeface="Times New Roman (Headings)"/>
              </a:rPr>
              <a:t>L</a:t>
            </a:r>
            <a:r>
              <a:rPr lang="vi-VN" dirty="0">
                <a:latin typeface="Times New Roman (Headings)"/>
              </a:rPr>
              <a:t>à một nhà triết học người Ireland. Thành tựu triết học chính của ông là việc đưa ra một học thuyết mà ông gọi là "chủ nghĩa phi vật chất" (immaterialism, sau được người khác gọi là chủ nghĩa duy tâm chủ quan (subjective idealism)). </a:t>
            </a:r>
            <a:endParaRPr lang="en-US" dirty="0">
              <a:latin typeface="Times New Roman (Headings)"/>
            </a:endParaRPr>
          </a:p>
        </p:txBody>
      </p:sp>
      <p:sp>
        <p:nvSpPr>
          <p:cNvPr id="2" name="Hình chữ nhật 1">
            <a:extLst>
              <a:ext uri="{FF2B5EF4-FFF2-40B4-BE49-F238E27FC236}">
                <a16:creationId xmlns:a16="http://schemas.microsoft.com/office/drawing/2014/main" id="{C00595DF-B205-47DD-ACAD-E652965412B1}"/>
              </a:ext>
            </a:extLst>
          </p:cNvPr>
          <p:cNvSpPr/>
          <p:nvPr/>
        </p:nvSpPr>
        <p:spPr>
          <a:xfrm>
            <a:off x="1136289" y="5648720"/>
            <a:ext cx="1856292" cy="400110"/>
          </a:xfrm>
          <a:prstGeom prst="rect">
            <a:avLst/>
          </a:prstGeom>
        </p:spPr>
        <p:txBody>
          <a:bodyPr wrap="square">
            <a:sp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(1685-1753)</a:t>
            </a:r>
          </a:p>
        </p:txBody>
      </p:sp>
    </p:spTree>
    <p:extLst>
      <p:ext uri="{BB962C8B-B14F-4D97-AF65-F5344CB8AC3E}">
        <p14:creationId xmlns:p14="http://schemas.microsoft.com/office/powerpoint/2010/main" val="36824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1932</TotalTime>
  <Words>3996</Words>
  <Application>Microsoft Office PowerPoint</Application>
  <PresentationFormat>Màn hình rộng</PresentationFormat>
  <Paragraphs>201</Paragraphs>
  <Slides>34</Slides>
  <Notes>2</Notes>
  <HiddenSlides>0</HiddenSlides>
  <MMClips>0</MMClips>
  <ScaleCrop>false</ScaleCrop>
  <HeadingPairs>
    <vt:vector size="6" baseType="variant">
      <vt:variant>
        <vt:lpstr>Phông được Dùng</vt:lpstr>
      </vt:variant>
      <vt:variant>
        <vt:i4>12</vt:i4>
      </vt:variant>
      <vt:variant>
        <vt:lpstr>Chủ đề</vt:lpstr>
      </vt:variant>
      <vt:variant>
        <vt:i4>5</vt:i4>
      </vt:variant>
      <vt:variant>
        <vt:lpstr>Tiêu đề Bản chiếu</vt:lpstr>
      </vt:variant>
      <vt:variant>
        <vt:i4>34</vt:i4>
      </vt:variant>
    </vt:vector>
  </HeadingPairs>
  <TitlesOfParts>
    <vt:vector size="51" baseType="lpstr">
      <vt:lpstr>Arial</vt:lpstr>
      <vt:lpstr>Arial</vt:lpstr>
      <vt:lpstr>Calibri</vt:lpstr>
      <vt:lpstr>Calibri Light</vt:lpstr>
      <vt:lpstr>Open Sans</vt:lpstr>
      <vt:lpstr>Roboto</vt:lpstr>
      <vt:lpstr>Roboto Black</vt:lpstr>
      <vt:lpstr>Roboto Medium</vt:lpstr>
      <vt:lpstr>Symbol</vt:lpstr>
      <vt:lpstr>Times New Roman</vt:lpstr>
      <vt:lpstr>Times New Roman (Headings)</vt:lpstr>
      <vt:lpstr>Wingdings</vt:lpstr>
      <vt:lpstr>Office Theme</vt:lpstr>
      <vt:lpstr>1_Office Theme</vt:lpstr>
      <vt:lpstr>2_Office Theme</vt:lpstr>
      <vt:lpstr>3_Office Theme</vt:lpstr>
      <vt:lpstr>4_Office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Nguyen Thanh Dat</cp:lastModifiedBy>
  <cp:revision>154</cp:revision>
  <dcterms:created xsi:type="dcterms:W3CDTF">2018-03-05T22:31:18Z</dcterms:created>
  <dcterms:modified xsi:type="dcterms:W3CDTF">2020-12-13T12:09:59Z</dcterms:modified>
</cp:coreProperties>
</file>